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7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notesSlides/notesSlide20.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Masters/slideMaster1.xml" ContentType="application/vnd.openxmlformats-officedocument.presentationml.slideMaster+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21.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22.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13.xml" ContentType="application/vnd.openxmlformats-officedocument.presentationml.notesSlide+xml"/>
  <Override PartName="/ppt/notesSlides/notesSlide68.xml" ContentType="application/vnd.openxmlformats-officedocument.presentationml.notesSlide+xml"/>
  <Override PartName="/ppt/notesSlides/notesSlide12.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11.xml" ContentType="application/vnd.openxmlformats-officedocument.presentationml.notesSlide+xml"/>
  <Override PartName="/ppt/notesSlides/notesSlide73.xml" ContentType="application/vnd.openxmlformats-officedocument.presentationml.notesSlide+xml"/>
  <Override PartName="/ppt/notesSlides/notesSlide10.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authors.xml" ContentType="application/vnd.ms-powerpoint.authors+xml"/>
  <Override PartName="/ppt/comments/modernComment_197_97C6B5CE.xml" ContentType="application/vnd.ms-powerpoint.comments+xml"/>
  <Override PartName="/ppt/comments/modernComment_196_6222FB3E.xml" ContentType="application/vnd.ms-powerpoint.comments+xml"/>
  <Override PartName="/ppt/comments/modernComment_17B_528E44DF.xml" ContentType="application/vnd.ms-powerpoint.comments+xml"/>
  <Override PartName="/ppt/comments/modernComment_193_F37896E5.xml" ContentType="application/vnd.ms-powerpoint.comments+xml"/>
  <Override PartName="/ppt/comments/modernComment_194_F1B94C11.xml" ContentType="application/vnd.ms-powerpoint.comments+xml"/>
  <Override PartName="/ppt/comments/modernComment_191_46CEF650.xml" ContentType="application/vnd.ms-powerpoint.comments+xml"/>
  <Override PartName="/ppt/comments/modernComment_172_5BDBF0B.xml" ContentType="application/vnd.ms-powerpoint.comments+xml"/>
  <Override PartName="/ppt/comments/modernComment_162_282ED32.xml" ContentType="application/vnd.ms-powerpoint.comments+xml"/>
  <Override PartName="/ppt/comments/modernComment_160_689604AF.xml" ContentType="application/vnd.ms-powerpoint.comments+xml"/>
  <Override PartName="/ppt/comments/modernComment_1A4_C9F8BD84.xml" ContentType="application/vnd.ms-powerpoint.comments+xml"/>
  <Override PartName="/ppt/comments/modernComment_15F_5893612E.xml" ContentType="application/vnd.ms-powerpoint.comments+xml"/>
  <Override PartName="/ppt/comments/modernComment_19C_5BEB12DA.xml" ContentType="application/vnd.ms-powerpoint.comments+xml"/>
  <Override PartName="/ppt/comments/modernComment_177_C777FDEE.xml" ContentType="application/vnd.ms-powerpoint.comments+xml"/>
  <Override PartName="/ppt/comments/modernComment_19F_1AAB7832.xml" ContentType="application/vnd.ms-powerpoint.comments+xml"/>
  <Override PartName="/ppt/comments/modernComment_19E_83332265.xml" ContentType="application/vnd.ms-powerpoint.comments+xml"/>
  <Override PartName="/ppt/comments/modernComment_176_7ACB8E68.xml" ContentType="application/vnd.ms-powerpoint.comments+xml"/>
  <Override PartName="/ppt/comments/modernComment_187_8AD5D525.xml" ContentType="application/vnd.ms-powerpoint.comments+xml"/>
  <Override PartName="/ppt/comments/modernComment_190_1AF214A0.xml" ContentType="application/vnd.ms-powerpoint.comments+xml"/>
  <Override PartName="/ppt/comments/modernComment_1AC_F163B7CB.xml" ContentType="application/vnd.ms-powerpoint.comments+xml"/>
  <Override PartName="/ppt/comments/modernComment_161_C045217.xml" ContentType="application/vnd.ms-powerpoint.comments+xml"/>
  <Override PartName="/ppt/comments/modernComment_18E_17F51673.xml" ContentType="application/vnd.ms-powerpoint.comments+xml"/>
  <Override PartName="/ppt/comments/modernComment_158_5C8A15D0.xml" ContentType="application/vnd.ms-powerpoint.comments+xml"/>
  <Override PartName="/ppt/comments/modernComment_147_B4A478C8.xml" ContentType="application/vnd.ms-powerpoint.comments+xml"/>
  <Override PartName="/ppt/comments/modernComment_149_A2A9D6EF.xml" ContentType="application/vnd.ms-powerpoint.comments+xml"/>
  <Override PartName="/ppt/comments/modernComment_148_67F56CFC.xml" ContentType="application/vnd.ms-powerpoint.comments+xml"/>
  <Override PartName="/ppt/comments/modernComment_18A_E92E0269.xml" ContentType="application/vnd.ms-powerpoint.comments+xml"/>
  <Override PartName="/ppt/comments/modernComment_156_3A9FA9C2.xml" ContentType="application/vnd.ms-powerpoint.comments+xml"/>
  <Override PartName="/ppt/comments/modernComment_16B_9547B1E.xml" ContentType="application/vnd.ms-powerpoint.comments+xml"/>
  <Override PartName="/ppt/comments/modernComment_1AA_5B374531.xml" ContentType="application/vnd.ms-powerpoint.comments+xml"/>
  <Override PartName="/ppt/comments/modernComment_142_860874ED.xml" ContentType="application/vnd.ms-powerpoint.comments+xml"/>
  <Override PartName="/ppt/comments/modernComment_154_99AB4335.xml" ContentType="application/vnd.ms-powerpoint.comments+xml"/>
  <Override PartName="/ppt/comments/modernComment_16A_A95EFC07.xml" ContentType="application/vnd.ms-powerpoint.comments+xml"/>
  <Override PartName="/ppt/comments/modernComment_19A_7AAAF919.xml" ContentType="application/vnd.ms-powerpoint.comments+xml"/>
  <Override PartName="/ppt/comments/modernComment_19B_DD5F03EF.xml" ContentType="application/vnd.ms-powerpoint.comments+xml"/>
  <Override PartName="/ppt/comments/modernComment_146_8FD726C2.xml" ContentType="application/vnd.ms-powerpoint.comments+xml"/>
  <Override PartName="/ppt/comments/modernComment_168_8092DFBE.xml" ContentType="application/vnd.ms-powerpoint.comments+xml"/>
  <Override PartName="/ppt/comments/modernComment_18D_AB95F176.xml" ContentType="application/vnd.ms-powerpoint.comments+xml"/>
  <Override PartName="/ppt/comments/modernComment_152_48630472.xml" ContentType="application/vnd.ms-powerpoint.comments+xml"/>
  <Override PartName="/ppt/comments/modernComment_18C_9053A9B9.xml" ContentType="application/vnd.ms-powerpoint.comments+xml"/>
  <Override PartName="/ppt/comments/modernComment_11B_0.xml" ContentType="application/vnd.ms-powerpoint.comments+xml"/>
  <Override PartName="/ppt/comments/modernComment_101_0.xml" ContentType="application/vnd.ms-powerpoint.comments+xml"/>
  <Override PartName="/ppt/comments/modernComment_100_0.xml" ContentType="application/vnd.ms-powerpoint.comments+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80"/>
  </p:notesMasterIdLst>
  <p:sldIdLst>
    <p:sldId id="256" r:id="rId2"/>
    <p:sldId id="257" r:id="rId3"/>
    <p:sldId id="283" r:id="rId4"/>
    <p:sldId id="396" r:id="rId5"/>
    <p:sldId id="338" r:id="rId6"/>
    <p:sldId id="397" r:id="rId7"/>
    <p:sldId id="271" r:id="rId8"/>
    <p:sldId id="359" r:id="rId9"/>
    <p:sldId id="360" r:id="rId10"/>
    <p:sldId id="279" r:id="rId11"/>
    <p:sldId id="326" r:id="rId12"/>
    <p:sldId id="336" r:id="rId13"/>
    <p:sldId id="411" r:id="rId14"/>
    <p:sldId id="422" r:id="rId15"/>
    <p:sldId id="332" r:id="rId16"/>
    <p:sldId id="417" r:id="rId17"/>
    <p:sldId id="410" r:id="rId18"/>
    <p:sldId id="425" r:id="rId19"/>
    <p:sldId id="432" r:id="rId20"/>
    <p:sldId id="362" r:id="rId21"/>
    <p:sldId id="424" r:id="rId22"/>
    <p:sldId id="340" r:id="rId23"/>
    <p:sldId id="322" r:id="rId24"/>
    <p:sldId id="426" r:id="rId25"/>
    <p:sldId id="323" r:id="rId26"/>
    <p:sldId id="363" r:id="rId27"/>
    <p:sldId id="342" r:id="rId28"/>
    <p:sldId id="394" r:id="rId29"/>
    <p:sldId id="328" r:id="rId30"/>
    <p:sldId id="329" r:id="rId31"/>
    <p:sldId id="327" r:id="rId32"/>
    <p:sldId id="427" r:id="rId33"/>
    <p:sldId id="344" r:id="rId34"/>
    <p:sldId id="398" r:id="rId35"/>
    <p:sldId id="353" r:id="rId36"/>
    <p:sldId id="428" r:id="rId37"/>
    <p:sldId id="399" r:id="rId38"/>
    <p:sldId id="400" r:id="rId39"/>
    <p:sldId id="419" r:id="rId40"/>
    <p:sldId id="391" r:id="rId41"/>
    <p:sldId id="347" r:id="rId42"/>
    <p:sldId id="374" r:id="rId43"/>
    <p:sldId id="414" r:id="rId44"/>
    <p:sldId id="415" r:id="rId45"/>
    <p:sldId id="429" r:id="rId46"/>
    <p:sldId id="416" r:id="rId47"/>
    <p:sldId id="413" r:id="rId48"/>
    <p:sldId id="375" r:id="rId49"/>
    <p:sldId id="430" r:id="rId50"/>
    <p:sldId id="431" r:id="rId51"/>
    <p:sldId id="377" r:id="rId52"/>
    <p:sldId id="378" r:id="rId53"/>
    <p:sldId id="412" r:id="rId54"/>
    <p:sldId id="434" r:id="rId55"/>
    <p:sldId id="366" r:id="rId56"/>
    <p:sldId id="351" r:id="rId57"/>
    <p:sldId id="420" r:id="rId58"/>
    <p:sldId id="352" r:id="rId59"/>
    <p:sldId id="369" r:id="rId60"/>
    <p:sldId id="318" r:id="rId61"/>
    <p:sldId id="433" r:id="rId62"/>
    <p:sldId id="354" r:id="rId63"/>
    <p:sldId id="370" r:id="rId64"/>
    <p:sldId id="380" r:id="rId65"/>
    <p:sldId id="381" r:id="rId66"/>
    <p:sldId id="382" r:id="rId67"/>
    <p:sldId id="384" r:id="rId68"/>
    <p:sldId id="386" r:id="rId69"/>
    <p:sldId id="401" r:id="rId70"/>
    <p:sldId id="404" r:id="rId71"/>
    <p:sldId id="390" r:id="rId72"/>
    <p:sldId id="403" r:id="rId73"/>
    <p:sldId id="405" r:id="rId74"/>
    <p:sldId id="379" r:id="rId75"/>
    <p:sldId id="406" r:id="rId76"/>
    <p:sldId id="407" r:id="rId77"/>
    <p:sldId id="423" r:id="rId78"/>
    <p:sldId id="409" r:id="rId79"/>
  </p:sldIdLst>
  <p:sldSz cx="9144000" cy="5143500" type="screen16x9"/>
  <p:notesSz cx="6858000" cy="9144000"/>
  <p:embeddedFontLst>
    <p:embeddedFont>
      <p:font typeface="Alfa Slab One" pitchFamily="2" charset="77"/>
      <p:regular r:id="rId81"/>
    </p:embeddedFont>
    <p:embeddedFont>
      <p:font typeface="Pathway Gothic One" pitchFamily="2" charset="77"/>
      <p:regular r:id="rId82"/>
    </p:embeddedFont>
    <p:embeddedFont>
      <p:font typeface="Roboto Condensed Light" panose="020F0302020204030204" pitchFamily="34" charset="0"/>
      <p:regular r:id="rId83"/>
      <p: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2566D855-7528-3147-82C6-9CB46B9999CD}">
          <p14:sldIdLst>
            <p14:sldId id="256"/>
            <p14:sldId id="257"/>
            <p14:sldId id="283"/>
            <p14:sldId id="396"/>
            <p14:sldId id="338"/>
            <p14:sldId id="397"/>
            <p14:sldId id="271"/>
            <p14:sldId id="359"/>
            <p14:sldId id="360"/>
            <p14:sldId id="279"/>
            <p14:sldId id="326"/>
            <p14:sldId id="336"/>
            <p14:sldId id="411"/>
            <p14:sldId id="422"/>
            <p14:sldId id="332"/>
            <p14:sldId id="417"/>
            <p14:sldId id="410"/>
            <p14:sldId id="425"/>
            <p14:sldId id="432"/>
            <p14:sldId id="362"/>
            <p14:sldId id="424"/>
            <p14:sldId id="340"/>
            <p14:sldId id="322"/>
            <p14:sldId id="426"/>
            <p14:sldId id="323"/>
            <p14:sldId id="363"/>
            <p14:sldId id="342"/>
            <p14:sldId id="394"/>
            <p14:sldId id="328"/>
            <p14:sldId id="329"/>
            <p14:sldId id="327"/>
            <p14:sldId id="427"/>
            <p14:sldId id="344"/>
            <p14:sldId id="398"/>
            <p14:sldId id="353"/>
            <p14:sldId id="428"/>
            <p14:sldId id="399"/>
            <p14:sldId id="400"/>
            <p14:sldId id="419"/>
            <p14:sldId id="391"/>
            <p14:sldId id="347"/>
            <p14:sldId id="374"/>
            <p14:sldId id="414"/>
            <p14:sldId id="415"/>
            <p14:sldId id="429"/>
            <p14:sldId id="416"/>
            <p14:sldId id="413"/>
            <p14:sldId id="375"/>
            <p14:sldId id="430"/>
            <p14:sldId id="431"/>
            <p14:sldId id="377"/>
            <p14:sldId id="378"/>
            <p14:sldId id="412"/>
            <p14:sldId id="434"/>
            <p14:sldId id="366"/>
            <p14:sldId id="351"/>
            <p14:sldId id="420"/>
            <p14:sldId id="352"/>
            <p14:sldId id="369"/>
            <p14:sldId id="318"/>
            <p14:sldId id="433"/>
            <p14:sldId id="354"/>
            <p14:sldId id="370"/>
            <p14:sldId id="380"/>
            <p14:sldId id="381"/>
            <p14:sldId id="382"/>
            <p14:sldId id="384"/>
            <p14:sldId id="386"/>
            <p14:sldId id="401"/>
            <p14:sldId id="404"/>
            <p14:sldId id="390"/>
            <p14:sldId id="403"/>
            <p14:sldId id="405"/>
            <p14:sldId id="379"/>
            <p14:sldId id="406"/>
            <p14:sldId id="407"/>
            <p14:sldId id="423"/>
            <p14:sldId id="409"/>
          </p14:sldIdLst>
        </p14:section>
        <p14:section name="Untitled Section" id="{D885F563-F104-0B45-A887-FFAA2976371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6C1F4F-3930-94EA-4291-8CBA69EAA413}" name="David Baumann" initials="DB" userId="26d9b6a30ee5cac6" providerId="Windows Live"/>
  <p188:author id="{5CF4D17D-2A5A-0C7D-3045-55FEF3DF3BE8}" name="Stephen Prior" initials="SP" userId="Stephen Prior" providerId="None"/>
  <p188:author id="{C237F0A7-AEA7-2B98-656E-D49941B444A3}" name="Leonard Kardelis" initials="LK" userId="S::lkardelis@14west.us::eed40c98-148d-4738-be44-044038cd61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62944"/>
    <a:srgbClr val="EA7207"/>
    <a:srgbClr val="005C14"/>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4C4A5AC-9F38-4510-B1BD-B3DC24DD53E3}">
  <a:tblStyle styleId="{B4C4A5AC-9F38-4510-B1BD-B3DC24DD53E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975"/>
    <p:restoredTop sz="94694"/>
  </p:normalViewPr>
  <p:slideViewPr>
    <p:cSldViewPr snapToGrid="0">
      <p:cViewPr varScale="1">
        <p:scale>
          <a:sx n="108" d="100"/>
          <a:sy n="108" d="100"/>
        </p:scale>
        <p:origin x="160" y="10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4.fntdata"/><Relationship Id="rId89" Type="http://schemas.microsoft.com/office/2018/10/relationships/authors" Targe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customXml" Target="../customXml/item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3.fntdata"/><Relationship Id="rId88" Type="http://schemas.openxmlformats.org/officeDocument/2006/relationships/tableStyles" Target="tableStyles.xml"/><Relationship Id="rId9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font" Target="fonts/font1.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ustomXml" Target="../customXml/item3.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font" Target="fonts/font2.fntdata"/><Relationship Id="rId19" Type="http://schemas.openxmlformats.org/officeDocument/2006/relationships/slide" Target="slides/slide18.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110C3A6A-D1C0-9846-B96B-7C1AF79150D2}" authorId="{D66C1F4F-3930-94EA-4291-8CBA69EAA413}" created="2024-06-05T18:39:52.894">
    <pc:sldMkLst xmlns:pc="http://schemas.microsoft.com/office/powerpoint/2013/main/command">
      <pc:docMk/>
      <pc:sldMk cId="0" sldId="256"/>
    </pc:sldMkLst>
    <p188:replyLst>
      <p188:reply id="{C1891300-BC23-7A42-8321-C281C5E08A7C}" authorId="{5CF4D17D-2A5A-0C7D-3045-55FEF3DF3BE8}" created="2024-06-06T17:58:38.191">
        <p188:txBody>
          <a:bodyPr/>
          <a:lstStyle/>
          <a:p>
            <a:r>
              <a:rPr lang="en-US"/>
              <a:t>Changed.  The one thing I am skeptical about is “and beyond” because it takes away from the initial urgency. Open to discussing </a:t>
            </a:r>
          </a:p>
        </p188:txBody>
      </p188:reply>
    </p188:replyLst>
    <p188:txBody>
      <a:bodyPr/>
      <a:lstStyle/>
      <a:p>
        <a:r>
          <a:rPr lang="en-US"/>
          <a:t>How about… Smart Americans Are Tuning Out Politics, Instead Making Up to +1,129% in 2 Days. And All it Took was a $0.99 Cent Trade! 
See How To Win Like This Leading Up to the Nov. 5 Election (and Beyond!). 
</a:t>
        </a:r>
      </a:p>
    </p188:txBody>
  </p188:cm>
  <p188:cm id="{F869DA2D-BBDB-4D1F-A756-BDCB60FBC964}" authorId="{C237F0A7-AEA7-2B98-656E-D49941B444A3}" created="2024-06-25T15:44:52.851">
    <pc:sldMkLst xmlns:pc="http://schemas.microsoft.com/office/powerpoint/2013/main/command">
      <pc:docMk/>
      <pc:sldMk cId="0" sldId="256"/>
    </pc:sldMkLst>
    <p188:replyLst>
      <p188:reply id="{B71D7B21-58B7-214B-B980-21A0ECCC7F1E}" authorId="{5CF4D17D-2A5A-0C7D-3045-55FEF3DF3BE8}" created="2024-06-27T13:57:29.838">
        <p188:txBody>
          <a:bodyPr/>
          <a:lstStyle/>
          <a:p>
            <a:r>
              <a:rPr lang="en-US"/>
              <a:t>Good call.</a:t>
            </a:r>
          </a:p>
        </p188:txBody>
      </p188:reply>
    </p188:replyLst>
    <p188:txBody>
      <a:bodyPr/>
      <a:lstStyle/>
      <a:p>
        <a:r>
          <a:rPr lang="en-US"/>
          <a:t>The price was $0.65</a:t>
        </a:r>
      </a:p>
    </p188:txBody>
  </p188:cm>
</p188:cmLst>
</file>

<file path=ppt/comments/modernComment_101_0.xml><?xml version="1.0" encoding="utf-8"?>
<p188:cmLst xmlns:a="http://schemas.openxmlformats.org/drawingml/2006/main" xmlns:r="http://schemas.openxmlformats.org/officeDocument/2006/relationships" xmlns:p188="http://schemas.microsoft.com/office/powerpoint/2018/8/main">
  <p188:cm id="{47587778-9755-D14E-81D3-4AEEB75DF4B3}" authorId="{5CF4D17D-2A5A-0C7D-3045-55FEF3DF3BE8}" created="2024-06-04T16:53:56.592">
    <ac:deMkLst xmlns:ac="http://schemas.microsoft.com/office/drawing/2013/main/command">
      <pc:docMk xmlns:pc="http://schemas.microsoft.com/office/powerpoint/2013/main/command"/>
      <pc:sldMk xmlns:pc="http://schemas.microsoft.com/office/powerpoint/2013/main/command" cId="0" sldId="257"/>
      <ac:spMk id="14" creationId="{402392E6-F551-6D05-B3AE-12E18780EEDC}"/>
    </ac:deMkLst>
    <p188:txBody>
      <a:bodyPr/>
      <a:lstStyle/>
      <a:p>
        <a:r>
          <a:rPr lang="en-US"/>
          <a:t>Mixture of examples used later in promo </a:t>
        </a:r>
      </a:p>
    </p188:txBody>
  </p188:cm>
  <p188:cm id="{AE85BB40-AA41-476A-8C64-047CA04117DD}" authorId="{C237F0A7-AEA7-2B98-656E-D49941B444A3}" created="2024-06-25T18:19:36.317">
    <ac:deMkLst xmlns:ac="http://schemas.microsoft.com/office/drawing/2013/main/command">
      <pc:docMk xmlns:pc="http://schemas.microsoft.com/office/powerpoint/2013/main/command"/>
      <pc:sldMk xmlns:pc="http://schemas.microsoft.com/office/powerpoint/2013/main/command" cId="0" sldId="257"/>
      <ac:spMk id="14" creationId="{402392E6-F551-6D05-B3AE-12E18780EEDC}"/>
    </ac:deMkLst>
    <p188:replyLst>
      <p188:reply id="{973A5907-D79E-8448-9B49-AC8248427550}" authorId="{5CF4D17D-2A5A-0C7D-3045-55FEF3DF3BE8}" created="2024-06-27T13:59:50.549">
        <p188:txBody>
          <a:bodyPr/>
          <a:lstStyle/>
          <a:p>
            <a:r>
              <a:rPr lang="en-US"/>
              <a:t>350%-EVGO historical example 
538%- DJT  historical example
494% - Realy DPL Open house RILY example
1,215% (SPWR historical example) 
I believe 145% should have been the 154% rily trade</a:t>
            </a:r>
          </a:p>
        </p188:txBody>
      </p188:reply>
    </p188:replyLst>
    <p188:txBody>
      <a:bodyPr/>
      <a:lstStyle/>
      <a:p>
        <a:r>
          <a:rPr lang="en-US"/>
          <a:t>350%, what trade?
494% what trade
538% what trade
1,129% OK
367% OK
68% OK
145% what trade
1,215% what trade</a:t>
        </a:r>
      </a:p>
    </p188:txBody>
  </p188:cm>
</p188:cmLst>
</file>

<file path=ppt/comments/modernComment_11B_0.xml><?xml version="1.0" encoding="utf-8"?>
<p188:cmLst xmlns:a="http://schemas.openxmlformats.org/drawingml/2006/main" xmlns:r="http://schemas.openxmlformats.org/officeDocument/2006/relationships" xmlns:p188="http://schemas.microsoft.com/office/powerpoint/2018/8/main">
  <p188:cm id="{CFD018A5-AA14-314F-BBE6-51A0B5868A9B}" authorId="{D66C1F4F-3930-94EA-4291-8CBA69EAA413}" status="resolved" created="2024-06-11T13:39:23.917" complete="100000">
    <pc:sldMkLst xmlns:pc="http://schemas.microsoft.com/office/powerpoint/2013/main/command">
      <pc:docMk/>
      <pc:sldMk cId="0" sldId="283"/>
    </pc:sldMkLst>
    <p188:txBody>
      <a:bodyPr/>
      <a:lstStyle/>
      <a:p>
        <a:r>
          <a:rPr lang="en-US"/>
          <a:t>Cut the (…WITHOUT Breaking the Bank) </a:t>
        </a:r>
      </a:p>
    </p188:txBody>
    <p188:extLst>
      <p:ext xmlns:p="http://schemas.openxmlformats.org/presentationml/2006/main" uri="{57CB4572-C831-44C2-8A1C-0ADB6CCDFE69}">
        <p223:reactions xmlns:p223="http://schemas.microsoft.com/office/powerpoint/2022/03/main">
          <p223:rxn type="👍">
            <p223:instance time="2024-06-11T16:30:44.592" authorId="{5CF4D17D-2A5A-0C7D-3045-55FEF3DF3BE8}"/>
          </p223:rxn>
        </p223:reactions>
      </p:ext>
    </p188:extLst>
  </p188:cm>
</p188:cmLst>
</file>

<file path=ppt/comments/modernComment_142_860874ED.xml><?xml version="1.0" encoding="utf-8"?>
<p188:cmLst xmlns:a="http://schemas.openxmlformats.org/drawingml/2006/main" xmlns:r="http://schemas.openxmlformats.org/officeDocument/2006/relationships" xmlns:p188="http://schemas.microsoft.com/office/powerpoint/2018/8/main">
  <p188:cm id="{002280A0-1EA0-214B-9561-11E74491F3A3}" authorId="{D66C1F4F-3930-94EA-4291-8CBA69EAA413}" status="resolved" created="2024-06-11T13:58:27.034" complete="100000">
    <pc:sldMkLst xmlns:pc="http://schemas.microsoft.com/office/powerpoint/2013/main/command">
      <pc:docMk/>
      <pc:sldMk cId="2248701165" sldId="322"/>
    </pc:sldMkLst>
    <p188:replyLst>
      <p188:reply id="{41707128-116E-414C-B0EE-62089B1C3DC4}" authorId="{5CF4D17D-2A5A-0C7D-3045-55FEF3DF3BE8}" created="2024-06-11T18:04:32.871">
        <p188:txBody>
          <a:bodyPr/>
          <a:lstStyle/>
          <a:p>
            <a:r>
              <a:rPr lang="en-US"/>
              <a:t>These are historical examples… so we can’t say “We found” but this should work! Good idea</a:t>
            </a:r>
          </a:p>
        </p188:txBody>
      </p188:reply>
    </p188:replyLst>
    <p188:txBody>
      <a:bodyPr/>
      <a:lstStyle/>
      <a:p>
        <a:r>
          <a:rPr lang="en-US"/>
          <a:t>You may want a subhead that reads: Step 1: We Found the High Short Float (checkmark). You may also need a slide after each of these examples that shows Step 2: We’re Likely Seeing an OVERREACTION in the Stock</a:t>
        </a:r>
      </a:p>
    </p188:txBody>
  </p188:cm>
  <p188:cm id="{98B2018A-074D-437A-A5F5-31333CABF5F5}" authorId="{C237F0A7-AEA7-2B98-656E-D49941B444A3}" created="2024-06-25T18:29:36.988">
    <pc:sldMkLst xmlns:pc="http://schemas.microsoft.com/office/powerpoint/2013/main/command">
      <pc:docMk/>
      <pc:sldMk cId="2248701165" sldId="322"/>
    </pc:sldMkLst>
    <p188:replyLst>
      <p188:reply id="{D5DC400C-0B94-1D4B-B902-B3BFE804CE33}" authorId="{5CF4D17D-2A5A-0C7D-3045-55FEF3DF3BE8}" created="2024-06-27T18:57:35.793">
        <p188:txBody>
          <a:bodyPr/>
          <a:lstStyle/>
          <a:p>
            <a:r>
              <a:rPr lang="en-US"/>
              <a:t>I actually didn’t realize he made a trade on DJT then! lol. But it wasn’t a lotto trade
Sub $1 unless it’s a mega cap</a:t>
            </a:r>
          </a:p>
        </p188:txBody>
      </p188:reply>
    </p188:replyLst>
    <p188:txBody>
      <a:bodyPr/>
      <a:lstStyle/>
      <a:p>
        <a:r>
          <a:rPr lang="en-US"/>
          <a:t>It seems like there was a trade around this time for a 34% winner so why are we using a hypothetical?</a:t>
        </a:r>
      </a:p>
    </p188:txBody>
  </p188:cm>
</p188:cmLst>
</file>

<file path=ppt/comments/modernComment_146_8FD726C2.xml><?xml version="1.0" encoding="utf-8"?>
<p188:cmLst xmlns:a="http://schemas.openxmlformats.org/drawingml/2006/main" xmlns:r="http://schemas.openxmlformats.org/officeDocument/2006/relationships" xmlns:p188="http://schemas.microsoft.com/office/powerpoint/2018/8/main">
  <p188:cm id="{51FF1539-361E-6E43-B6F8-60F14FFBA104}" authorId="{D66C1F4F-3930-94EA-4291-8CBA69EAA413}" status="resolved" created="2024-06-06T14:15:46.452" complete="100000">
    <pc:sldMkLst xmlns:pc="http://schemas.microsoft.com/office/powerpoint/2013/main/command">
      <pc:docMk/>
      <pc:sldMk cId="2413242050" sldId="326"/>
    </pc:sldMkLst>
    <p188:replyLst>
      <p188:reply id="{4BE427EE-4105-D547-BE48-B31DEF6110F4}" authorId="{5CF4D17D-2A5A-0C7D-3045-55FEF3DF3BE8}" created="2024-06-06T18:00:38.676">
        <p188:txBody>
          <a:bodyPr/>
          <a:lstStyle/>
          <a:p>
            <a:r>
              <a:rPr lang="en-US"/>
              <a:t>Good idea. Done</a:t>
            </a:r>
          </a:p>
        </p188:txBody>
      </p188:reply>
    </p188:replyLst>
    <p188:txBody>
      <a:bodyPr/>
      <a:lstStyle/>
      <a:p>
        <a:r>
          <a:rPr lang="en-US"/>
          <a:t>You might flip flop this with the next slide because this is evidence of sentiment changing depending on who’s president. </a:t>
        </a:r>
      </a:p>
    </p188:txBody>
    <p188:extLst>
      <p:ext xmlns:p="http://schemas.openxmlformats.org/presentationml/2006/main" uri="{57CB4572-C831-44C2-8A1C-0ADB6CCDFE69}">
        <p223:reactions xmlns:p223="http://schemas.microsoft.com/office/powerpoint/2022/03/main">
          <p223:rxn type="👍">
            <p223:instance time="2024-06-06T18:00:39.869" authorId="{5CF4D17D-2A5A-0C7D-3045-55FEF3DF3BE8}"/>
          </p223:rxn>
        </p223:reactions>
      </p:ext>
    </p188:extLst>
  </p188:cm>
</p188:cmLst>
</file>

<file path=ppt/comments/modernComment_147_B4A478C8.xml><?xml version="1.0" encoding="utf-8"?>
<p188:cmLst xmlns:a="http://schemas.openxmlformats.org/drawingml/2006/main" xmlns:r="http://schemas.openxmlformats.org/officeDocument/2006/relationships" xmlns:p188="http://schemas.microsoft.com/office/powerpoint/2018/8/main">
  <p188:cm id="{8EEF14C7-1AD9-3240-B12E-D888A0E8242F}" authorId="{D66C1F4F-3930-94EA-4291-8CBA69EAA413}" status="resolved" created="2024-06-05T18:57:50.152" complete="100000">
    <pc:sldMkLst xmlns:pc="http://schemas.microsoft.com/office/powerpoint/2013/main/command">
      <pc:docMk/>
      <pc:sldMk cId="3030677704" sldId="327"/>
    </pc:sldMkLst>
    <p188:replyLst>
      <p188:reply id="{AC3A1961-F42A-374C-9A9F-48E9F99E10D7}" authorId="{5CF4D17D-2A5A-0C7D-3045-55FEF3DF3BE8}" created="2024-06-07T12:50:10.279">
        <p188:txBody>
          <a:bodyPr/>
          <a:lstStyle/>
          <a:p>
            <a:r>
              <a:rPr lang="en-US"/>
              <a:t>fixed</a:t>
            </a:r>
          </a:p>
        </p188:txBody>
      </p188:reply>
    </p188:replyLst>
    <p188:txBody>
      <a:bodyPr/>
      <a:lstStyle/>
      <a:p>
        <a:r>
          <a:rPr lang="en-US"/>
          <a:t>Probably cut off the squeeze line after it turns blue the first time </a:t>
        </a:r>
      </a:p>
    </p188:txBody>
  </p188:cm>
</p188:cmLst>
</file>

<file path=ppt/comments/modernComment_148_67F56CFC.xml><?xml version="1.0" encoding="utf-8"?>
<p188:cmLst xmlns:a="http://schemas.openxmlformats.org/drawingml/2006/main" xmlns:r="http://schemas.openxmlformats.org/officeDocument/2006/relationships" xmlns:p188="http://schemas.microsoft.com/office/powerpoint/2018/8/main">
  <p188:cm id="{258F545F-62C1-A54C-89BE-0B4760A09FFF}" authorId="{D66C1F4F-3930-94EA-4291-8CBA69EAA413}" status="resolved" created="2024-06-11T13:55:38.566" complete="100000">
    <pc:sldMkLst xmlns:pc="http://schemas.microsoft.com/office/powerpoint/2013/main/command">
      <pc:docMk/>
      <pc:sldMk cId="1744137468" sldId="328"/>
    </pc:sldMkLst>
    <p188:txBody>
      <a:bodyPr/>
      <a:lstStyle/>
      <a:p>
        <a:r>
          <a:rPr lang="en-US"/>
          <a:t>Be consistent with capital and lower case letters. Slide title should read: Potential Trump Presidency and Poor Earnings Reports Pummel Electric Vehicle Sector</a:t>
        </a:r>
      </a:p>
    </p188:txBody>
  </p188:cm>
  <p188:cm id="{ECF9E84D-2FB3-834F-A2FA-F6F195186801}" authorId="{5CF4D17D-2A5A-0C7D-3045-55FEF3DF3BE8}" created="2024-06-27T19:16:17.025">
    <pc:sldMkLst xmlns:pc="http://schemas.microsoft.com/office/powerpoint/2013/main/command">
      <pc:docMk/>
      <pc:sldMk cId="1744137468" sldId="328"/>
    </pc:sldMkLst>
    <p188:txBody>
      <a:bodyPr/>
      <a:lstStyle/>
      <a:p>
        <a:r>
          <a:rPr lang="en-US"/>
          <a:t>https://www.usnews.com/news/national-news/articles/2024-04-12/biden-trump-dig-heels-in-on-electric-vehicles-ahead-of-2024-election-day
https://www.dailywire.com/news/trump-campaign-vows-to-reverse-bidens-new-extreme-electric-vehicle-mandate
https://www.visualcapitalist.com/almost-every-ev-stock-is-down-after-q1-2024/#:~:text=The%20majority%20of%20EV%20stocks%20have%20fallen%20due%20to%20slowing,which%20are%20not%20yet%20profitable.</a:t>
        </a:r>
      </a:p>
    </p188:txBody>
  </p188:cm>
</p188:cmLst>
</file>

<file path=ppt/comments/modernComment_149_A2A9D6EF.xml><?xml version="1.0" encoding="utf-8"?>
<p188:cmLst xmlns:a="http://schemas.openxmlformats.org/drawingml/2006/main" xmlns:r="http://schemas.openxmlformats.org/officeDocument/2006/relationships" xmlns:p188="http://schemas.microsoft.com/office/powerpoint/2018/8/main">
  <p188:cm id="{4EB4087B-A95A-564F-B90C-1E2EF10A5F78}" authorId="{D66C1F4F-3930-94EA-4291-8CBA69EAA413}" status="resolved" created="2024-06-11T13:59:47.599" complete="100000">
    <pc:sldMkLst xmlns:pc="http://schemas.microsoft.com/office/powerpoint/2013/main/command">
      <pc:docMk/>
      <pc:sldMk cId="2729039599" sldId="329"/>
    </pc:sldMkLst>
    <p188:txBody>
      <a:bodyPr/>
      <a:lstStyle/>
      <a:p>
        <a:r>
          <a:rPr lang="en-US"/>
          <a:t>Copying and pasting from prior example: Step 1: We Found the High Short Float (checkmark). You may also need a slide after each of these examples that shows Step 2: We’re Likely Seeing an OVERREACTION in the Stock</a:t>
        </a:r>
      </a:p>
    </p188:txBody>
  </p188:cm>
</p188:cmLst>
</file>

<file path=ppt/comments/modernComment_152_48630472.xml><?xml version="1.0" encoding="utf-8"?>
<p188:cmLst xmlns:a="http://schemas.openxmlformats.org/drawingml/2006/main" xmlns:r="http://schemas.openxmlformats.org/officeDocument/2006/relationships" xmlns:p188="http://schemas.microsoft.com/office/powerpoint/2018/8/main">
  <p188:cm id="{EABDBE3A-E5D4-B249-B84C-E641A295D865}" authorId="{D66C1F4F-3930-94EA-4291-8CBA69EAA413}" status="resolved" created="2024-06-11T13:41:02.453" complete="100000">
    <pc:sldMkLst xmlns:pc="http://schemas.microsoft.com/office/powerpoint/2013/main/command">
      <pc:docMk/>
      <pc:sldMk cId="1214448754" sldId="338"/>
    </pc:sldMkLst>
    <p188:txBody>
      <a:bodyPr/>
      <a:lstStyle/>
      <a:p>
        <a:r>
          <a:rPr lang="en-US"/>
          <a:t>How about: “We Win BIG By Ignoring the Mainstream Media Noise!” </a:t>
        </a:r>
      </a:p>
    </p188:txBody>
  </p188:cm>
</p188:cmLst>
</file>

<file path=ppt/comments/modernComment_154_99AB4335.xml><?xml version="1.0" encoding="utf-8"?>
<p188:cmLst xmlns:a="http://schemas.openxmlformats.org/drawingml/2006/main" xmlns:r="http://schemas.openxmlformats.org/officeDocument/2006/relationships" xmlns:p188="http://schemas.microsoft.com/office/powerpoint/2018/8/main">
  <p188:cm id="{0F1F6725-73E5-4547-B081-35DFEE99E74C}" authorId="{D66C1F4F-3930-94EA-4291-8CBA69EAA413}" status="resolved" created="2024-06-11T13:45:41.598" complete="100000">
    <ac:deMkLst xmlns:ac="http://schemas.microsoft.com/office/drawing/2013/main/command">
      <pc:docMk xmlns:pc="http://schemas.microsoft.com/office/powerpoint/2013/main/command"/>
      <pc:sldMk xmlns:pc="http://schemas.microsoft.com/office/powerpoint/2013/main/command" cId="2578137909" sldId="340"/>
      <ac:picMk id="12" creationId="{7ECF9AF5-1578-C166-458B-3FA39574F3A9}"/>
    </ac:deMkLst>
    <p188:txBody>
      <a:bodyPr/>
      <a:lstStyle/>
      <a:p>
        <a:r>
          <a:rPr lang="en-US"/>
          <a:t>Capitalize F in fears</a:t>
        </a:r>
      </a:p>
    </p188:txBody>
  </p188:cm>
  <p188:cm id="{29286464-2C2B-A945-B0FF-1F97BEDCC52E}" authorId="{5CF4D17D-2A5A-0C7D-3045-55FEF3DF3BE8}" created="2024-06-27T19:14:37.449">
    <pc:sldMkLst xmlns:pc="http://schemas.microsoft.com/office/powerpoint/2013/main/command">
      <pc:docMk/>
      <pc:sldMk cId="2578137909" sldId="340"/>
    </pc:sldMkLst>
    <p188:txBody>
      <a:bodyPr/>
      <a:lstStyle/>
      <a:p>
        <a:r>
          <a:rPr lang="en-US"/>
          <a:t>https://apnews.com/article/trump-trial-hush-money-c41df6a82434247352fe7a110daae981
https://investorplace.com/2024/05/the-crazy-ride-of-djt-betting-against-trump-media-stock-itll-cost-you/</a:t>
        </a:r>
      </a:p>
    </p188:txBody>
  </p188:cm>
</p188:cmLst>
</file>

<file path=ppt/comments/modernComment_156_3A9FA9C2.xml><?xml version="1.0" encoding="utf-8"?>
<p188:cmLst xmlns:a="http://schemas.openxmlformats.org/drawingml/2006/main" xmlns:r="http://schemas.openxmlformats.org/officeDocument/2006/relationships" xmlns:p188="http://schemas.microsoft.com/office/powerpoint/2018/8/main">
  <p188:cm id="{61704CED-CE48-224A-BCB8-0B56F24DB49C}" authorId="{5CF4D17D-2A5A-0C7D-3045-55FEF3DF3BE8}" created="2024-05-20T16:30:48.254">
    <ac:txMkLst xmlns:ac="http://schemas.microsoft.com/office/drawing/2013/main/command">
      <pc:docMk xmlns:pc="http://schemas.microsoft.com/office/powerpoint/2013/main/command"/>
      <pc:sldMk xmlns:pc="http://schemas.microsoft.com/office/powerpoint/2013/main/command" cId="983542210" sldId="342"/>
      <ac:spMk id="707" creationId="{00000000-0000-0000-0000-000000000000}"/>
      <ac:txMk cp="36" len="11">
        <ac:context len="55" hash="2087869549"/>
      </ac:txMk>
    </ac:txMkLst>
    <p188:pos x="5733624" y="773053"/>
    <p188:replyLst>
      <p188:reply id="{269EE7EA-02D1-4541-8477-B71C147A0B25}" authorId="{C237F0A7-AEA7-2B98-656E-D49941B444A3}" created="2024-06-25T18:39:23.393">
        <p188:txBody>
          <a:bodyPr/>
          <a:lstStyle/>
          <a:p>
            <a:r>
              <a:rPr lang="en-US"/>
              <a:t>We cant use this when we have an actual trade over the same timeframe. </a:t>
            </a:r>
          </a:p>
        </p188:txBody>
      </p188:reply>
      <p188:reply id="{D42403A1-64CF-5C4E-9C2F-DF62AD5EB8CA}" authorId="{5CF4D17D-2A5A-0C7D-3045-55FEF3DF3BE8}" created="2024-06-27T19:01:55.693">
        <p188:txBody>
          <a:bodyPr/>
          <a:lstStyle/>
          <a:p>
            <a:r>
              <a:rPr lang="en-US"/>
              <a:t>This was not technically a lotto trade.</a:t>
            </a:r>
          </a:p>
        </p188:txBody>
      </p188:reply>
    </p188:replyLst>
    <p188:txBody>
      <a:bodyPr/>
      <a:lstStyle/>
      <a:p>
        <a:r>
          <a:rPr lang="en-US"/>
          <a:t>5/10  - $50 calls
https://share.zight.com/eDuKB27z</a:t>
        </a:r>
      </a:p>
    </p188:txBody>
  </p188:cm>
</p188:cmLst>
</file>

<file path=ppt/comments/modernComment_158_5C8A15D0.xml><?xml version="1.0" encoding="utf-8"?>
<p188:cmLst xmlns:a="http://schemas.openxmlformats.org/drawingml/2006/main" xmlns:r="http://schemas.openxmlformats.org/officeDocument/2006/relationships" xmlns:p188="http://schemas.microsoft.com/office/powerpoint/2018/8/main">
  <p188:cm id="{9735D80B-111A-CA47-B4D5-B0A3B20D60A6}" authorId="{5CF4D17D-2A5A-0C7D-3045-55FEF3DF3BE8}" created="2024-05-20T16:47:54.143">
    <pc:sldMkLst xmlns:pc="http://schemas.microsoft.com/office/powerpoint/2013/main/command">
      <pc:docMk/>
      <pc:sldMk cId="1552553424" sldId="344"/>
    </pc:sldMkLst>
    <p188:replyLst>
      <p188:reply id="{4BD5442E-1BBB-4940-9C0C-BE02FD86304C}" authorId="{C237F0A7-AEA7-2B98-656E-D49941B444A3}" created="2024-06-25T18:42:14.271">
        <p188:txBody>
          <a:bodyPr/>
          <a:lstStyle/>
          <a:p>
            <a:r>
              <a:rPr lang="en-US"/>
              <a:t>Gain is OK.
Peak and hypothetical legal.</a:t>
            </a:r>
          </a:p>
        </p188:txBody>
      </p188:reply>
    </p188:replyLst>
    <p188:txBody>
      <a:bodyPr/>
      <a:lstStyle/>
      <a:p>
        <a:r>
          <a:rPr lang="en-US"/>
          <a:t>June 2024 $2 Calls</a:t>
        </a:r>
      </a:p>
    </p188:txBody>
  </p188:cm>
</p188:cmLst>
</file>

<file path=ppt/comments/modernComment_15F_5893612E.xml><?xml version="1.0" encoding="utf-8"?>
<p188:cmLst xmlns:a="http://schemas.openxmlformats.org/drawingml/2006/main" xmlns:r="http://schemas.openxmlformats.org/officeDocument/2006/relationships" xmlns:p188="http://schemas.microsoft.com/office/powerpoint/2018/8/main">
  <p188:cm id="{C87B1407-D0E7-9946-8167-F4D1D88A91D0}" authorId="{D66C1F4F-3930-94EA-4291-8CBA69EAA413}" status="resolved" created="2024-06-06T14:02:46.755" complete="100000">
    <ac:deMkLst xmlns:ac="http://schemas.microsoft.com/office/drawing/2013/main/command">
      <pc:docMk xmlns:pc="http://schemas.microsoft.com/office/powerpoint/2013/main/command"/>
      <pc:sldMk xmlns:pc="http://schemas.microsoft.com/office/powerpoint/2013/main/command" cId="1486053678" sldId="351"/>
      <ac:picMk id="13" creationId="{9CB7B3DB-0F1F-62E3-F003-A6D53F91E949}"/>
    </ac:deMkLst>
    <p188:txBody>
      <a:bodyPr/>
      <a:lstStyle/>
      <a:p>
        <a:r>
          <a:rPr lang="en-US"/>
          <a:t>If you’re going to show all these months of high short float, then show Buy points all over the chart, so it flows better into the next slide. And change the title of this to, “We’ve Successfully Traded RILY Multiple Times” </a:t>
        </a:r>
      </a:p>
    </p188:txBody>
  </p188:cm>
</p188:cmLst>
</file>

<file path=ppt/comments/modernComment_160_689604AF.xml><?xml version="1.0" encoding="utf-8"?>
<p188:cmLst xmlns:a="http://schemas.openxmlformats.org/drawingml/2006/main" xmlns:r="http://schemas.openxmlformats.org/officeDocument/2006/relationships" xmlns:p188="http://schemas.microsoft.com/office/powerpoint/2018/8/main">
  <p188:cm id="{C1EFD1D4-9DEA-1D41-8F5E-8FDCF13702A7}" authorId="{5CF4D17D-2A5A-0C7D-3045-55FEF3DF3BE8}" created="2024-06-06T20:35:10.960">
    <ac:txMkLst xmlns:ac="http://schemas.microsoft.com/office/drawing/2013/main/command">
      <pc:docMk xmlns:pc="http://schemas.microsoft.com/office/powerpoint/2013/main/command"/>
      <pc:sldMk xmlns:pc="http://schemas.microsoft.com/office/powerpoint/2013/main/command" cId="1754662063" sldId="352"/>
      <ac:spMk id="1956" creationId="{00000000-0000-0000-0000-000000000000}"/>
      <ac:txMk cp="52" len="2">
        <ac:context len="86" hash="1169431815"/>
      </ac:txMk>
    </ac:txMkLst>
    <p188:pos x="421133" y="3134403"/>
    <p188:replyLst>
      <p188:reply id="{048DAADB-BB5F-8C4D-9EA5-CB7C6B4E01C6}" authorId="{5CF4D17D-2A5A-0C7D-3045-55FEF3DF3BE8}" created="2024-06-06T21:13:25.435">
        <p188:txBody>
          <a:bodyPr/>
          <a:lstStyle/>
          <a:p>
            <a:r>
              <a:rPr lang="en-US"/>
              <a:t>I have more I can add. </a:t>
            </a:r>
          </a:p>
        </p188:txBody>
      </p188:reply>
    </p188:replyLst>
    <p188:txBody>
      <a:bodyPr/>
      <a:lstStyle/>
      <a:p>
        <a:r>
          <a:rPr lang="en-US"/>
          <a:t>286% (April 22 Open date), 
68% (March 28) 
76% (April 25) 
82% (Jan 29th)
113% (Jan 30th)
127% (Mar 19)
141%  (April 25)
154% (Jan 30)
494% (Mar 4th)
1,129% (April 22)…  
</a:t>
        </a:r>
      </a:p>
    </p188:txBody>
  </p188:cm>
  <p188:cm id="{79289C92-AD28-4748-A5FC-AE51EFC869C2}" authorId="{C237F0A7-AEA7-2B98-656E-D49941B444A3}" created="2024-06-26T16:06:49.073">
    <ac:deMkLst xmlns:ac="http://schemas.microsoft.com/office/drawing/2013/main/command">
      <pc:docMk xmlns:pc="http://schemas.microsoft.com/office/powerpoint/2013/main/command"/>
      <pc:sldMk xmlns:pc="http://schemas.microsoft.com/office/powerpoint/2013/main/command" cId="1754662063" sldId="352"/>
      <ac:spMk id="1956" creationId="{00000000-0000-0000-0000-000000000000}"/>
    </ac:deMkLst>
    <p188:txBody>
      <a:bodyPr/>
      <a:lstStyle/>
      <a:p>
        <a:r>
          <a:rPr lang="en-US"/>
          <a:t>OK</a:t>
        </a:r>
      </a:p>
    </p188:txBody>
  </p188:cm>
</p188:cmLst>
</file>

<file path=ppt/comments/modernComment_161_C045217.xml><?xml version="1.0" encoding="utf-8"?>
<p188:cmLst xmlns:a="http://schemas.openxmlformats.org/drawingml/2006/main" xmlns:r="http://schemas.openxmlformats.org/officeDocument/2006/relationships" xmlns:p188="http://schemas.microsoft.com/office/powerpoint/2018/8/main">
  <p188:cm id="{4D804A8C-EB66-844F-84DA-5B1349CC2215}" authorId="{D66C1F4F-3930-94EA-4291-8CBA69EAA413}" status="resolved" created="2024-06-11T13:59:59.049" complete="100000">
    <pc:sldMkLst xmlns:pc="http://schemas.microsoft.com/office/powerpoint/2013/main/command">
      <pc:docMk/>
      <pc:sldMk cId="201609751" sldId="353"/>
    </pc:sldMkLst>
    <p188:txBody>
      <a:bodyPr/>
      <a:lstStyle/>
      <a:p>
        <a:r>
          <a:rPr lang="en-US"/>
          <a:t>Step 1: We Found the High Short Float (checkmark). You may also need a slide after each of these examples that shows Step 2: We’re Likely Seeing an OVERREACTION in the Stock</a:t>
        </a:r>
      </a:p>
    </p188:txBody>
    <p188:extLst>
      <p:ext xmlns:p="http://schemas.openxmlformats.org/presentationml/2006/main" uri="{57CB4572-C831-44C2-8A1C-0ADB6CCDFE69}">
        <p223:reactions xmlns:p223="http://schemas.microsoft.com/office/powerpoint/2022/03/main">
          <p223:rxn type="👍">
            <p223:instance time="2024-06-11T18:14:38.591" authorId="{5CF4D17D-2A5A-0C7D-3045-55FEF3DF3BE8}"/>
          </p223:rxn>
        </p223:reactions>
      </p:ext>
    </p188:extLst>
  </p188:cm>
</p188:cmLst>
</file>

<file path=ppt/comments/modernComment_162_282ED32.xml><?xml version="1.0" encoding="utf-8"?>
<p188:cmLst xmlns:a="http://schemas.openxmlformats.org/drawingml/2006/main" xmlns:r="http://schemas.openxmlformats.org/officeDocument/2006/relationships" xmlns:p188="http://schemas.microsoft.com/office/powerpoint/2018/8/main">
  <p188:cm id="{C9EF279F-DF1E-8D40-A52D-D623219C28CE}" authorId="{D66C1F4F-3930-94EA-4291-8CBA69EAA413}" created="2024-06-06T14:05:35.884">
    <ac:deMkLst xmlns:ac="http://schemas.microsoft.com/office/drawing/2013/main/command">
      <pc:docMk xmlns:pc="http://schemas.microsoft.com/office/powerpoint/2013/main/command"/>
      <pc:sldMk xmlns:pc="http://schemas.microsoft.com/office/powerpoint/2013/main/command" cId="42134834" sldId="354"/>
      <ac:spMk id="1385" creationId="{00000000-0000-0000-0000-000000000000}"/>
    </ac:deMkLst>
    <p188:txBody>
      <a:bodyPr/>
      <a:lstStyle/>
      <a:p>
        <a:r>
          <a:rPr lang="en-US"/>
          <a:t>Just call them Lotto Trades at this point. </a:t>
        </a:r>
      </a:p>
    </p188:txBody>
    <p188:extLst>
      <p:ext xmlns:p="http://schemas.openxmlformats.org/presentationml/2006/main" uri="{57CB4572-C831-44C2-8A1C-0ADB6CCDFE69}">
        <p223:reactions xmlns:p223="http://schemas.microsoft.com/office/powerpoint/2022/03/main">
          <p223:rxn type="👍">
            <p223:instance time="2024-06-07T12:49:15.753" authorId="{5CF4D17D-2A5A-0C7D-3045-55FEF3DF3BE8}"/>
          </p223:rxn>
        </p223:reactions>
      </p:ext>
    </p188:extLst>
  </p188:cm>
  <p188:cm id="{D19DF748-F3A6-2444-B745-D990F4400570}" authorId="{D66C1F4F-3930-94EA-4291-8CBA69EAA413}" status="resolved" created="2024-06-11T15:40:06.863" complete="100000">
    <pc:sldMkLst xmlns:pc="http://schemas.microsoft.com/office/powerpoint/2013/main/command">
      <pc:docMk/>
      <pc:sldMk cId="42134834" sldId="354"/>
    </pc:sldMkLst>
    <p188:txBody>
      <a:bodyPr/>
      <a:lstStyle/>
      <a:p>
        <a:r>
          <a:rPr lang="en-US"/>
          <a:t>Be consistent with capital and lower case</a:t>
        </a:r>
      </a:p>
    </p188:txBody>
  </p188:cm>
</p188:cmLst>
</file>

<file path=ppt/comments/modernComment_168_8092DFBE.xml><?xml version="1.0" encoding="utf-8"?>
<p188:cmLst xmlns:a="http://schemas.openxmlformats.org/drawingml/2006/main" xmlns:r="http://schemas.openxmlformats.org/officeDocument/2006/relationships" xmlns:p188="http://schemas.microsoft.com/office/powerpoint/2018/8/main">
  <p188:cm id="{5F6E4BC1-EF85-3D42-8A6D-5E230E646A9A}" authorId="{5CF4D17D-2A5A-0C7D-3045-55FEF3DF3BE8}" status="resolved" created="2024-05-21T15:07:28.437" complete="100000">
    <pc:sldMkLst xmlns:pc="http://schemas.microsoft.com/office/powerpoint/2013/main/command">
      <pc:docMk/>
      <pc:sldMk cId="2157109182" sldId="360"/>
    </pc:sldMkLst>
    <p188:replyLst>
      <p188:reply id="{AA42B103-5642-8246-A83A-52066B082A16}" authorId="{D66C1F4F-3930-94EA-4291-8CBA69EAA413}" created="2024-06-05T18:43:41.571">
        <p188:txBody>
          <a:bodyPr/>
          <a:lstStyle/>
          <a:p>
            <a:r>
              <a:rPr lang="en-US"/>
              <a:t>You could also say, “The Second Half of Election Years Soar (as Does Volatility)” </a:t>
            </a:r>
          </a:p>
        </p188:txBody>
      </p188:reply>
      <p188:reply id="{B75005B3-BE95-EC49-8017-947D88F9F9D0}" authorId="{5CF4D17D-2A5A-0C7D-3045-55FEF3DF3BE8}" created="2024-06-06T18:00:10.228">
        <p188:txBody>
          <a:bodyPr/>
          <a:lstStyle/>
          <a:p>
            <a:r>
              <a:rPr lang="en-US"/>
              <a:t>To discuss</a:t>
            </a:r>
          </a:p>
        </p188:txBody>
      </p188:reply>
    </p188:replyLst>
    <p188:txBody>
      <a:bodyPr/>
      <a:lstStyle/>
      <a:p>
        <a:r>
          <a:rPr lang="en-US"/>
          <a:t>https://www.wsj.com/finance/investing/investors-uncertainty-election-2024-ab5a354a</a:t>
        </a:r>
      </a:p>
    </p188:txBody>
  </p188:cm>
  <p188:cm id="{9213F3DA-7A2D-413F-9D38-8C70B3049967}" authorId="{C237F0A7-AEA7-2B98-656E-D49941B444A3}" created="2024-06-25T18:24:40.803">
    <pc:sldMkLst xmlns:pc="http://schemas.microsoft.com/office/powerpoint/2013/main/command">
      <pc:docMk/>
      <pc:sldMk cId="2157109182" sldId="360"/>
    </pc:sldMkLst>
    <p188:replyLst>
      <p188:reply id="{D2ACA002-B55D-E94B-B00A-018C36A24F1E}" authorId="{5CF4D17D-2A5A-0C7D-3045-55FEF3DF3BE8}" created="2024-06-27T18:56:15.981">
        <p188:txBody>
          <a:bodyPr/>
          <a:lstStyle/>
          <a:p>
            <a:r>
              <a:rPr lang="en-US"/>
              <a:t>This is data from Blackrock  cited by Wall Street jorunal though directly? 
https://www.wsj.com/finance/investing/investors-uncertainty-election-2024-ab5a354a
I have a few other public data points to back this up that I had cut from promo too but I can’t see how this isn’t sufficient.
</a:t>
            </a:r>
          </a:p>
        </p188:txBody>
      </p188:reply>
    </p188:replyLst>
    <p188:txBody>
      <a:bodyPr/>
      <a:lstStyle/>
      <a:p>
        <a:r>
          <a:rPr lang="en-US"/>
          <a:t>I don’t think we can pinpoint the "2nd half". Keeping it vague seems accurate though. So maybe remove second half. </a:t>
        </a:r>
      </a:p>
    </p188:txBody>
  </p188:cm>
</p188:cmLst>
</file>

<file path=ppt/comments/modernComment_16A_A95EFC07.xml><?xml version="1.0" encoding="utf-8"?>
<p188:cmLst xmlns:a="http://schemas.openxmlformats.org/drawingml/2006/main" xmlns:r="http://schemas.openxmlformats.org/officeDocument/2006/relationships" xmlns:p188="http://schemas.microsoft.com/office/powerpoint/2018/8/main">
  <p188:cm id="{3D5ABC61-97B9-3C43-9DFD-C232F019F6C1}" authorId="{D66C1F4F-3930-94EA-4291-8CBA69EAA413}" status="resolved" created="2024-06-11T13:45:08.031" complete="100000">
    <pc:sldMkLst xmlns:pc="http://schemas.microsoft.com/office/powerpoint/2013/main/command">
      <pc:docMk/>
      <pc:sldMk cId="2841574407" sldId="362"/>
    </pc:sldMkLst>
    <p188:replyLst>
      <p188:reply id="{40160742-578E-7945-9550-F5A82269CEDE}" authorId="{5CF4D17D-2A5A-0C7D-3045-55FEF3DF3BE8}" created="2024-06-11T16:33:21.437">
        <p188:txBody>
          <a:bodyPr/>
          <a:lstStyle/>
          <a:p>
            <a:r>
              <a:rPr lang="en-US"/>
              <a:t>I love this great idea!</a:t>
            </a:r>
          </a:p>
        </p188:txBody>
      </p188:reply>
    </p188:replyLst>
    <p188:txBody>
      <a:bodyPr/>
      <a:lstStyle/>
      <a:p>
        <a:r>
          <a:rPr lang="en-US"/>
          <a:t>You may want to break this up into more slides in order to define High Short Float. So this first slide should say WRITE THESE THREE STEPS DOWN! 
Step 1:… (use as is). Next slide: Define High Short Float and let Nate explain why it’s important to follow. Then go into Step 2 Slide. Then Step 3 slide. </a:t>
        </a:r>
      </a:p>
    </p188:txBody>
  </p188:cm>
</p188:cmLst>
</file>

<file path=ppt/comments/modernComment_16B_9547B1E.xml><?xml version="1.0" encoding="utf-8"?>
<p188:cmLst xmlns:a="http://schemas.openxmlformats.org/drawingml/2006/main" xmlns:r="http://schemas.openxmlformats.org/officeDocument/2006/relationships" xmlns:p188="http://schemas.microsoft.com/office/powerpoint/2018/8/main">
  <p188:cm id="{5B72905F-0083-C041-ABDF-EBCD10630C00}" authorId="{D66C1F4F-3930-94EA-4291-8CBA69EAA413}" status="resolved" created="2024-06-11T13:48:28.407" complete="100000">
    <pc:sldMkLst xmlns:pc="http://schemas.microsoft.com/office/powerpoint/2013/main/command">
      <pc:docMk/>
      <pc:sldMk cId="156531486" sldId="363"/>
    </pc:sldMkLst>
    <p188:txBody>
      <a:bodyPr/>
      <a:lstStyle/>
      <a:p>
        <a:r>
          <a:rPr lang="en-US"/>
          <a:t>Do you want to keep the terminology consistent with High Short Float or just use Short Float? </a:t>
        </a:r>
      </a:p>
    </p188:txBody>
  </p188:cm>
  <p188:cm id="{331A8F75-873B-2743-B80D-62DE7C1700B9}" authorId="{D66C1F4F-3930-94EA-4291-8CBA69EAA413}" status="resolved" created="2024-06-11T13:49:15.877" complete="100000">
    <pc:sldMkLst xmlns:pc="http://schemas.microsoft.com/office/powerpoint/2013/main/command">
      <pc:docMk/>
      <pc:sldMk cId="156531486" sldId="363"/>
    </pc:sldMkLst>
    <p188:txBody>
      <a:bodyPr/>
      <a:lstStyle/>
      <a:p>
        <a:r>
          <a:rPr lang="en-US"/>
          <a:t>Do you want to add a subhead that says: WHAT IS A “LOTTO TRADE?” </a:t>
        </a:r>
      </a:p>
    </p188:txBody>
  </p188:cm>
</p188:cmLst>
</file>

<file path=ppt/comments/modernComment_172_5BDBF0B.xml><?xml version="1.0" encoding="utf-8"?>
<p188:cmLst xmlns:a="http://schemas.openxmlformats.org/drawingml/2006/main" xmlns:r="http://schemas.openxmlformats.org/officeDocument/2006/relationships" xmlns:p188="http://schemas.microsoft.com/office/powerpoint/2018/8/main">
  <p188:cm id="{D4AE266E-D617-754B-9D82-40F27313A0DB}" authorId="{5CF4D17D-2A5A-0C7D-3045-55FEF3DF3BE8}" created="2024-05-21T15:07:35.493">
    <pc:sldMkLst xmlns:pc="http://schemas.microsoft.com/office/powerpoint/2013/main/command">
      <pc:docMk/>
      <pc:sldMk cId="96321291" sldId="370"/>
    </pc:sldMkLst>
    <p188:txBody>
      <a:bodyPr/>
      <a:lstStyle/>
      <a:p>
        <a:r>
          <a:rPr lang="en-US"/>
          <a:t>https://www.forbes.com/sites/advisor/2014/04/24/why-the-average-investors-investment-return-is-so-low/#:~:text=The%20same%20average%20investor%20hasn,had%20an%20even%20worse%20experience.</a:t>
        </a:r>
      </a:p>
    </p188:txBody>
  </p188:cm>
  <p188:cm id="{DF0192C8-67E4-5347-8459-DF664C891B23}" authorId="{D66C1F4F-3930-94EA-4291-8CBA69EAA413}" created="2024-06-06T14:07:05.075">
    <ac:deMkLst xmlns:ac="http://schemas.microsoft.com/office/drawing/2013/main/command">
      <pc:docMk xmlns:pc="http://schemas.microsoft.com/office/powerpoint/2013/main/command"/>
      <pc:sldMk xmlns:pc="http://schemas.microsoft.com/office/powerpoint/2013/main/command" cId="96321291" sldId="370"/>
      <ac:spMk id="13" creationId="{CE631CC2-ACF7-769B-600E-B91E76AF65FF}"/>
    </ac:deMkLst>
    <p188:replyLst>
      <p188:reply id="{13B6653B-1F58-3747-ADC5-54B4A581BEB0}" authorId="{5CF4D17D-2A5A-0C7D-3045-55FEF3DF3BE8}" created="2024-06-06T21:13:34.934">
        <p188:txBody>
          <a:bodyPr/>
          <a:lstStyle/>
          <a:p>
            <a:r>
              <a:rPr lang="en-US"/>
              <a:t>Good call. Better?</a:t>
            </a:r>
          </a:p>
        </p188:txBody>
        <p188:extLst>
          <p:ext xmlns:p="http://schemas.openxmlformats.org/presentationml/2006/main" uri="{57CB4572-C831-44C2-8A1C-0ADB6CCDFE69}">
            <p223:reactions xmlns:p223="http://schemas.microsoft.com/office/powerpoint/2022/03/main">
              <p223:rxn type="👍">
                <p223:instance time="2024-06-11T15:40:42.010" authorId="{D66C1F4F-3930-94EA-4291-8CBA69EAA413}"/>
              </p223:rxn>
            </p223:reactions>
          </p:ext>
        </p188:extLst>
      </p188:reply>
    </p188:replyLst>
    <p188:txBody>
      <a:bodyPr/>
      <a:lstStyle/>
      <a:p>
        <a:r>
          <a:rPr lang="en-US"/>
          <a:t>That’s not the right way to explain the average return. You’ll need to rethink that so it’s clear. I would think that would be something like 30X the relative S&amp;P return or something like that. </a:t>
        </a:r>
      </a:p>
    </p188:txBody>
  </p188:cm>
  <p188:cm id="{61691A61-4445-45BF-9467-C5B875C0BD76}" authorId="{C237F0A7-AEA7-2B98-656E-D49941B444A3}" created="2024-06-26T16:10:38.529">
    <pc:sldMkLst xmlns:pc="http://schemas.microsoft.com/office/powerpoint/2013/main/command">
      <pc:docMk/>
      <pc:sldMk cId="96321291" sldId="370"/>
    </pc:sldMkLst>
    <p188:replyLst>
      <p188:reply id="{C16B298F-B4CB-5A42-B1AF-206AD749B9EF}" authorId="{5CF4D17D-2A5A-0C7D-3045-55FEF3DF3BE8}" created="2024-06-27T19:08:18.782">
        <p188:txBody>
          <a:bodyPr/>
          <a:lstStyle/>
          <a:p>
            <a:r>
              <a:rPr lang="en-US"/>
              <a:t>You mean win-rate to 78%? 
Why can’t I compare next to a year?  
I specifically want to show that the average return is beating a typical year in the S&amp;P 500. That is different than just one singular quarter. </a:t>
            </a:r>
          </a:p>
        </p188:txBody>
      </p188:reply>
    </p188:replyLst>
    <p188:txBody>
      <a:bodyPr/>
      <a:lstStyle/>
      <a:p>
        <a:r>
          <a:rPr lang="en-US"/>
          <a:t>We need to update the average to 78.41%.
We should eliminate the S&amp;P comparison because that is a total return while the 15% is only and average. 
You can use the Q1 total return here and compare that to the S&amp;P over the same timeframe. </a:t>
        </a:r>
      </a:p>
    </p188:txBody>
  </p188:cm>
</p188:cmLst>
</file>

<file path=ppt/comments/modernComment_176_7ACB8E68.xml><?xml version="1.0" encoding="utf-8"?>
<p188:cmLst xmlns:a="http://schemas.openxmlformats.org/drawingml/2006/main" xmlns:r="http://schemas.openxmlformats.org/officeDocument/2006/relationships" xmlns:p188="http://schemas.microsoft.com/office/powerpoint/2018/8/main">
  <p188:cm id="{A52468DB-DEAA-CE49-A1E7-D49CB887BE9D}" authorId="{5CF4D17D-2A5A-0C7D-3045-55FEF3DF3BE8}" created="2024-06-05T11:02:24.893">
    <pc:sldMkLst xmlns:pc="http://schemas.microsoft.com/office/powerpoint/2013/main/command">
      <pc:docMk/>
      <pc:sldMk cId="2060160616" sldId="374"/>
    </pc:sldMkLst>
    <p188:txBody>
      <a:bodyPr/>
      <a:lstStyle/>
      <a:p>
        <a:r>
          <a:rPr lang="en-US"/>
          <a:t>IWM Oct 20th trade</a:t>
        </a:r>
      </a:p>
    </p188:txBody>
  </p188:cm>
  <p188:cm id="{0B20A85F-3FF3-4F03-A83B-A1CFE5F8904E}" authorId="{C237F0A7-AEA7-2B98-656E-D49941B444A3}" created="2024-06-26T15:58:06.575">
    <pc:sldMkLst xmlns:pc="http://schemas.microsoft.com/office/powerpoint/2013/main/command">
      <pc:docMk/>
      <pc:sldMk cId="2060160616" sldId="374"/>
    </pc:sldMkLst>
    <p188:txBody>
      <a:bodyPr/>
      <a:lstStyle/>
      <a:p>
        <a:r>
          <a:rPr lang="en-US"/>
          <a:t>This is OK, DPL</a:t>
        </a:r>
      </a:p>
    </p188:txBody>
  </p188:cm>
</p188:cmLst>
</file>

<file path=ppt/comments/modernComment_177_C777FDEE.xml><?xml version="1.0" encoding="utf-8"?>
<p188:cmLst xmlns:a="http://schemas.openxmlformats.org/drawingml/2006/main" xmlns:r="http://schemas.openxmlformats.org/officeDocument/2006/relationships" xmlns:p188="http://schemas.microsoft.com/office/powerpoint/2018/8/main">
  <p188:cm id="{D5808BAD-4BBE-D242-8C13-FBD15402959B}" authorId="{D66C1F4F-3930-94EA-4291-8CBA69EAA413}" created="2024-06-06T14:01:12.793">
    <ac:deMkLst xmlns:ac="http://schemas.microsoft.com/office/drawing/2013/main/command">
      <pc:docMk xmlns:pc="http://schemas.microsoft.com/office/powerpoint/2013/main/command"/>
      <pc:sldMk xmlns:pc="http://schemas.microsoft.com/office/powerpoint/2013/main/command" cId="3346529774" sldId="375"/>
      <ac:picMk id="7" creationId="{8BBC5F20-595D-3C9B-6278-9992F71CBE43}"/>
    </ac:deMkLst>
    <p188:replyLst>
      <p188:reply id="{489942ED-8C1D-CA47-A073-67A800CA58D3}" authorId="{D66C1F4F-3930-94EA-4291-8CBA69EAA413}" created="2024-06-06T14:01:32.972">
        <p188:txBody>
          <a:bodyPr/>
          <a:lstStyle/>
          <a:p>
            <a:r>
              <a:rPr lang="en-US"/>
              <a:t>Just maybe show April and May instead</a:t>
            </a:r>
          </a:p>
        </p188:txBody>
      </p188:reply>
      <p188:reply id="{86C1E250-B3B6-2345-8C13-6B33DB8CA7D9}" authorId="{5CF4D17D-2A5A-0C7D-3045-55FEF3DF3BE8}" created="2024-06-06T19:54:06.626">
        <p188:txBody>
          <a:bodyPr/>
          <a:lstStyle/>
          <a:p>
            <a:r>
              <a:rPr lang="en-US"/>
              <a:t>Graphics may need to trim.  This is for a March trade… and i don’t have a lot of controls for this tool that Nate uses</a:t>
            </a:r>
          </a:p>
        </p188:txBody>
      </p188:reply>
    </p188:replyLst>
    <p188:txBody>
      <a:bodyPr/>
      <a:lstStyle/>
      <a:p>
        <a:r>
          <a:rPr lang="en-US"/>
          <a:t>Cut “FOR MONTHS!”</a:t>
        </a:r>
      </a:p>
    </p188:txBody>
  </p188:cm>
  <p188:cm id="{8BF93E2A-9E82-D048-A82F-10F5933E2791}" authorId="{D66C1F4F-3930-94EA-4291-8CBA69EAA413}" created="2024-06-11T14:00:25.688">
    <pc:sldMkLst xmlns:pc="http://schemas.microsoft.com/office/powerpoint/2013/main/command">
      <pc:docMk/>
      <pc:sldMk cId="3346529774" sldId="375"/>
    </pc:sldMkLst>
    <p188:txBody>
      <a:bodyPr/>
      <a:lstStyle/>
      <a:p>
        <a:r>
          <a:rPr lang="en-US"/>
          <a:t>Step 1: We Found the High Short Float (checkmark). You may also need a slide after each of these examples that shows Step 2: We’re Likely Seeing an OVERREACTION in the Stock</a:t>
        </a:r>
      </a:p>
    </p188:txBody>
  </p188:cm>
  <p188:cm id="{9F008375-F630-4F13-B7A8-9F2679A35562}" authorId="{C237F0A7-AEA7-2B98-656E-D49941B444A3}" created="2024-06-26T16:03:40.725">
    <pc:sldMkLst xmlns:pc="http://schemas.microsoft.com/office/powerpoint/2013/main/command">
      <pc:docMk/>
      <pc:sldMk cId="3346529774" sldId="375"/>
    </pc:sldMkLst>
    <p188:txBody>
      <a:bodyPr/>
      <a:lstStyle/>
      <a:p>
        <a:r>
          <a:rPr lang="en-US"/>
          <a:t>This is OK, DPL</a:t>
        </a:r>
      </a:p>
    </p188:txBody>
  </p188:cm>
</p188:cmLst>
</file>

<file path=ppt/comments/modernComment_17B_528E44DF.xml><?xml version="1.0" encoding="utf-8"?>
<p188:cmLst xmlns:a="http://schemas.openxmlformats.org/drawingml/2006/main" xmlns:r="http://schemas.openxmlformats.org/officeDocument/2006/relationships" xmlns:p188="http://schemas.microsoft.com/office/powerpoint/2018/8/main">
  <p188:cm id="{FCAC7A44-C3EC-FA4E-A24D-4307B0F63A7B}" authorId="{D66C1F4F-3930-94EA-4291-8CBA69EAA413}" created="2024-06-06T14:12:46.701">
    <ac:deMkLst xmlns:ac="http://schemas.microsoft.com/office/drawing/2013/main/command">
      <pc:docMk xmlns:pc="http://schemas.microsoft.com/office/powerpoint/2013/main/command"/>
      <pc:sldMk xmlns:pc="http://schemas.microsoft.com/office/powerpoint/2013/main/command" cId="1385055455" sldId="379"/>
      <ac:spMk id="3" creationId="{302981F3-34F2-D1FD-5DC5-8CC09283F2F6}"/>
    </ac:deMkLst>
    <p188:replyLst>
      <p188:reply id="{50672B0D-4C26-534F-B77A-A62A85AEB2FB}" authorId="{5CF4D17D-2A5A-0C7D-3045-55FEF3DF3BE8}" created="2024-06-06T21:15:47.639">
        <p188:txBody>
          <a:bodyPr/>
          <a:lstStyle/>
          <a:p>
            <a:r>
              <a:rPr lang="en-US"/>
              <a:t>Good catch</a:t>
            </a:r>
          </a:p>
        </p188:txBody>
      </p188:reply>
    </p188:replyLst>
    <p188:txBody>
      <a:bodyPr/>
      <a:lstStyle/>
      <a:p>
        <a:r>
          <a:rPr lang="en-US"/>
          <a:t>Get rid of the first quotation mark, there are two. </a:t>
        </a:r>
      </a:p>
    </p188:txBody>
  </p188:cm>
</p188:cmLst>
</file>

<file path=ppt/comments/modernComment_187_8AD5D525.xml><?xml version="1.0" encoding="utf-8"?>
<p188:cmLst xmlns:a="http://schemas.openxmlformats.org/drawingml/2006/main" xmlns:r="http://schemas.openxmlformats.org/officeDocument/2006/relationships" xmlns:p188="http://schemas.microsoft.com/office/powerpoint/2018/8/main">
  <p188:cm id="{267062A2-6BCA-3849-8DE5-70A3D93A3363}" authorId="{5CF4D17D-2A5A-0C7D-3045-55FEF3DF3BE8}" created="2024-06-03T11:46:51.281">
    <ac:deMkLst xmlns:ac="http://schemas.microsoft.com/office/drawing/2013/main/command">
      <pc:docMk xmlns:pc="http://schemas.microsoft.com/office/powerpoint/2013/main/command"/>
      <pc:sldMk xmlns:pc="http://schemas.microsoft.com/office/powerpoint/2013/main/command" cId="2329269541" sldId="391"/>
      <ac:picMk id="8" creationId="{F2D30E9D-E531-A1FB-C3B7-DCEB10E905DF}"/>
    </ac:deMkLst>
    <p188:txBody>
      <a:bodyPr/>
      <a:lstStyle/>
      <a:p>
        <a:r>
          <a:rPr lang="en-US"/>
          <a:t>https://www.nytimes.com/2021/01/30/business/gamestop-stock-profit.html</a:t>
        </a:r>
      </a:p>
    </p188:txBody>
  </p188:cm>
  <p188:cm id="{98483DB2-EB2A-0848-AF00-480C6ACB9C20}" authorId="{5CF4D17D-2A5A-0C7D-3045-55FEF3DF3BE8}" created="2024-06-03T11:47:07.079">
    <ac:deMkLst xmlns:ac="http://schemas.microsoft.com/office/drawing/2013/main/command">
      <pc:docMk xmlns:pc="http://schemas.microsoft.com/office/powerpoint/2013/main/command"/>
      <pc:sldMk xmlns:pc="http://schemas.microsoft.com/office/powerpoint/2013/main/command" cId="2329269541" sldId="391"/>
      <ac:picMk id="6" creationId="{7BD9256A-58DC-46D7-4486-507DDF720BB0}"/>
    </ac:deMkLst>
    <p188:txBody>
      <a:bodyPr/>
      <a:lstStyle/>
      <a:p>
        <a:r>
          <a:rPr lang="en-US"/>
          <a:t>https://www.bloomberg.com/news/articles/2024-06-03/gamestop-s-meme-moment-returns-again-with-gill-s-reddit-post</a:t>
        </a:r>
      </a:p>
    </p188:txBody>
  </p188:cm>
  <p188:cm id="{EC10F301-7B46-8648-8806-9828C6297EA0}" authorId="{5CF4D17D-2A5A-0C7D-3045-55FEF3DF3BE8}" created="2024-06-03T11:49:42.554">
    <pc:sldMkLst xmlns:pc="http://schemas.microsoft.com/office/powerpoint/2013/main/command">
      <pc:docMk/>
      <pc:sldMk cId="2329269541" sldId="391"/>
    </pc:sldMkLst>
    <p188:txBody>
      <a:bodyPr/>
      <a:lstStyle/>
      <a:p>
        <a:r>
          <a:rPr lang="en-US"/>
          <a:t>https://www.cbc.ca/news/business/reddit-gamestop-blackberry-1.5890039</a:t>
        </a:r>
      </a:p>
    </p188:txBody>
  </p188:cm>
  <p188:cm id="{51D704B5-A3FB-6545-AC48-3FDCDD23E9CD}" authorId="{D66C1F4F-3930-94EA-4291-8CBA69EAA413}" status="resolved" created="2024-06-06T14:00:16.731" complete="100000">
    <pc:sldMkLst xmlns:pc="http://schemas.microsoft.com/office/powerpoint/2013/main/command">
      <pc:docMk/>
      <pc:sldMk cId="2329269541" sldId="391"/>
    </pc:sldMkLst>
    <p188:replyLst>
      <p188:reply id="{F03AEB5B-230C-6D4D-80D3-036434246B4C}" authorId="{5CF4D17D-2A5A-0C7D-3045-55FEF3DF3BE8}" created="2024-06-06T19:14:46.404">
        <p188:txBody>
          <a:bodyPr/>
          <a:lstStyle/>
          <a:p>
            <a:r>
              <a:rPr lang="en-US"/>
              <a:t>Let’s talk tomorrow </a:t>
            </a:r>
          </a:p>
        </p188:txBody>
      </p188:reply>
    </p188:replyLst>
    <p188:txBody>
      <a:bodyPr/>
      <a:lstStyle/>
      <a:p>
        <a:r>
          <a:rPr lang="en-US"/>
          <a:t>I don’t think this slide is useful. It seems to interrupt the flow. I would cut. </a:t>
        </a:r>
      </a:p>
    </p188:txBody>
  </p188:cm>
</p188:cmLst>
</file>

<file path=ppt/comments/modernComment_18A_E92E0269.xml><?xml version="1.0" encoding="utf-8"?>
<p188:cmLst xmlns:a="http://schemas.openxmlformats.org/drawingml/2006/main" xmlns:r="http://schemas.openxmlformats.org/officeDocument/2006/relationships" xmlns:p188="http://schemas.microsoft.com/office/powerpoint/2018/8/main">
  <p188:cm id="{81FB5EF4-5367-4C4A-84B2-7C2B8076DE56}" authorId="{D66C1F4F-3930-94EA-4291-8CBA69EAA413}" created="2024-06-05T18:53:13.733">
    <pc:sldMkLst xmlns:pc="http://schemas.microsoft.com/office/powerpoint/2013/main/command">
      <pc:docMk/>
      <pc:sldMk cId="3912106601" sldId="394"/>
    </pc:sldMkLst>
    <p188:replyLst>
      <p188:reply id="{21A752E5-4F37-2246-BB61-1D8374F5542D}" authorId="{5CF4D17D-2A5A-0C7D-3045-55FEF3DF3BE8}" created="2024-06-06T18:15:05.606">
        <p188:txBody>
          <a:bodyPr/>
          <a:lstStyle/>
          <a:p>
            <a:r>
              <a:rPr lang="en-US"/>
              <a:t>Done</a:t>
            </a:r>
          </a:p>
        </p188:txBody>
      </p188:reply>
    </p188:replyLst>
    <p188:txBody>
      <a:bodyPr/>
      <a:lstStyle/>
      <a:p>
        <a:r>
          <a:rPr lang="en-US"/>
          <a:t>Flip-flop the order of this graphic and the next one. Show the 538% profit first. </a:t>
        </a:r>
      </a:p>
    </p188:txBody>
    <p188:extLst>
      <p:ext xmlns:p="http://schemas.openxmlformats.org/presentationml/2006/main" uri="{57CB4572-C831-44C2-8A1C-0ADB6CCDFE69}">
        <p223:reactions xmlns:p223="http://schemas.microsoft.com/office/powerpoint/2022/03/main">
          <p223:rxn type="👍">
            <p223:instance time="2024-06-06T18:08:19.740" authorId="{5CF4D17D-2A5A-0C7D-3045-55FEF3DF3BE8}"/>
          </p223:rxn>
        </p223:reactions>
      </p:ext>
    </p188:extLst>
  </p188:cm>
  <p188:cm id="{5B3B4E86-50F9-F543-A69A-F5DB2572233D}" authorId="{D66C1F4F-3930-94EA-4291-8CBA69EAA413}" status="resolved" created="2024-06-11T13:49:51.153" complete="100000">
    <pc:sldMkLst xmlns:pc="http://schemas.microsoft.com/office/powerpoint/2013/main/command">
      <pc:docMk/>
      <pc:sldMk cId="3912106601" sldId="394"/>
    </pc:sldMkLst>
    <p188:txBody>
      <a:bodyPr/>
      <a:lstStyle/>
      <a:p>
        <a:r>
          <a:rPr lang="en-US"/>
          <a:t>How about: These are dirt-cheap moonshot… </a:t>
        </a:r>
      </a:p>
    </p188:txBody>
  </p188:cm>
</p188:cmLst>
</file>

<file path=ppt/comments/modernComment_18C_9053A9B9.xml><?xml version="1.0" encoding="utf-8"?>
<p188:cmLst xmlns:a="http://schemas.openxmlformats.org/drawingml/2006/main" xmlns:r="http://schemas.openxmlformats.org/officeDocument/2006/relationships" xmlns:p188="http://schemas.microsoft.com/office/powerpoint/2018/8/main">
  <p188:cm id="{79CD4A8C-9560-FC4A-9252-34EE3ED4F4C4}" authorId="{5CF4D17D-2A5A-0C7D-3045-55FEF3DF3BE8}" created="2024-06-03T11:05:37.797">
    <ac:txMkLst xmlns:ac="http://schemas.microsoft.com/office/drawing/2013/main/command">
      <pc:docMk xmlns:pc="http://schemas.microsoft.com/office/powerpoint/2013/main/command"/>
      <pc:sldMk xmlns:pc="http://schemas.microsoft.com/office/powerpoint/2013/main/command" cId="2421402041" sldId="396"/>
      <ac:spMk id="1956" creationId="{00000000-0000-0000-0000-000000000000}"/>
      <ac:txMk cp="180" len="57">
        <ac:context len="241" hash="4270976066"/>
      </ac:txMk>
    </ac:txMkLst>
    <p188:pos x="5772062" y="3439109"/>
    <p188:txBody>
      <a:bodyPr/>
      <a:lstStyle/>
      <a:p>
        <a:r>
          <a:rPr lang="en-US"/>
          <a:t>First 100% winner was April 2023. </a:t>
        </a:r>
      </a:p>
    </p188:txBody>
  </p188:cm>
  <p188:cm id="{62611F10-40D2-7647-97CE-B3132713DC67}" authorId="{D66C1F4F-3930-94EA-4291-8CBA69EAA413}" status="resolved" created="2024-06-05T18:41:41.010" complete="100000">
    <ac:deMkLst xmlns:ac="http://schemas.microsoft.com/office/drawing/2013/main/command">
      <pc:docMk xmlns:pc="http://schemas.microsoft.com/office/powerpoint/2013/main/command"/>
      <pc:sldMk xmlns:pc="http://schemas.microsoft.com/office/powerpoint/2013/main/command" cId="2421402041" sldId="396"/>
      <ac:spMk id="1956" creationId="{00000000-0000-0000-0000-000000000000}"/>
    </ac:deMkLst>
    <p188:txBody>
      <a:bodyPr/>
      <a:lstStyle/>
      <a:p>
        <a:r>
          <a:rPr lang="en-US"/>
          <a:t>Taught My Winning Strategy to Tens of Thousands of Everyday Americans</a:t>
        </a:r>
      </a:p>
    </p188:txBody>
    <p188:extLst>
      <p:ext xmlns:p="http://schemas.openxmlformats.org/presentationml/2006/main" uri="{57CB4572-C831-44C2-8A1C-0ADB6CCDFE69}">
        <p223:reactions xmlns:p223="http://schemas.microsoft.com/office/powerpoint/2022/03/main">
          <p223:rxn type="👍">
            <p223:instance time="2024-06-06T14:22:09.812" authorId="{5CF4D17D-2A5A-0C7D-3045-55FEF3DF3BE8}"/>
          </p223:rxn>
        </p223:reactions>
      </p:ext>
    </p188:extLst>
  </p188:cm>
  <p188:cm id="{079EE290-8643-0B44-90E6-04ADC597B33A}" authorId="{D66C1F4F-3930-94EA-4291-8CBA69EAA413}" status="resolved" created="2024-06-05T18:42:00.339" complete="100000">
    <ac:deMkLst xmlns:ac="http://schemas.microsoft.com/office/drawing/2013/main/command">
      <pc:docMk xmlns:pc="http://schemas.microsoft.com/office/powerpoint/2013/main/command"/>
      <pc:sldMk xmlns:pc="http://schemas.microsoft.com/office/powerpoint/2013/main/command" cId="2421402041" sldId="396"/>
      <ac:spMk id="1956" creationId="{00000000-0000-0000-0000-000000000000}"/>
    </ac:deMkLst>
    <p188:txBody>
      <a:bodyPr/>
      <a:lstStyle/>
      <a:p>
        <a:r>
          <a:rPr lang="en-US"/>
          <a:t>Across *My* Services</a:t>
        </a:r>
      </a:p>
    </p188:txBody>
    <p188:extLst>
      <p:ext xmlns:p="http://schemas.openxmlformats.org/presentationml/2006/main" uri="{57CB4572-C831-44C2-8A1C-0ADB6CCDFE69}">
        <p223:reactions xmlns:p223="http://schemas.microsoft.com/office/powerpoint/2022/03/main">
          <p223:rxn type="👍">
            <p223:instance time="2024-06-06T14:22:08.718" authorId="{5CF4D17D-2A5A-0C7D-3045-55FEF3DF3BE8}"/>
          </p223:rxn>
        </p223:reactions>
      </p:ext>
    </p188:extLst>
  </p188:cm>
  <p188:cm id="{662FD896-B4B0-1B44-889D-58445765B13A}" authorId="{D66C1F4F-3930-94EA-4291-8CBA69EAA413}" status="resolved" created="2024-06-11T13:39:51.720" complete="100000">
    <ac:deMkLst xmlns:ac="http://schemas.microsoft.com/office/drawing/2013/main/command">
      <pc:docMk xmlns:pc="http://schemas.microsoft.com/office/powerpoint/2013/main/command"/>
      <pc:sldMk xmlns:pc="http://schemas.microsoft.com/office/powerpoint/2013/main/command" cId="2421402041" sldId="396"/>
      <ac:spMk id="1956" creationId="{00000000-0000-0000-0000-000000000000}"/>
    </ac:deMkLst>
    <p188:txBody>
      <a:bodyPr/>
      <a:lstStyle/>
      <a:p>
        <a:r>
          <a:rPr lang="en-US"/>
          <a:t>Still need “tens of THOUSANDS of everyday Americans.” </a:t>
        </a:r>
      </a:p>
    </p188:txBody>
    <p188:extLst>
      <p:ext xmlns:p="http://schemas.openxmlformats.org/presentationml/2006/main" uri="{57CB4572-C831-44C2-8A1C-0ADB6CCDFE69}">
        <p223:reactions xmlns:p223="http://schemas.microsoft.com/office/powerpoint/2022/03/main">
          <p223:rxn type="👍">
            <p223:instance time="2024-06-11T16:31:11.318" authorId="{5CF4D17D-2A5A-0C7D-3045-55FEF3DF3BE8}"/>
          </p223:rxn>
        </p223:reactions>
      </p:ext>
    </p188:extLst>
  </p188:cm>
  <p188:cm id="{F9987FD8-6E2B-4BBE-99DE-8DC4FC43F1C9}" authorId="{C237F0A7-AEA7-2B98-656E-D49941B444A3}" created="2024-06-25T18:20:59.066">
    <ac:deMkLst xmlns:ac="http://schemas.microsoft.com/office/drawing/2013/main/command">
      <pc:docMk xmlns:pc="http://schemas.microsoft.com/office/powerpoint/2013/main/command"/>
      <pc:sldMk xmlns:pc="http://schemas.microsoft.com/office/powerpoint/2013/main/command" cId="2421402041" sldId="396"/>
      <ac:spMk id="1956" creationId="{00000000-0000-0000-0000-000000000000}"/>
    </ac:deMkLst>
    <p188:txBody>
      <a:bodyPr/>
      <a:lstStyle/>
      <a:p>
        <a:r>
          <a:rPr lang="en-US"/>
          <a:t>OK</a:t>
        </a:r>
      </a:p>
    </p188:txBody>
  </p188:cm>
</p188:cmLst>
</file>

<file path=ppt/comments/modernComment_18D_AB95F176.xml><?xml version="1.0" encoding="utf-8"?>
<p188:cmLst xmlns:a="http://schemas.openxmlformats.org/drawingml/2006/main" xmlns:r="http://schemas.openxmlformats.org/officeDocument/2006/relationships" xmlns:p188="http://schemas.microsoft.com/office/powerpoint/2018/8/main">
  <p188:cm id="{F5D2D3BE-F49E-0447-BFA8-FEBEE8DCFBAD}" authorId="{5CF4D17D-2A5A-0C7D-3045-55FEF3DF3BE8}" created="2024-06-27T19:13:41.656">
    <pc:sldMkLst xmlns:pc="http://schemas.microsoft.com/office/powerpoint/2013/main/command">
      <pc:docMk/>
      <pc:sldMk cId="2878730614" sldId="397"/>
    </pc:sldMkLst>
    <p188:txBody>
      <a:bodyPr/>
      <a:lstStyle/>
      <a:p>
        <a:r>
          <a:rPr lang="en-US"/>
          <a:t>Articles in order from Top to bottom… left to right.
https://www.nytimes.com/2024/05/17/us/politics/biden-battleground-polls.html
https://nypost.com/2024/05/18/opinion/joe-bidens-june-swoon-is-inevitable-as-his-re-election-hopes-are-fading/
https://www.foxnews.com/opinion/biden-hopes-seniors-wont-notice-cut-benefits-before-election
https://www.msnbc.com/the-beat-with-ari/watch/how-trump-might-lose-his-2nd-straight-election-biden-corners-him-into-new-debate-rules-211019333901
https://www.usatoday.com/story/opinion/columnist/2024/05/17/trump-wins-biden-swing-state-polls/73683544007/
https://www.cnn.com/2024/05/11/politics/biden-trump-unhinged-seattle/index.html</a:t>
        </a:r>
      </a:p>
    </p188:txBody>
  </p188:cm>
</p188:cmLst>
</file>

<file path=ppt/comments/modernComment_18E_17F51673.xml><?xml version="1.0" encoding="utf-8"?>
<p188:cmLst xmlns:a="http://schemas.openxmlformats.org/drawingml/2006/main" xmlns:r="http://schemas.openxmlformats.org/officeDocument/2006/relationships" xmlns:p188="http://schemas.microsoft.com/office/powerpoint/2018/8/main">
  <p188:cm id="{0A27874A-BBDF-8449-BCF5-FE5BEB5AE8D8}" authorId="{5CF4D17D-2A5A-0C7D-3045-55FEF3DF3BE8}" created="2024-06-03T12:45:40.179">
    <ac:deMkLst xmlns:ac="http://schemas.microsoft.com/office/drawing/2013/main/command">
      <pc:docMk xmlns:pc="http://schemas.microsoft.com/office/powerpoint/2013/main/command"/>
      <pc:sldMk xmlns:pc="http://schemas.microsoft.com/office/powerpoint/2013/main/command" cId="401938035" sldId="398"/>
      <ac:picMk id="11" creationId="{6BC099FD-877F-FDA3-9A28-D2449B038397}"/>
    </ac:deMkLst>
    <p188:txBody>
      <a:bodyPr/>
      <a:lstStyle/>
      <a:p>
        <a:r>
          <a:rPr lang="en-US"/>
          <a:t>https://www.bloomberg.com/news/articles/2024-03-28/solar-stock-run-nova-sedg-slump-extends-as-trump-election-odds-rise
</a:t>
        </a:r>
      </a:p>
    </p188:txBody>
  </p188:cm>
  <p188:cm id="{9439F76E-751B-C54E-B3E0-556BB92CE6D7}" authorId="{5CF4D17D-2A5A-0C7D-3045-55FEF3DF3BE8}" created="2024-06-03T12:46:09.547">
    <ac:deMkLst xmlns:ac="http://schemas.microsoft.com/office/drawing/2013/main/command">
      <pc:docMk xmlns:pc="http://schemas.microsoft.com/office/powerpoint/2013/main/command"/>
      <pc:sldMk xmlns:pc="http://schemas.microsoft.com/office/powerpoint/2013/main/command" cId="401938035" sldId="398"/>
      <ac:picMk id="6" creationId="{80CEDDA5-F8E7-D304-3609-B13042068605}"/>
    </ac:deMkLst>
    <p188:txBody>
      <a:bodyPr/>
      <a:lstStyle/>
      <a:p>
        <a:r>
          <a:rPr lang="en-US"/>
          <a:t>https://www.wsj.com/finance/investing/investors-uncertainty-election-2024-ab5a354a</a:t>
        </a:r>
      </a:p>
    </p188:txBody>
  </p188:cm>
  <p188:cm id="{0050D72D-3A4D-BD47-BBF9-1E51162AC8D8}" authorId="{5CF4D17D-2A5A-0C7D-3045-55FEF3DF3BE8}" created="2024-06-03T16:53:44.943">
    <ac:deMkLst xmlns:ac="http://schemas.microsoft.com/office/drawing/2013/main/command">
      <pc:docMk xmlns:pc="http://schemas.microsoft.com/office/powerpoint/2013/main/command"/>
      <pc:sldMk xmlns:pc="http://schemas.microsoft.com/office/powerpoint/2013/main/command" cId="401938035" sldId="398"/>
      <ac:picMk id="18" creationId="{40934612-80B7-C2A1-5232-E72450BB4E95}"/>
    </ac:deMkLst>
    <p188:txBody>
      <a:bodyPr/>
      <a:lstStyle/>
      <a:p>
        <a:r>
          <a:rPr lang="en-US"/>
          <a:t>https://markets.businessinsider.com/news/stocks/biden-admin-set-to-announce-tariffs-on-chinese-evs-and-solar-panels-1033364682</a:t>
        </a:r>
      </a:p>
    </p188:txBody>
  </p188:cm>
</p188:cmLst>
</file>

<file path=ppt/comments/modernComment_190_1AF214A0.xml><?xml version="1.0" encoding="utf-8"?>
<p188:cmLst xmlns:a="http://schemas.openxmlformats.org/drawingml/2006/main" xmlns:r="http://schemas.openxmlformats.org/officeDocument/2006/relationships" xmlns:p188="http://schemas.microsoft.com/office/powerpoint/2018/8/main">
  <p188:cm id="{85CC2B15-E937-2D48-8481-C37C236EA955}" authorId="{5CF4D17D-2A5A-0C7D-3045-55FEF3DF3BE8}" created="2024-06-14T18:01:27.319">
    <pc:sldMkLst xmlns:pc="http://schemas.microsoft.com/office/powerpoint/2013/main/command">
      <pc:docMk/>
      <pc:sldMk cId="452072608" sldId="400"/>
    </pc:sldMkLst>
    <p188:replyLst>
      <p188:reply id="{4CC6ABDD-5B29-40A0-8BF4-B086837A6E1C}" authorId="{C237F0A7-AEA7-2B98-656E-D49941B444A3}" created="2024-06-25T18:43:19.349">
        <p188:txBody>
          <a:bodyPr/>
          <a:lstStyle/>
          <a:p>
            <a:r>
              <a:rPr lang="en-US"/>
              <a:t>OK</a:t>
            </a:r>
          </a:p>
        </p188:txBody>
      </p188:reply>
    </p188:replyLst>
    <p188:txBody>
      <a:bodyPr/>
      <a:lstStyle/>
      <a:p>
        <a:r>
          <a:rPr lang="en-US"/>
          <a:t>SPWR 5/17/24 $2 Call
5/8 11:15 - 5/14 11:05 
0.27 - 3.55
1,214.81% max return</a:t>
        </a:r>
      </a:p>
    </p188:txBody>
  </p188:cm>
</p188:cmLst>
</file>

<file path=ppt/comments/modernComment_191_46CEF650.xml><?xml version="1.0" encoding="utf-8"?>
<p188:cmLst xmlns:a="http://schemas.openxmlformats.org/drawingml/2006/main" xmlns:r="http://schemas.openxmlformats.org/officeDocument/2006/relationships" xmlns:p188="http://schemas.microsoft.com/office/powerpoint/2018/8/main">
  <p188:cm id="{60780958-06A4-8B44-98C6-7936DF3F1CCB}" authorId="{D66C1F4F-3930-94EA-4291-8CBA69EAA413}" status="resolved" created="2024-06-06T14:08:18.440" complete="100000">
    <ac:deMkLst xmlns:ac="http://schemas.microsoft.com/office/drawing/2013/main/command">
      <pc:docMk xmlns:pc="http://schemas.microsoft.com/office/powerpoint/2013/main/command"/>
      <pc:sldMk xmlns:pc="http://schemas.microsoft.com/office/powerpoint/2013/main/command" cId="1187968592" sldId="401"/>
      <ac:spMk id="5" creationId="{C70EB65F-01B5-D019-AD2D-C768C13A165B}"/>
    </ac:deMkLst>
    <p188:replyLst>
      <p188:reply id="{EFF150D9-EBE7-6740-A209-94E8096A4EF1}" authorId="{D66C1F4F-3930-94EA-4291-8CBA69EAA413}" created="2024-06-06T14:08:47.918">
        <p188:txBody>
          <a:bodyPr/>
          <a:lstStyle/>
          <a:p>
            <a:r>
              <a:rPr lang="en-US"/>
              <a:t>Exclusive Access to All Session Recordings (In Case You Ever Miss a LIVE Session)</a:t>
            </a:r>
          </a:p>
        </p188:txBody>
      </p188:reply>
    </p188:replyLst>
    <p188:txBody>
      <a:bodyPr/>
      <a:lstStyle/>
      <a:p>
        <a:r>
          <a:rPr lang="en-US"/>
          <a:t>In 4 Years</a:t>
        </a:r>
      </a:p>
    </p188:txBody>
  </p188:cm>
</p188:cmLst>
</file>

<file path=ppt/comments/modernComment_193_F37896E5.xml><?xml version="1.0" encoding="utf-8"?>
<p188:cmLst xmlns:a="http://schemas.openxmlformats.org/drawingml/2006/main" xmlns:r="http://schemas.openxmlformats.org/officeDocument/2006/relationships" xmlns:p188="http://schemas.microsoft.com/office/powerpoint/2018/8/main">
  <p188:cm id="{69A27A7A-AF3A-AB4A-826F-04B216A89E64}" authorId="{D66C1F4F-3930-94EA-4291-8CBA69EAA413}" created="2024-06-06T14:12:19.602">
    <ac:deMkLst xmlns:ac="http://schemas.microsoft.com/office/drawing/2013/main/command">
      <pc:docMk xmlns:pc="http://schemas.microsoft.com/office/powerpoint/2013/main/command"/>
      <pc:sldMk xmlns:pc="http://schemas.microsoft.com/office/powerpoint/2013/main/command" cId="4084766437" sldId="403"/>
      <ac:spMk id="5" creationId="{C70EB65F-01B5-D019-AD2D-C768C13A165B}"/>
    </ac:deMkLst>
    <p188:replyLst>
      <p188:reply id="{823012DA-F9E0-4C45-AD5F-D93C4A2A7845}" authorId="{5CF4D17D-2A5A-0C7D-3045-55FEF3DF3BE8}" created="2024-06-06T21:15:32.777">
        <p188:txBody>
          <a:bodyPr/>
          <a:lstStyle/>
          <a:p>
            <a:r>
              <a:rPr lang="en-US"/>
              <a:t>need to confirm with Nate next week.</a:t>
            </a:r>
          </a:p>
        </p188:txBody>
      </p188:reply>
    </p188:replyLst>
    <p188:txBody>
      <a:bodyPr/>
      <a:lstStyle/>
      <a:p>
        <a:r>
          <a:rPr lang="en-US"/>
          <a:t>Will the Watchlist be a Top 10? If so, say that. Again, I think they should just be called Lotto Trades. </a:t>
        </a:r>
      </a:p>
    </p188:txBody>
  </p188:cm>
</p188:cmLst>
</file>

<file path=ppt/comments/modernComment_194_F1B94C11.xml><?xml version="1.0" encoding="utf-8"?>
<p188:cmLst xmlns:a="http://schemas.openxmlformats.org/drawingml/2006/main" xmlns:r="http://schemas.openxmlformats.org/officeDocument/2006/relationships" xmlns:p188="http://schemas.microsoft.com/office/powerpoint/2018/8/main">
  <p188:cm id="{3FDF1BB5-D2C3-5F47-81E1-0062459B416A}" authorId="{D66C1F4F-3930-94EA-4291-8CBA69EAA413}" status="resolved" created="2024-06-06T14:10:34.689" complete="100000">
    <ac:deMkLst xmlns:ac="http://schemas.microsoft.com/office/drawing/2013/main/command">
      <pc:docMk xmlns:pc="http://schemas.microsoft.com/office/powerpoint/2013/main/command"/>
      <pc:sldMk xmlns:pc="http://schemas.microsoft.com/office/powerpoint/2013/main/command" cId="4055452689" sldId="404"/>
      <ac:spMk id="5" creationId="{C70EB65F-01B5-D019-AD2D-C768C13A165B}"/>
    </ac:deMkLst>
    <p188:replyLst>
      <p188:reply id="{13219A94-7A37-C241-AD8A-A633F3F62833}" authorId="{5CF4D17D-2A5A-0C7D-3045-55FEF3DF3BE8}" created="2024-06-06T21:14:56.983">
        <p188:txBody>
          <a:bodyPr/>
          <a:lstStyle/>
          <a:p>
            <a:r>
              <a:rPr lang="en-US"/>
              <a:t>How’s this? </a:t>
            </a:r>
          </a:p>
        </p188:txBody>
      </p188:reply>
    </p188:replyLst>
    <p188:txBody>
      <a:bodyPr/>
      <a:lstStyle/>
      <a:p>
        <a:r>
          <a:rPr lang="en-US"/>
          <a:t>Earnings play came out of nowhere here. So I’d cut the first sentence entirely and just say TWO trade recommendations per week. And still highlight that Nate also uses his proprietary AI scanner as well. </a:t>
        </a:r>
      </a:p>
    </p188:txBody>
  </p188:cm>
  <p188:cm id="{7BB635BE-1BE0-4B50-AD2A-457EE03AB895}" authorId="{C237F0A7-AEA7-2B98-656E-D49941B444A3}" created="2024-06-26T16:12:51.314">
    <pc:sldMkLst xmlns:pc="http://schemas.microsoft.com/office/powerpoint/2013/main/command">
      <pc:docMk/>
      <pc:sldMk cId="4055452689" sldId="404"/>
    </pc:sldMkLst>
    <p188:txBody>
      <a:bodyPr/>
      <a:lstStyle/>
      <a:p>
        <a:r>
          <a:rPr lang="en-US"/>
          <a:t>We need to update the average to 78.41%.</a:t>
        </a:r>
      </a:p>
    </p188:txBody>
  </p188:cm>
</p188:cmLst>
</file>

<file path=ppt/comments/modernComment_196_6222FB3E.xml><?xml version="1.0" encoding="utf-8"?>
<p188:cmLst xmlns:a="http://schemas.openxmlformats.org/drawingml/2006/main" xmlns:r="http://schemas.openxmlformats.org/officeDocument/2006/relationships" xmlns:p188="http://schemas.microsoft.com/office/powerpoint/2018/8/main">
  <p188:cm id="{B7B12BB2-2092-E34C-B9AB-F84C881FC898}" authorId="{D66C1F4F-3930-94EA-4291-8CBA69EAA413}" status="resolved" created="2024-06-06T14:13:29.122" complete="100000">
    <ac:deMkLst xmlns:ac="http://schemas.microsoft.com/office/drawing/2013/main/command">
      <pc:docMk xmlns:pc="http://schemas.microsoft.com/office/powerpoint/2013/main/command"/>
      <pc:sldMk xmlns:pc="http://schemas.microsoft.com/office/powerpoint/2013/main/command" cId="1646459710" sldId="406"/>
      <ac:spMk id="5" creationId="{C70EB65F-01B5-D019-AD2D-C768C13A165B}"/>
    </ac:deMkLst>
    <p188:txBody>
      <a:bodyPr/>
      <a:lstStyle/>
      <a:p>
        <a:r>
          <a:rPr lang="en-US"/>
          <a:t>*FREE* VIP Invitation</a:t>
        </a:r>
      </a:p>
    </p188:txBody>
  </p188:cm>
  <p188:cm id="{8E95AB74-DB7F-4343-BF93-CFB7BC20099D}" authorId="{C237F0A7-AEA7-2B98-656E-D49941B444A3}" created="2024-06-26T16:12:39.531">
    <pc:sldMkLst xmlns:pc="http://schemas.microsoft.com/office/powerpoint/2013/main/command">
      <pc:docMk/>
      <pc:sldMk cId="1646459710" sldId="406"/>
    </pc:sldMkLst>
    <p188:replyLst>
      <p188:reply id="{CFB74B86-FD1F-0346-91F4-850721CFB6E0}" authorId="{5CF4D17D-2A5A-0C7D-3045-55FEF3DF3BE8}" created="2024-06-27T19:09:01.153">
        <p188:txBody>
          <a:bodyPr/>
          <a:lstStyle/>
          <a:p>
            <a:r>
              <a:rPr lang="en-US"/>
              <a:t>April?</a:t>
            </a:r>
          </a:p>
        </p188:txBody>
      </p188:reply>
    </p188:replyLst>
    <p188:txBody>
      <a:bodyPr/>
      <a:lstStyle/>
      <a:p>
        <a:r>
          <a:rPr lang="en-US"/>
          <a:t>When was the last open </a:t>
        </a:r>
      </a:p>
    </p188:txBody>
  </p188:cm>
</p188:cmLst>
</file>

<file path=ppt/comments/modernComment_197_97C6B5CE.xml><?xml version="1.0" encoding="utf-8"?>
<p188:cmLst xmlns:a="http://schemas.openxmlformats.org/drawingml/2006/main" xmlns:r="http://schemas.openxmlformats.org/officeDocument/2006/relationships" xmlns:p188="http://schemas.microsoft.com/office/powerpoint/2018/8/main">
  <p188:cm id="{807C58AF-D242-EB4E-921A-2BB3D12EE052}" authorId="{5CF4D17D-2A5A-0C7D-3045-55FEF3DF3BE8}" created="2024-06-04T16:23:16.360">
    <ac:deMkLst xmlns:ac="http://schemas.microsoft.com/office/drawing/2013/main/command">
      <pc:docMk xmlns:pc="http://schemas.microsoft.com/office/powerpoint/2013/main/command"/>
      <pc:sldMk xmlns:pc="http://schemas.microsoft.com/office/powerpoint/2013/main/command" cId="2546382286" sldId="407"/>
      <ac:picMk id="3074" creationId="{25417D43-4336-BAD7-91DC-AFB576B1EE02}"/>
    </ac:deMkLst>
    <p188:replyLst/>
    <p188:txBody>
      <a:bodyPr/>
      <a:lstStyle/>
      <a:p>
        <a:r>
          <a:rPr lang="en-US"/>
          <a:t>Place Holder</a:t>
        </a:r>
      </a:p>
    </p188:txBody>
  </p188:cm>
</p188:cmLst>
</file>

<file path=ppt/comments/modernComment_19A_7AAAF919.xml><?xml version="1.0" encoding="utf-8"?>
<p188:cmLst xmlns:a="http://schemas.openxmlformats.org/drawingml/2006/main" xmlns:r="http://schemas.openxmlformats.org/officeDocument/2006/relationships" xmlns:p188="http://schemas.microsoft.com/office/powerpoint/2018/8/main">
  <p188:cm id="{809D51BF-BB9B-9F4A-93A4-7336C7289474}" authorId="{5CF4D17D-2A5A-0C7D-3045-55FEF3DF3BE8}" created="2024-06-04T17:48:33.886">
    <pc:sldMkLst xmlns:pc="http://schemas.microsoft.com/office/powerpoint/2013/main/command">
      <pc:docMk/>
      <pc:sldMk cId="2058025241" sldId="410"/>
    </pc:sldMkLst>
    <p188:txBody>
      <a:bodyPr/>
      <a:lstStyle/>
      <a:p>
        <a:r>
          <a:rPr lang="en-US"/>
          <a:t>https://www.cmegroup.com/openmarkets/equity-index/2024/The-Relationship-Between-Elections-and-Volatility.html</a:t>
        </a:r>
      </a:p>
    </p188:txBody>
  </p188:cm>
</p188:cmLst>
</file>

<file path=ppt/comments/modernComment_19B_DD5F03EF.xml><?xml version="1.0" encoding="utf-8"?>
<p188:cmLst xmlns:a="http://schemas.openxmlformats.org/drawingml/2006/main" xmlns:r="http://schemas.openxmlformats.org/officeDocument/2006/relationships" xmlns:p188="http://schemas.microsoft.com/office/powerpoint/2018/8/main">
  <p188:cm id="{5D507026-E131-7946-A54D-BE690917BB13}" authorId="{5CF4D17D-2A5A-0C7D-3045-55FEF3DF3BE8}" status="resolved" created="2024-06-04T17:57:39.826" complete="100000">
    <pc:sldMkLst xmlns:pc="http://schemas.microsoft.com/office/powerpoint/2013/main/command">
      <pc:docMk/>
      <pc:sldMk cId="3713991663" sldId="411"/>
    </pc:sldMkLst>
    <p188:replyLst>
      <p188:reply id="{758D563E-2B35-0941-9021-5CDD44F05751}" authorId="{D66C1F4F-3930-94EA-4291-8CBA69EAA413}" created="2024-06-05T18:48:33.853">
        <p188:txBody>
          <a:bodyPr/>
          <a:lstStyle/>
          <a:p>
            <a:r>
              <a:rPr lang="en-US"/>
              <a:t>You could also say the mistake would be to “Taking your money out of the market over fear of volatility and who the next president will be.” “Taking a stand can be expensive.” - The Economist https://www.economist.com/finance-and-economics/2024/04/21/how-american-politics-has-infected-investing and check out the charts in this link: https://darrowwealthmanagement.com/blog/stock-market-performance-by-president-in-charts/</a:t>
            </a:r>
          </a:p>
        </p188:txBody>
      </p188:reply>
    </p188:replyLst>
    <p188:txBody>
      <a:bodyPr/>
      <a:lstStyle/>
      <a:p>
        <a:r>
          <a:rPr lang="en-US"/>
          <a:t>https://www.northstarfinancial.com/advisors/calvin-mckenney-cfp%C2%AE/blog/what-has-happened-in-the-markets-during-election-years/</a:t>
        </a:r>
      </a:p>
    </p188:txBody>
  </p188:cm>
</p188:cmLst>
</file>

<file path=ppt/comments/modernComment_19C_5BEB12DA.xml><?xml version="1.0" encoding="utf-8"?>
<p188:cmLst xmlns:a="http://schemas.openxmlformats.org/drawingml/2006/main" xmlns:r="http://schemas.openxmlformats.org/officeDocument/2006/relationships" xmlns:p188="http://schemas.microsoft.com/office/powerpoint/2018/8/main">
  <p188:cm id="{D03E18E8-54D9-804D-A738-EC09D210899B}" authorId="{D66C1F4F-3930-94EA-4291-8CBA69EAA413}" created="2024-06-06T14:02:03.287">
    <pc:sldMkLst xmlns:pc="http://schemas.microsoft.com/office/powerpoint/2013/main/command">
      <pc:docMk/>
      <pc:sldMk cId="1542132442" sldId="412"/>
    </pc:sldMkLst>
    <p188:replyLst>
      <p188:reply id="{61BEE293-6B0E-6545-BC24-2A310DE094D7}" authorId="{5CF4D17D-2A5A-0C7D-3045-55FEF3DF3BE8}" created="2024-06-06T17:56:44.774">
        <p188:txBody>
          <a:bodyPr/>
          <a:lstStyle/>
          <a:p>
            <a:r>
              <a:rPr lang="en-US"/>
              <a:t>Why not?  Changed to members for now.</a:t>
            </a:r>
          </a:p>
        </p188:txBody>
      </p188:reply>
    </p188:replyLst>
    <p188:txBody>
      <a:bodyPr/>
      <a:lstStyle/>
      <a:p>
        <a:r>
          <a:rPr lang="en-US"/>
          <a:t>Legal almost certainly won’t let you say Students. </a:t>
        </a:r>
      </a:p>
    </p188:txBody>
  </p188:cm>
</p188:cmLst>
</file>

<file path=ppt/comments/modernComment_19E_83332265.xml><?xml version="1.0" encoding="utf-8"?>
<p188:cmLst xmlns:a="http://schemas.openxmlformats.org/drawingml/2006/main" xmlns:r="http://schemas.openxmlformats.org/officeDocument/2006/relationships" xmlns:p188="http://schemas.microsoft.com/office/powerpoint/2018/8/main">
  <p188:cm id="{802AF95A-FFDF-BF41-BAA8-4760304CDC60}" authorId="{D66C1F4F-3930-94EA-4291-8CBA69EAA413}" status="resolved" created="2024-06-11T14:00:13.936" complete="100000">
    <pc:sldMkLst xmlns:pc="http://schemas.microsoft.com/office/powerpoint/2013/main/command">
      <pc:docMk/>
      <pc:sldMk cId="2201166437" sldId="414"/>
    </pc:sldMkLst>
    <p188:txBody>
      <a:bodyPr/>
      <a:lstStyle/>
      <a:p>
        <a:r>
          <a:rPr lang="en-US"/>
          <a:t>Step 1: We Found the High Short Float (checkmark). You may also need a slide after each of these examples that shows Step 2: We’re Likely Seeing an OVERREACTION in the Stock</a:t>
        </a:r>
      </a:p>
    </p188:txBody>
  </p188:cm>
</p188:cmLst>
</file>

<file path=ppt/comments/modernComment_19F_1AAB7832.xml><?xml version="1.0" encoding="utf-8"?>
<p188:cmLst xmlns:a="http://schemas.openxmlformats.org/drawingml/2006/main" xmlns:r="http://schemas.openxmlformats.org/officeDocument/2006/relationships" xmlns:p188="http://schemas.microsoft.com/office/powerpoint/2018/8/main">
  <p188:cm id="{154BA389-5034-664A-A6D8-4D36DFE0EC6C}" authorId="{5CF4D17D-2A5A-0C7D-3045-55FEF3DF3BE8}" created="2024-06-11T18:19:53.973">
    <ac:deMkLst xmlns:ac="http://schemas.microsoft.com/office/drawing/2013/main/command">
      <pc:docMk xmlns:pc="http://schemas.microsoft.com/office/powerpoint/2013/main/command"/>
      <pc:sldMk xmlns:pc="http://schemas.microsoft.com/office/powerpoint/2013/main/command" cId="447445042" sldId="415"/>
      <ac:picMk id="4" creationId="{AD5E51CD-F87D-035B-852D-69E5331BD891}"/>
    </ac:deMkLst>
    <p188:txBody>
      <a:bodyPr/>
      <a:lstStyle/>
      <a:p>
        <a:r>
          <a:rPr lang="en-US"/>
          <a:t>Need to discuss w/ Nate</a:t>
        </a:r>
      </a:p>
    </p188:txBody>
  </p188:cm>
</p188:cmLst>
</file>

<file path=ppt/comments/modernComment_1A4_C9F8BD84.xml><?xml version="1.0" encoding="utf-8"?>
<p188:cmLst xmlns:a="http://schemas.openxmlformats.org/drawingml/2006/main" xmlns:r="http://schemas.openxmlformats.org/officeDocument/2006/relationships" xmlns:p188="http://schemas.microsoft.com/office/powerpoint/2018/8/main">
  <p188:cm id="{FEF18EB9-5176-CA42-BD65-501C322DEC6D}" authorId="{5CF4D17D-2A5A-0C7D-3045-55FEF3DF3BE8}" created="2024-06-06T21:11:54.538">
    <pc:sldMkLst xmlns:pc="http://schemas.microsoft.com/office/powerpoint/2013/main/command">
      <pc:docMk/>
      <pc:sldMk cId="3388521860" sldId="420"/>
    </pc:sldMkLst>
    <p188:txBody>
      <a:bodyPr/>
      <a:lstStyle/>
      <a:p>
        <a:r>
          <a:rPr lang="en-US"/>
          <a:t>Need some graphics help</a:t>
        </a:r>
      </a:p>
    </p188:txBody>
  </p188:cm>
  <p188:cm id="{5FAE12D2-3F3E-A647-BAFD-8780E3B088F2}" authorId="{D66C1F4F-3930-94EA-4291-8CBA69EAA413}" status="resolved" created="2024-06-11T14:01:09.703" complete="100000">
    <ac:deMkLst xmlns:ac="http://schemas.microsoft.com/office/drawing/2013/main/command">
      <pc:docMk xmlns:pc="http://schemas.microsoft.com/office/powerpoint/2013/main/command"/>
      <pc:sldMk xmlns:pc="http://schemas.microsoft.com/office/powerpoint/2013/main/command" cId="3388521860" sldId="420"/>
      <ac:picMk id="1026" creationId="{E901DE2D-924A-A60D-41B7-DA57E98326D5}"/>
    </ac:deMkLst>
    <p188:txBody>
      <a:bodyPr/>
      <a:lstStyle/>
      <a:p>
        <a:r>
          <a:rPr lang="en-US"/>
          <a:t>How about: We Traded RILY Successfully Multiple Times! </a:t>
        </a:r>
      </a:p>
    </p188:txBody>
  </p188:cm>
</p188:cmLst>
</file>

<file path=ppt/comments/modernComment_1AA_5B374531.xml><?xml version="1.0" encoding="utf-8"?>
<p188:cmLst xmlns:a="http://schemas.openxmlformats.org/drawingml/2006/main" xmlns:r="http://schemas.openxmlformats.org/officeDocument/2006/relationships" xmlns:p188="http://schemas.microsoft.com/office/powerpoint/2018/8/main">
  <p188:cm id="{F459073B-FCA5-064F-B9A0-7146468EA2B1}" authorId="{5CF4D17D-2A5A-0C7D-3045-55FEF3DF3BE8}" created="2024-06-11T18:07:59.795">
    <ac:deMkLst xmlns:ac="http://schemas.microsoft.com/office/drawing/2013/main/command">
      <pc:docMk xmlns:pc="http://schemas.microsoft.com/office/powerpoint/2013/main/command"/>
      <pc:sldMk xmlns:pc="http://schemas.microsoft.com/office/powerpoint/2013/main/command" cId="1530348849" sldId="426"/>
      <ac:picMk id="5" creationId="{33B506C3-44ED-F57A-BF63-FD8B74C5C90D}"/>
    </ac:deMkLst>
    <p188:txBody>
      <a:bodyPr/>
      <a:lstStyle/>
      <a:p>
        <a:r>
          <a:rPr lang="en-US"/>
          <a:t>Need Nate’s to help mark up chart</a:t>
        </a:r>
      </a:p>
    </p188:txBody>
  </p188:cm>
</p188:cmLst>
</file>

<file path=ppt/comments/modernComment_1AC_F163B7CB.xml><?xml version="1.0" encoding="utf-8"?>
<p188:cmLst xmlns:a="http://schemas.openxmlformats.org/drawingml/2006/main" xmlns:r="http://schemas.openxmlformats.org/officeDocument/2006/relationships" xmlns:p188="http://schemas.microsoft.com/office/powerpoint/2018/8/main">
  <p188:cm id="{3F1A7FC8-C204-5B46-8FCF-5059F885A733}" authorId="{5CF4D17D-2A5A-0C7D-3045-55FEF3DF3BE8}" created="2024-06-11T18:15:47.784">
    <pc:sldMkLst xmlns:pc="http://schemas.microsoft.com/office/powerpoint/2013/main/command">
      <pc:docMk/>
      <pc:sldMk cId="4049844171" sldId="428"/>
    </pc:sldMkLst>
    <p188:txBody>
      <a:bodyPr/>
      <a:lstStyle/>
      <a:p>
        <a:r>
          <a:rPr lang="en-US"/>
          <a:t>Need to get Nate’s opinion / markup here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6"/>
        <p:cNvGrpSpPr/>
        <p:nvPr/>
      </p:nvGrpSpPr>
      <p:grpSpPr>
        <a:xfrm>
          <a:off x="0" y="0"/>
          <a:ext cx="0" cy="0"/>
          <a:chOff x="0" y="0"/>
          <a:chExt cx="0" cy="0"/>
        </a:xfrm>
      </p:grpSpPr>
      <p:sp>
        <p:nvSpPr>
          <p:cNvPr id="1647" name="Google Shape;1647;gbc967910f9_0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8" name="Google Shape;1648;gbc967910f9_0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03233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bbd0aac9de_0_3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bbd0aac9de_0_3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5509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bbd0aac9de_0_6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0" name="Google Shape;1200;gbbd0aac9de_0_6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84422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gbc967910f9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8" name="Google Shape;1298;gbc967910f9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68110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bbd0aac9de_0_6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0" name="Google Shape;1200;gbbd0aac9de_0_6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5500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bbd0aac9de_0_9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6" name="Google Shape;1526;gbbd0aac9de_0_9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0605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bbd0aac9de_0_9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6" name="Google Shape;1526;gbbd0aac9de_0_9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11540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bbd0aac9de_0_9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6" name="Google Shape;1526;gbbd0aac9de_0_9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144253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bbd0aac9de_0_9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6" name="Google Shape;1526;gbbd0aac9de_0_9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3655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5190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48290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621802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4459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bbd0aac9de_0_9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6" name="Google Shape;1526;gbbd0aac9de_0_9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623921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79113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gbbd0aac9de_0_9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6" name="Google Shape;1526;gbbd0aac9de_0_9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13089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473625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606244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1735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6"/>
        <p:cNvGrpSpPr/>
        <p:nvPr/>
      </p:nvGrpSpPr>
      <p:grpSpPr>
        <a:xfrm>
          <a:off x="0" y="0"/>
          <a:ext cx="0" cy="0"/>
          <a:chOff x="0" y="0"/>
          <a:chExt cx="0" cy="0"/>
        </a:xfrm>
      </p:grpSpPr>
      <p:sp>
        <p:nvSpPr>
          <p:cNvPr id="1777" name="Google Shape;1777;gbbd0aac9de_0_16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8" name="Google Shape;1778;gbbd0aac9de_0_166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70589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91664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320660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666756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538722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95880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32566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bbd0aac9de_0_3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bbd0aac9de_0_3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2507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is the perfect example of everyday investors turning the table on short-sellers! </a:t>
            </a:r>
            <a:endParaRPr dirty="0"/>
          </a:p>
        </p:txBody>
      </p:sp>
    </p:spTree>
    <p:extLst>
      <p:ext uri="{BB962C8B-B14F-4D97-AF65-F5344CB8AC3E}">
        <p14:creationId xmlns:p14="http://schemas.microsoft.com/office/powerpoint/2010/main" val="19190779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bbd0aac9de_0_6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0" name="Google Shape;1200;gbbd0aac9de_0_6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117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gbbd0aac9de_0_167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3" name="Google Shape;1953;gbbd0aac9de_0_167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36726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681192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912569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606476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81833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84853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506440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430375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657335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39415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2537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gbbd0aac9de_0_6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0" name="Google Shape;890;gbbd0aac9de_0_6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20613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68419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gbbd0aac9de_0_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9" name="Google Shape;879;gbbd0aac9de_0_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90457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975125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0595793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479393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247753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gbbd0aac9de_0_167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3" name="Google Shape;1953;gbbd0aac9de_0_167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6032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1"/>
        <p:cNvGrpSpPr/>
        <p:nvPr/>
      </p:nvGrpSpPr>
      <p:grpSpPr>
        <a:xfrm>
          <a:off x="0" y="0"/>
          <a:ext cx="0" cy="0"/>
          <a:chOff x="0" y="0"/>
          <a:chExt cx="0" cy="0"/>
        </a:xfrm>
      </p:grpSpPr>
      <p:sp>
        <p:nvSpPr>
          <p:cNvPr id="1952" name="Google Shape;1952;gbbd0aac9de_0_167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3" name="Google Shape;1953;gbbd0aac9de_0_167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559033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gbbd0aac9de_0_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9" name="Google Shape;879;gbbd0aac9de_0_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31140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gbc967910f9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8" name="Google Shape;1298;gbc967910f9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79256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476394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gbbd0aac9de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3" name="Google Shape;1383;gbbd0aac9de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136682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3033756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035119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8970867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299235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977601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1526394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985686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2567268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67564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gbbd0aac9de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3" name="Google Shape;1383;gbbd0aac9de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6957937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96013483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2782554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559362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2509504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5196691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46895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9"/>
        <p:cNvGrpSpPr/>
        <p:nvPr/>
      </p:nvGrpSpPr>
      <p:grpSpPr>
        <a:xfrm>
          <a:off x="0" y="0"/>
          <a:ext cx="0" cy="0"/>
          <a:chOff x="0" y="0"/>
          <a:chExt cx="0" cy="0"/>
        </a:xfrm>
      </p:grpSpPr>
      <p:sp>
        <p:nvSpPr>
          <p:cNvPr id="1640" name="Google Shape;1640;gbbd0aac9de_0_16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1" name="Google Shape;1641;gbbd0aac9de_0_16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6979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bbd0aac9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bbd0aac9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045210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10" name="Google Shape;10;p2"/>
          <p:cNvSpPr/>
          <p:nvPr/>
        </p:nvSpPr>
        <p:spPr>
          <a:xfrm>
            <a:off x="-1588475" y="-1973151"/>
            <a:ext cx="12332896" cy="6434672"/>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38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5675" y="4133150"/>
            <a:ext cx="9196632" cy="1691520"/>
          </a:xfrm>
          <a:custGeom>
            <a:avLst/>
            <a:gdLst/>
            <a:ahLst/>
            <a:cxnLst/>
            <a:rect l="l" t="t" r="r" b="b"/>
            <a:pathLst>
              <a:path w="158174" h="60460" extrusionOk="0">
                <a:moveTo>
                  <a:pt x="0" y="0"/>
                </a:moveTo>
                <a:lnTo>
                  <a:pt x="158174" y="0"/>
                </a:lnTo>
                <a:lnTo>
                  <a:pt x="158174" y="60460"/>
                </a:lnTo>
                <a:lnTo>
                  <a:pt x="0" y="60460"/>
                </a:ln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90600" y="4130825"/>
            <a:ext cx="10179476" cy="1691501"/>
          </a:xfrm>
          <a:custGeom>
            <a:avLst/>
            <a:gdLst/>
            <a:ahLst/>
            <a:cxnLst/>
            <a:rect l="l" t="t" r="r" b="b"/>
            <a:pathLst>
              <a:path w="197401" h="50945" extrusionOk="0">
                <a:moveTo>
                  <a:pt x="98042" y="0"/>
                </a:moveTo>
                <a:cubicBezTo>
                  <a:pt x="69242" y="5973"/>
                  <a:pt x="40948" y="11490"/>
                  <a:pt x="17336" y="12679"/>
                </a:cubicBezTo>
                <a:lnTo>
                  <a:pt x="17336" y="20094"/>
                </a:lnTo>
                <a:cubicBezTo>
                  <a:pt x="55500" y="16703"/>
                  <a:pt x="116239" y="16830"/>
                  <a:pt x="180090" y="14476"/>
                </a:cubicBezTo>
                <a:lnTo>
                  <a:pt x="180090" y="12679"/>
                </a:lnTo>
                <a:cubicBezTo>
                  <a:pt x="147167" y="13419"/>
                  <a:pt x="109842" y="14630"/>
                  <a:pt x="83667" y="14630"/>
                </a:cubicBezTo>
                <a:cubicBezTo>
                  <a:pt x="69561" y="14630"/>
                  <a:pt x="58694" y="14278"/>
                  <a:pt x="53501" y="13312"/>
                </a:cubicBezTo>
                <a:lnTo>
                  <a:pt x="119731" y="0"/>
                </a:lnTo>
                <a:close/>
                <a:moveTo>
                  <a:pt x="180090" y="15969"/>
                </a:moveTo>
                <a:cubicBezTo>
                  <a:pt x="112797" y="21689"/>
                  <a:pt x="42340" y="27788"/>
                  <a:pt x="12730" y="28927"/>
                </a:cubicBezTo>
                <a:lnTo>
                  <a:pt x="12730" y="36924"/>
                </a:lnTo>
                <a:cubicBezTo>
                  <a:pt x="26875" y="36337"/>
                  <a:pt x="47964" y="36108"/>
                  <a:pt x="73556" y="36108"/>
                </a:cubicBezTo>
                <a:cubicBezTo>
                  <a:pt x="105336" y="36108"/>
                  <a:pt x="144060" y="36461"/>
                  <a:pt x="185050" y="36924"/>
                </a:cubicBezTo>
                <a:lnTo>
                  <a:pt x="183228" y="28927"/>
                </a:lnTo>
                <a:cubicBezTo>
                  <a:pt x="130677" y="31369"/>
                  <a:pt x="79764" y="33561"/>
                  <a:pt x="43568" y="33561"/>
                </a:cubicBezTo>
                <a:cubicBezTo>
                  <a:pt x="36621" y="33561"/>
                  <a:pt x="30217" y="33480"/>
                  <a:pt x="24447" y="33305"/>
                </a:cubicBezTo>
                <a:cubicBezTo>
                  <a:pt x="43529" y="28319"/>
                  <a:pt x="121730" y="23106"/>
                  <a:pt x="185708" y="17943"/>
                </a:cubicBezTo>
                <a:lnTo>
                  <a:pt x="180090" y="15969"/>
                </a:lnTo>
                <a:close/>
                <a:moveTo>
                  <a:pt x="11895" y="39581"/>
                </a:moveTo>
                <a:lnTo>
                  <a:pt x="0" y="50944"/>
                </a:lnTo>
                <a:cubicBezTo>
                  <a:pt x="10578" y="48601"/>
                  <a:pt x="31360" y="47781"/>
                  <a:pt x="57627" y="47781"/>
                </a:cubicBezTo>
                <a:cubicBezTo>
                  <a:pt x="97158" y="47781"/>
                  <a:pt x="149111" y="49637"/>
                  <a:pt x="197401" y="50944"/>
                </a:cubicBezTo>
                <a:lnTo>
                  <a:pt x="197401" y="45174"/>
                </a:lnTo>
                <a:cubicBezTo>
                  <a:pt x="123882" y="44440"/>
                  <a:pt x="52210" y="43529"/>
                  <a:pt x="11895" y="39581"/>
                </a:cubicBezTo>
                <a:close/>
              </a:path>
            </a:pathLst>
          </a:custGeom>
          <a:solidFill>
            <a:srgbClr val="637C91">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txBox="1">
            <a:spLocks noGrp="1"/>
          </p:cNvSpPr>
          <p:nvPr>
            <p:ph type="ctrTitle"/>
          </p:nvPr>
        </p:nvSpPr>
        <p:spPr>
          <a:xfrm>
            <a:off x="713875" y="1361975"/>
            <a:ext cx="5143500" cy="2052600"/>
          </a:xfrm>
          <a:prstGeom prst="rect">
            <a:avLst/>
          </a:prstGeom>
        </p:spPr>
        <p:txBody>
          <a:bodyPr spcFirstLastPara="1" wrap="square" lIns="91425" tIns="91425" rIns="91425" bIns="91425" anchor="b" anchorCtr="0">
            <a:normAutofit/>
          </a:bodyPr>
          <a:lstStyle>
            <a:lvl1pPr lvl="0" algn="ctr">
              <a:spcBef>
                <a:spcPts val="0"/>
              </a:spcBef>
              <a:spcAft>
                <a:spcPts val="0"/>
              </a:spcAft>
              <a:buClr>
                <a:srgbClr val="2B4C64"/>
              </a:buClr>
              <a:buSzPts val="5200"/>
              <a:buNone/>
              <a:defRPr sz="5200">
                <a:solidFill>
                  <a:srgbClr val="2B4C64"/>
                </a:solidFill>
                <a:latin typeface="Alfa Slab One"/>
                <a:ea typeface="Alfa Slab One"/>
                <a:cs typeface="Alfa Slab One"/>
                <a:sym typeface="Alfa Slab On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932425" y="3291325"/>
            <a:ext cx="47064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400">
                <a:solidFill>
                  <a:srgbClr val="5B2324"/>
                </a:solidFill>
                <a:latin typeface="Pathway Gothic One"/>
                <a:ea typeface="Pathway Gothic One"/>
                <a:cs typeface="Pathway Gothic One"/>
                <a:sym typeface="Pathway Gothic 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CUSTOM_15">
    <p:spTree>
      <p:nvGrpSpPr>
        <p:cNvPr id="1" name="Shape 358"/>
        <p:cNvGrpSpPr/>
        <p:nvPr/>
      </p:nvGrpSpPr>
      <p:grpSpPr>
        <a:xfrm>
          <a:off x="0" y="0"/>
          <a:ext cx="0" cy="0"/>
          <a:chOff x="0" y="0"/>
          <a:chExt cx="0" cy="0"/>
        </a:xfrm>
      </p:grpSpPr>
      <p:sp>
        <p:nvSpPr>
          <p:cNvPr id="359" name="Google Shape;359;p16"/>
          <p:cNvSpPr/>
          <p:nvPr/>
        </p:nvSpPr>
        <p:spPr>
          <a:xfrm rot="-7722728">
            <a:off x="-1131217" y="-68379"/>
            <a:ext cx="12333129" cy="6434794"/>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38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0" name="Google Shape;360;p16"/>
          <p:cNvGrpSpPr/>
          <p:nvPr/>
        </p:nvGrpSpPr>
        <p:grpSpPr>
          <a:xfrm rot="-307110" flipH="1">
            <a:off x="5231810" y="-2121064"/>
            <a:ext cx="4581449" cy="6759269"/>
            <a:chOff x="-2926550" y="476250"/>
            <a:chExt cx="3548075" cy="5234675"/>
          </a:xfrm>
        </p:grpSpPr>
        <p:sp>
          <p:nvSpPr>
            <p:cNvPr id="361" name="Google Shape;361;p16"/>
            <p:cNvSpPr/>
            <p:nvPr/>
          </p:nvSpPr>
          <p:spPr>
            <a:xfrm>
              <a:off x="-2857850" y="476250"/>
              <a:ext cx="3479375" cy="3372975"/>
            </a:xfrm>
            <a:custGeom>
              <a:avLst/>
              <a:gdLst/>
              <a:ahLst/>
              <a:cxnLst/>
              <a:rect l="l" t="t" r="r" b="b"/>
              <a:pathLst>
                <a:path w="139175" h="134919" extrusionOk="0">
                  <a:moveTo>
                    <a:pt x="109620" y="0"/>
                  </a:moveTo>
                  <a:cubicBezTo>
                    <a:pt x="105891" y="1361"/>
                    <a:pt x="102870" y="2830"/>
                    <a:pt x="100911" y="4218"/>
                  </a:cubicBezTo>
                  <a:cubicBezTo>
                    <a:pt x="92393" y="9988"/>
                    <a:pt x="85943" y="21962"/>
                    <a:pt x="77452" y="34399"/>
                  </a:cubicBezTo>
                  <a:cubicBezTo>
                    <a:pt x="68853" y="46319"/>
                    <a:pt x="58157" y="58538"/>
                    <a:pt x="44632" y="64362"/>
                  </a:cubicBezTo>
                  <a:cubicBezTo>
                    <a:pt x="39346" y="66530"/>
                    <a:pt x="33675" y="67813"/>
                    <a:pt x="27817" y="67813"/>
                  </a:cubicBezTo>
                  <a:cubicBezTo>
                    <a:pt x="18746" y="67813"/>
                    <a:pt x="9228" y="64735"/>
                    <a:pt x="1" y="57096"/>
                  </a:cubicBezTo>
                  <a:lnTo>
                    <a:pt x="1" y="57096"/>
                  </a:lnTo>
                  <a:cubicBezTo>
                    <a:pt x="327" y="81588"/>
                    <a:pt x="3402" y="105183"/>
                    <a:pt x="9498" y="128098"/>
                  </a:cubicBezTo>
                  <a:cubicBezTo>
                    <a:pt x="20665" y="132880"/>
                    <a:pt x="31188" y="134918"/>
                    <a:pt x="40908" y="134918"/>
                  </a:cubicBezTo>
                  <a:cubicBezTo>
                    <a:pt x="51655" y="134918"/>
                    <a:pt x="61422" y="132427"/>
                    <a:pt x="69996" y="128397"/>
                  </a:cubicBezTo>
                  <a:cubicBezTo>
                    <a:pt x="86161" y="120069"/>
                    <a:pt x="97754" y="105673"/>
                    <a:pt x="106844" y="91358"/>
                  </a:cubicBezTo>
                  <a:cubicBezTo>
                    <a:pt x="115743" y="76418"/>
                    <a:pt x="122301" y="61831"/>
                    <a:pt x="131581" y="53340"/>
                  </a:cubicBezTo>
                  <a:cubicBezTo>
                    <a:pt x="133378" y="51653"/>
                    <a:pt x="135990" y="49911"/>
                    <a:pt x="139174" y="48305"/>
                  </a:cubicBezTo>
                  <a:cubicBezTo>
                    <a:pt x="138031" y="46509"/>
                    <a:pt x="136888" y="44686"/>
                    <a:pt x="135772" y="42863"/>
                  </a:cubicBezTo>
                  <a:cubicBezTo>
                    <a:pt x="134221" y="40304"/>
                    <a:pt x="132697" y="37746"/>
                    <a:pt x="131200" y="35161"/>
                  </a:cubicBezTo>
                  <a:cubicBezTo>
                    <a:pt x="129704" y="32548"/>
                    <a:pt x="128261" y="29936"/>
                    <a:pt x="126710" y="27405"/>
                  </a:cubicBezTo>
                  <a:cubicBezTo>
                    <a:pt x="123580" y="22289"/>
                    <a:pt x="120233" y="17336"/>
                    <a:pt x="117022" y="12301"/>
                  </a:cubicBezTo>
                  <a:cubicBezTo>
                    <a:pt x="114409" y="8273"/>
                    <a:pt x="111906" y="4191"/>
                    <a:pt x="109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6"/>
            <p:cNvSpPr/>
            <p:nvPr/>
          </p:nvSpPr>
          <p:spPr>
            <a:xfrm>
              <a:off x="-2812275" y="968125"/>
              <a:ext cx="3039875" cy="1995325"/>
            </a:xfrm>
            <a:custGeom>
              <a:avLst/>
              <a:gdLst/>
              <a:ahLst/>
              <a:cxnLst/>
              <a:rect l="l" t="t" r="r" b="b"/>
              <a:pathLst>
                <a:path w="121595" h="79813" extrusionOk="0">
                  <a:moveTo>
                    <a:pt x="119989" y="1"/>
                  </a:moveTo>
                  <a:cubicBezTo>
                    <a:pt x="116070" y="1552"/>
                    <a:pt x="112886" y="3294"/>
                    <a:pt x="110817" y="4927"/>
                  </a:cubicBezTo>
                  <a:cubicBezTo>
                    <a:pt x="101864" y="11812"/>
                    <a:pt x="95251" y="24984"/>
                    <a:pt x="86461" y="38536"/>
                  </a:cubicBezTo>
                  <a:cubicBezTo>
                    <a:pt x="77534" y="51545"/>
                    <a:pt x="66322" y="64717"/>
                    <a:pt x="51545" y="71575"/>
                  </a:cubicBezTo>
                  <a:cubicBezTo>
                    <a:pt x="44819" y="74512"/>
                    <a:pt x="37428" y="76257"/>
                    <a:pt x="29619" y="76257"/>
                  </a:cubicBezTo>
                  <a:cubicBezTo>
                    <a:pt x="20207" y="76257"/>
                    <a:pt x="10189" y="73722"/>
                    <a:pt x="1" y="67683"/>
                  </a:cubicBezTo>
                  <a:lnTo>
                    <a:pt x="1" y="67683"/>
                  </a:lnTo>
                  <a:cubicBezTo>
                    <a:pt x="137" y="68935"/>
                    <a:pt x="300" y="70187"/>
                    <a:pt x="436" y="71466"/>
                  </a:cubicBezTo>
                  <a:cubicBezTo>
                    <a:pt x="10743" y="77338"/>
                    <a:pt x="20819" y="79813"/>
                    <a:pt x="30264" y="79813"/>
                  </a:cubicBezTo>
                  <a:cubicBezTo>
                    <a:pt x="38327" y="79813"/>
                    <a:pt x="45931" y="78009"/>
                    <a:pt x="52824" y="74976"/>
                  </a:cubicBezTo>
                  <a:cubicBezTo>
                    <a:pt x="67764" y="68037"/>
                    <a:pt x="79031" y="54702"/>
                    <a:pt x="87985" y="41557"/>
                  </a:cubicBezTo>
                  <a:cubicBezTo>
                    <a:pt x="96802" y="27868"/>
                    <a:pt x="103442" y="14561"/>
                    <a:pt x="112423" y="7539"/>
                  </a:cubicBezTo>
                  <a:cubicBezTo>
                    <a:pt x="114491" y="5879"/>
                    <a:pt x="117675" y="4110"/>
                    <a:pt x="121594" y="2532"/>
                  </a:cubicBezTo>
                  <a:cubicBezTo>
                    <a:pt x="121050" y="1688"/>
                    <a:pt x="120506" y="845"/>
                    <a:pt x="1199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6"/>
            <p:cNvSpPr/>
            <p:nvPr/>
          </p:nvSpPr>
          <p:spPr>
            <a:xfrm>
              <a:off x="-2789125" y="1093325"/>
              <a:ext cx="3097000" cy="2045450"/>
            </a:xfrm>
            <a:custGeom>
              <a:avLst/>
              <a:gdLst/>
              <a:ahLst/>
              <a:cxnLst/>
              <a:rect l="l" t="t" r="r" b="b"/>
              <a:pathLst>
                <a:path w="123880" h="81818" extrusionOk="0">
                  <a:moveTo>
                    <a:pt x="122274" y="0"/>
                  </a:moveTo>
                  <a:cubicBezTo>
                    <a:pt x="118355" y="1606"/>
                    <a:pt x="115171" y="3402"/>
                    <a:pt x="113075" y="5089"/>
                  </a:cubicBezTo>
                  <a:cubicBezTo>
                    <a:pt x="104040" y="12220"/>
                    <a:pt x="97400" y="25691"/>
                    <a:pt x="88583" y="39488"/>
                  </a:cubicBezTo>
                  <a:cubicBezTo>
                    <a:pt x="79602" y="52769"/>
                    <a:pt x="68281" y="66213"/>
                    <a:pt x="53231" y="73288"/>
                  </a:cubicBezTo>
                  <a:cubicBezTo>
                    <a:pt x="46163" y="76403"/>
                    <a:pt x="38346" y="78259"/>
                    <a:pt x="30030" y="78259"/>
                  </a:cubicBezTo>
                  <a:cubicBezTo>
                    <a:pt x="20545" y="78259"/>
                    <a:pt x="10412" y="75845"/>
                    <a:pt x="0" y="70132"/>
                  </a:cubicBezTo>
                  <a:lnTo>
                    <a:pt x="0" y="70132"/>
                  </a:lnTo>
                  <a:cubicBezTo>
                    <a:pt x="164" y="71383"/>
                    <a:pt x="354" y="72635"/>
                    <a:pt x="545" y="73887"/>
                  </a:cubicBezTo>
                  <a:cubicBezTo>
                    <a:pt x="11053" y="79457"/>
                    <a:pt x="21238" y="81817"/>
                    <a:pt x="30758" y="81817"/>
                  </a:cubicBezTo>
                  <a:cubicBezTo>
                    <a:pt x="39334" y="81817"/>
                    <a:pt x="47371" y="79902"/>
                    <a:pt x="54619" y="76690"/>
                  </a:cubicBezTo>
                  <a:cubicBezTo>
                    <a:pt x="69805" y="69506"/>
                    <a:pt x="81180" y="55953"/>
                    <a:pt x="90188" y="42536"/>
                  </a:cubicBezTo>
                  <a:cubicBezTo>
                    <a:pt x="99033" y="28575"/>
                    <a:pt x="105673" y="14968"/>
                    <a:pt x="114735" y="7702"/>
                  </a:cubicBezTo>
                  <a:cubicBezTo>
                    <a:pt x="116804" y="5960"/>
                    <a:pt x="119988" y="4164"/>
                    <a:pt x="123879" y="2559"/>
                  </a:cubicBezTo>
                  <a:cubicBezTo>
                    <a:pt x="123335" y="1742"/>
                    <a:pt x="122818" y="871"/>
                    <a:pt x="122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6"/>
            <p:cNvSpPr/>
            <p:nvPr/>
          </p:nvSpPr>
          <p:spPr>
            <a:xfrm>
              <a:off x="-2760550" y="1221900"/>
              <a:ext cx="3144625" cy="2092950"/>
            </a:xfrm>
            <a:custGeom>
              <a:avLst/>
              <a:gdLst/>
              <a:ahLst/>
              <a:cxnLst/>
              <a:rect l="l" t="t" r="r" b="b"/>
              <a:pathLst>
                <a:path w="125785" h="83718" extrusionOk="0">
                  <a:moveTo>
                    <a:pt x="124260" y="1"/>
                  </a:moveTo>
                  <a:cubicBezTo>
                    <a:pt x="120423" y="1607"/>
                    <a:pt x="117294" y="3403"/>
                    <a:pt x="115253" y="5117"/>
                  </a:cubicBezTo>
                  <a:cubicBezTo>
                    <a:pt x="106136" y="12519"/>
                    <a:pt x="99496" y="26263"/>
                    <a:pt x="90624" y="40360"/>
                  </a:cubicBezTo>
                  <a:cubicBezTo>
                    <a:pt x="81589" y="53912"/>
                    <a:pt x="70213" y="67574"/>
                    <a:pt x="54864" y="74895"/>
                  </a:cubicBezTo>
                  <a:cubicBezTo>
                    <a:pt x="47473" y="78198"/>
                    <a:pt x="39242" y="80168"/>
                    <a:pt x="30424" y="80168"/>
                  </a:cubicBezTo>
                  <a:cubicBezTo>
                    <a:pt x="20865" y="80168"/>
                    <a:pt x="10617" y="77854"/>
                    <a:pt x="0" y="72418"/>
                  </a:cubicBezTo>
                  <a:lnTo>
                    <a:pt x="0" y="72418"/>
                  </a:lnTo>
                  <a:cubicBezTo>
                    <a:pt x="191" y="73670"/>
                    <a:pt x="408" y="74922"/>
                    <a:pt x="653" y="76146"/>
                  </a:cubicBezTo>
                  <a:cubicBezTo>
                    <a:pt x="11373" y="81450"/>
                    <a:pt x="21682" y="83717"/>
                    <a:pt x="31285" y="83717"/>
                  </a:cubicBezTo>
                  <a:cubicBezTo>
                    <a:pt x="40357" y="83717"/>
                    <a:pt x="48799" y="81694"/>
                    <a:pt x="56361" y="78296"/>
                  </a:cubicBezTo>
                  <a:cubicBezTo>
                    <a:pt x="71819" y="70867"/>
                    <a:pt x="83249" y="57069"/>
                    <a:pt x="92311" y="43408"/>
                  </a:cubicBezTo>
                  <a:cubicBezTo>
                    <a:pt x="101183" y="29175"/>
                    <a:pt x="107823" y="15295"/>
                    <a:pt x="116967" y="7757"/>
                  </a:cubicBezTo>
                  <a:cubicBezTo>
                    <a:pt x="118981" y="6042"/>
                    <a:pt x="122029" y="4246"/>
                    <a:pt x="125784" y="2641"/>
                  </a:cubicBezTo>
                  <a:cubicBezTo>
                    <a:pt x="125267" y="1743"/>
                    <a:pt x="124750" y="872"/>
                    <a:pt x="124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6"/>
            <p:cNvSpPr/>
            <p:nvPr/>
          </p:nvSpPr>
          <p:spPr>
            <a:xfrm>
              <a:off x="-2727225" y="1353900"/>
              <a:ext cx="3187500" cy="2138300"/>
            </a:xfrm>
            <a:custGeom>
              <a:avLst/>
              <a:gdLst/>
              <a:ahLst/>
              <a:cxnLst/>
              <a:rect l="l" t="t" r="r" b="b"/>
              <a:pathLst>
                <a:path w="127500" h="85532" extrusionOk="0">
                  <a:moveTo>
                    <a:pt x="125948" y="0"/>
                  </a:moveTo>
                  <a:cubicBezTo>
                    <a:pt x="122302" y="1606"/>
                    <a:pt x="119335" y="3375"/>
                    <a:pt x="117349" y="5117"/>
                  </a:cubicBezTo>
                  <a:cubicBezTo>
                    <a:pt x="108177" y="12764"/>
                    <a:pt x="101537" y="26779"/>
                    <a:pt x="92665" y="41176"/>
                  </a:cubicBezTo>
                  <a:cubicBezTo>
                    <a:pt x="83603" y="54946"/>
                    <a:pt x="72146" y="68880"/>
                    <a:pt x="56525" y="76418"/>
                  </a:cubicBezTo>
                  <a:cubicBezTo>
                    <a:pt x="48798" y="79900"/>
                    <a:pt x="40141" y="81978"/>
                    <a:pt x="30805" y="81978"/>
                  </a:cubicBezTo>
                  <a:cubicBezTo>
                    <a:pt x="21170" y="81978"/>
                    <a:pt x="10810" y="79764"/>
                    <a:pt x="1" y="74595"/>
                  </a:cubicBezTo>
                  <a:lnTo>
                    <a:pt x="1" y="74595"/>
                  </a:lnTo>
                  <a:cubicBezTo>
                    <a:pt x="218" y="75847"/>
                    <a:pt x="491" y="77071"/>
                    <a:pt x="736" y="78323"/>
                  </a:cubicBezTo>
                  <a:cubicBezTo>
                    <a:pt x="11651" y="83364"/>
                    <a:pt x="22065" y="85532"/>
                    <a:pt x="31738" y="85532"/>
                  </a:cubicBezTo>
                  <a:cubicBezTo>
                    <a:pt x="41335" y="85532"/>
                    <a:pt x="50202" y="83398"/>
                    <a:pt x="58103" y="79820"/>
                  </a:cubicBezTo>
                  <a:cubicBezTo>
                    <a:pt x="73833" y="72173"/>
                    <a:pt x="85317" y="58130"/>
                    <a:pt x="94380" y="44196"/>
                  </a:cubicBezTo>
                  <a:cubicBezTo>
                    <a:pt x="103279" y="29691"/>
                    <a:pt x="109892" y="15513"/>
                    <a:pt x="119117" y="7729"/>
                  </a:cubicBezTo>
                  <a:cubicBezTo>
                    <a:pt x="121050" y="6042"/>
                    <a:pt x="123934" y="4273"/>
                    <a:pt x="127499" y="2667"/>
                  </a:cubicBezTo>
                  <a:cubicBezTo>
                    <a:pt x="127010" y="1797"/>
                    <a:pt x="126493" y="926"/>
                    <a:pt x="125975" y="55"/>
                  </a:cubicBezTo>
                  <a:lnTo>
                    <a:pt x="1259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6"/>
            <p:cNvSpPr/>
            <p:nvPr/>
          </p:nvSpPr>
          <p:spPr>
            <a:xfrm>
              <a:off x="-2689125" y="1485900"/>
              <a:ext cx="3229000" cy="2182050"/>
            </a:xfrm>
            <a:custGeom>
              <a:avLst/>
              <a:gdLst/>
              <a:ahLst/>
              <a:cxnLst/>
              <a:rect l="l" t="t" r="r" b="b"/>
              <a:pathLst>
                <a:path w="129160" h="87282" extrusionOk="0">
                  <a:moveTo>
                    <a:pt x="127527" y="0"/>
                  </a:moveTo>
                  <a:cubicBezTo>
                    <a:pt x="124070" y="1606"/>
                    <a:pt x="121240" y="3347"/>
                    <a:pt x="119335" y="5035"/>
                  </a:cubicBezTo>
                  <a:cubicBezTo>
                    <a:pt x="110082" y="12927"/>
                    <a:pt x="103496" y="27242"/>
                    <a:pt x="94597" y="41883"/>
                  </a:cubicBezTo>
                  <a:cubicBezTo>
                    <a:pt x="85508" y="55953"/>
                    <a:pt x="73996" y="70104"/>
                    <a:pt x="58158" y="77887"/>
                  </a:cubicBezTo>
                  <a:cubicBezTo>
                    <a:pt x="50106" y="81543"/>
                    <a:pt x="41042" y="83725"/>
                    <a:pt x="31200" y="83725"/>
                  </a:cubicBezTo>
                  <a:cubicBezTo>
                    <a:pt x="21482" y="83725"/>
                    <a:pt x="11007" y="81598"/>
                    <a:pt x="1" y="76663"/>
                  </a:cubicBezTo>
                  <a:lnTo>
                    <a:pt x="1" y="76663"/>
                  </a:lnTo>
                  <a:cubicBezTo>
                    <a:pt x="273" y="77915"/>
                    <a:pt x="572" y="79139"/>
                    <a:pt x="844" y="80391"/>
                  </a:cubicBezTo>
                  <a:cubicBezTo>
                    <a:pt x="11946" y="85201"/>
                    <a:pt x="22478" y="87282"/>
                    <a:pt x="32229" y="87282"/>
                  </a:cubicBezTo>
                  <a:cubicBezTo>
                    <a:pt x="42342" y="87282"/>
                    <a:pt x="51616" y="85044"/>
                    <a:pt x="59818" y="81289"/>
                  </a:cubicBezTo>
                  <a:cubicBezTo>
                    <a:pt x="75765" y="73397"/>
                    <a:pt x="87304" y="59137"/>
                    <a:pt x="96394" y="44958"/>
                  </a:cubicBezTo>
                  <a:cubicBezTo>
                    <a:pt x="105320" y="30153"/>
                    <a:pt x="111878" y="15703"/>
                    <a:pt x="121159" y="7674"/>
                  </a:cubicBezTo>
                  <a:cubicBezTo>
                    <a:pt x="123036" y="5987"/>
                    <a:pt x="125785" y="4273"/>
                    <a:pt x="129160" y="2694"/>
                  </a:cubicBezTo>
                  <a:lnTo>
                    <a:pt x="129023" y="2477"/>
                  </a:lnTo>
                  <a:cubicBezTo>
                    <a:pt x="128534" y="1660"/>
                    <a:pt x="128044" y="816"/>
                    <a:pt x="1275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6"/>
            <p:cNvSpPr/>
            <p:nvPr/>
          </p:nvSpPr>
          <p:spPr>
            <a:xfrm>
              <a:off x="-2645575" y="1618550"/>
              <a:ext cx="3267100" cy="2230875"/>
            </a:xfrm>
            <a:custGeom>
              <a:avLst/>
              <a:gdLst/>
              <a:ahLst/>
              <a:cxnLst/>
              <a:rect l="l" t="t" r="r" b="b"/>
              <a:pathLst>
                <a:path w="130684" h="89235" extrusionOk="0">
                  <a:moveTo>
                    <a:pt x="129050" y="1"/>
                  </a:moveTo>
                  <a:cubicBezTo>
                    <a:pt x="125730" y="1579"/>
                    <a:pt x="123063" y="3294"/>
                    <a:pt x="121213" y="4954"/>
                  </a:cubicBezTo>
                  <a:cubicBezTo>
                    <a:pt x="111933" y="13118"/>
                    <a:pt x="105374" y="27705"/>
                    <a:pt x="96475" y="42618"/>
                  </a:cubicBezTo>
                  <a:cubicBezTo>
                    <a:pt x="87385" y="56933"/>
                    <a:pt x="75819" y="71329"/>
                    <a:pt x="59736" y="79303"/>
                  </a:cubicBezTo>
                  <a:cubicBezTo>
                    <a:pt x="51382" y="83151"/>
                    <a:pt x="41913" y="85445"/>
                    <a:pt x="31554" y="85445"/>
                  </a:cubicBezTo>
                  <a:cubicBezTo>
                    <a:pt x="21767" y="85445"/>
                    <a:pt x="11186" y="83397"/>
                    <a:pt x="0" y="78677"/>
                  </a:cubicBezTo>
                  <a:lnTo>
                    <a:pt x="0" y="78677"/>
                  </a:lnTo>
                  <a:cubicBezTo>
                    <a:pt x="300" y="79929"/>
                    <a:pt x="626" y="81154"/>
                    <a:pt x="953" y="82378"/>
                  </a:cubicBezTo>
                  <a:cubicBezTo>
                    <a:pt x="12147" y="87185"/>
                    <a:pt x="22694" y="89235"/>
                    <a:pt x="32437" y="89235"/>
                  </a:cubicBezTo>
                  <a:cubicBezTo>
                    <a:pt x="43159" y="89235"/>
                    <a:pt x="52909" y="86753"/>
                    <a:pt x="61477" y="82732"/>
                  </a:cubicBezTo>
                  <a:cubicBezTo>
                    <a:pt x="77643" y="74405"/>
                    <a:pt x="89236" y="60036"/>
                    <a:pt x="98325" y="45694"/>
                  </a:cubicBezTo>
                  <a:cubicBezTo>
                    <a:pt x="107225" y="30780"/>
                    <a:pt x="113810" y="16166"/>
                    <a:pt x="123063" y="7675"/>
                  </a:cubicBezTo>
                  <a:cubicBezTo>
                    <a:pt x="124887" y="5988"/>
                    <a:pt x="127499" y="4246"/>
                    <a:pt x="130683" y="2613"/>
                  </a:cubicBezTo>
                  <a:cubicBezTo>
                    <a:pt x="130139" y="1743"/>
                    <a:pt x="129595" y="872"/>
                    <a:pt x="1290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6"/>
            <p:cNvSpPr/>
            <p:nvPr/>
          </p:nvSpPr>
          <p:spPr>
            <a:xfrm>
              <a:off x="-2854450" y="591225"/>
              <a:ext cx="2839825" cy="1834325"/>
            </a:xfrm>
            <a:custGeom>
              <a:avLst/>
              <a:gdLst/>
              <a:ahLst/>
              <a:cxnLst/>
              <a:rect l="l" t="t" r="r" b="b"/>
              <a:pathLst>
                <a:path w="113593" h="73373" extrusionOk="0">
                  <a:moveTo>
                    <a:pt x="112096" y="0"/>
                  </a:moveTo>
                  <a:cubicBezTo>
                    <a:pt x="108341" y="1388"/>
                    <a:pt x="105347" y="2912"/>
                    <a:pt x="103360" y="4355"/>
                  </a:cubicBezTo>
                  <a:cubicBezTo>
                    <a:pt x="94733" y="10396"/>
                    <a:pt x="88229" y="22670"/>
                    <a:pt x="79657" y="35352"/>
                  </a:cubicBezTo>
                  <a:cubicBezTo>
                    <a:pt x="70975" y="47544"/>
                    <a:pt x="60117" y="59981"/>
                    <a:pt x="46265" y="66049"/>
                  </a:cubicBezTo>
                  <a:cubicBezTo>
                    <a:pt x="40650" y="68386"/>
                    <a:pt x="34592" y="69772"/>
                    <a:pt x="28305" y="69772"/>
                  </a:cubicBezTo>
                  <a:cubicBezTo>
                    <a:pt x="19142" y="69772"/>
                    <a:pt x="9490" y="66830"/>
                    <a:pt x="1" y="59600"/>
                  </a:cubicBezTo>
                  <a:lnTo>
                    <a:pt x="1" y="59600"/>
                  </a:lnTo>
                  <a:cubicBezTo>
                    <a:pt x="55" y="60906"/>
                    <a:pt x="110" y="62185"/>
                    <a:pt x="164" y="63491"/>
                  </a:cubicBezTo>
                  <a:cubicBezTo>
                    <a:pt x="9769" y="70504"/>
                    <a:pt x="19477" y="73373"/>
                    <a:pt x="28678" y="73373"/>
                  </a:cubicBezTo>
                  <a:cubicBezTo>
                    <a:pt x="35223" y="73373"/>
                    <a:pt x="41512" y="71922"/>
                    <a:pt x="47326" y="69478"/>
                  </a:cubicBezTo>
                  <a:cubicBezTo>
                    <a:pt x="61342" y="63273"/>
                    <a:pt x="72254" y="50728"/>
                    <a:pt x="80963" y="38372"/>
                  </a:cubicBezTo>
                  <a:cubicBezTo>
                    <a:pt x="89590" y="25554"/>
                    <a:pt x="96121" y="13145"/>
                    <a:pt x="104803" y="6940"/>
                  </a:cubicBezTo>
                  <a:cubicBezTo>
                    <a:pt x="106817" y="5470"/>
                    <a:pt x="109837" y="3919"/>
                    <a:pt x="113593" y="2504"/>
                  </a:cubicBezTo>
                  <a:cubicBezTo>
                    <a:pt x="113076" y="1660"/>
                    <a:pt x="112586" y="817"/>
                    <a:pt x="1120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6"/>
            <p:cNvSpPr/>
            <p:nvPr/>
          </p:nvSpPr>
          <p:spPr>
            <a:xfrm>
              <a:off x="-2858525" y="476925"/>
              <a:ext cx="2776550" cy="1785500"/>
            </a:xfrm>
            <a:custGeom>
              <a:avLst/>
              <a:gdLst/>
              <a:ahLst/>
              <a:cxnLst/>
              <a:rect l="l" t="t" r="r" b="b"/>
              <a:pathLst>
                <a:path w="111062" h="71420" extrusionOk="0">
                  <a:moveTo>
                    <a:pt x="109647" y="0"/>
                  </a:moveTo>
                  <a:cubicBezTo>
                    <a:pt x="105918" y="1361"/>
                    <a:pt x="102897" y="2831"/>
                    <a:pt x="100938" y="4218"/>
                  </a:cubicBezTo>
                  <a:cubicBezTo>
                    <a:pt x="92420" y="9988"/>
                    <a:pt x="85970" y="21989"/>
                    <a:pt x="77479" y="34399"/>
                  </a:cubicBezTo>
                  <a:cubicBezTo>
                    <a:pt x="68880" y="46346"/>
                    <a:pt x="58184" y="58565"/>
                    <a:pt x="44659" y="64362"/>
                  </a:cubicBezTo>
                  <a:cubicBezTo>
                    <a:pt x="39355" y="66528"/>
                    <a:pt x="33675" y="67812"/>
                    <a:pt x="27815" y="67812"/>
                  </a:cubicBezTo>
                  <a:cubicBezTo>
                    <a:pt x="18731" y="67812"/>
                    <a:pt x="9215" y="64728"/>
                    <a:pt x="0" y="57069"/>
                  </a:cubicBezTo>
                  <a:lnTo>
                    <a:pt x="0" y="57069"/>
                  </a:lnTo>
                  <a:cubicBezTo>
                    <a:pt x="28" y="58375"/>
                    <a:pt x="55" y="59681"/>
                    <a:pt x="82" y="60987"/>
                  </a:cubicBezTo>
                  <a:cubicBezTo>
                    <a:pt x="9441" y="68406"/>
                    <a:pt x="19026" y="71419"/>
                    <a:pt x="28150" y="71419"/>
                  </a:cubicBezTo>
                  <a:cubicBezTo>
                    <a:pt x="34254" y="71419"/>
                    <a:pt x="40152" y="70071"/>
                    <a:pt x="45639" y="67791"/>
                  </a:cubicBezTo>
                  <a:cubicBezTo>
                    <a:pt x="59327" y="61858"/>
                    <a:pt x="70104" y="49530"/>
                    <a:pt x="78758" y="37447"/>
                  </a:cubicBezTo>
                  <a:cubicBezTo>
                    <a:pt x="87276" y="24874"/>
                    <a:pt x="93781" y="12737"/>
                    <a:pt x="102353" y="6804"/>
                  </a:cubicBezTo>
                  <a:cubicBezTo>
                    <a:pt x="104340" y="5416"/>
                    <a:pt x="107333" y="3892"/>
                    <a:pt x="111062" y="2531"/>
                  </a:cubicBezTo>
                  <a:cubicBezTo>
                    <a:pt x="110572" y="1688"/>
                    <a:pt x="110109" y="844"/>
                    <a:pt x="109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6"/>
            <p:cNvSpPr/>
            <p:nvPr/>
          </p:nvSpPr>
          <p:spPr>
            <a:xfrm>
              <a:off x="-2844925" y="714375"/>
              <a:ext cx="2907875" cy="1888125"/>
            </a:xfrm>
            <a:custGeom>
              <a:avLst/>
              <a:gdLst/>
              <a:ahLst/>
              <a:cxnLst/>
              <a:rect l="l" t="t" r="r" b="b"/>
              <a:pathLst>
                <a:path w="116315" h="75525" extrusionOk="0">
                  <a:moveTo>
                    <a:pt x="114736" y="0"/>
                  </a:moveTo>
                  <a:cubicBezTo>
                    <a:pt x="110953" y="1442"/>
                    <a:pt x="107878" y="3075"/>
                    <a:pt x="105891" y="4545"/>
                  </a:cubicBezTo>
                  <a:cubicBezTo>
                    <a:pt x="97128" y="10886"/>
                    <a:pt x="90597" y="23432"/>
                    <a:pt x="81943" y="36413"/>
                  </a:cubicBezTo>
                  <a:cubicBezTo>
                    <a:pt x="73153" y="48904"/>
                    <a:pt x="62185" y="61586"/>
                    <a:pt x="48034" y="67900"/>
                  </a:cubicBezTo>
                  <a:cubicBezTo>
                    <a:pt x="42036" y="70444"/>
                    <a:pt x="35537" y="71951"/>
                    <a:pt x="28756" y="71951"/>
                  </a:cubicBezTo>
                  <a:cubicBezTo>
                    <a:pt x="19508" y="71951"/>
                    <a:pt x="9736" y="69147"/>
                    <a:pt x="1" y="62348"/>
                  </a:cubicBezTo>
                  <a:lnTo>
                    <a:pt x="1" y="62348"/>
                  </a:lnTo>
                  <a:cubicBezTo>
                    <a:pt x="82" y="63627"/>
                    <a:pt x="164" y="64933"/>
                    <a:pt x="273" y="66212"/>
                  </a:cubicBezTo>
                  <a:cubicBezTo>
                    <a:pt x="10099" y="72804"/>
                    <a:pt x="19924" y="75525"/>
                    <a:pt x="29210" y="75525"/>
                  </a:cubicBezTo>
                  <a:cubicBezTo>
                    <a:pt x="36255" y="75525"/>
                    <a:pt x="42990" y="73959"/>
                    <a:pt x="49177" y="71329"/>
                  </a:cubicBezTo>
                  <a:cubicBezTo>
                    <a:pt x="63464" y="64852"/>
                    <a:pt x="74513" y="52061"/>
                    <a:pt x="83303" y="39461"/>
                  </a:cubicBezTo>
                  <a:cubicBezTo>
                    <a:pt x="92012" y="26343"/>
                    <a:pt x="98571" y="13607"/>
                    <a:pt x="107388" y="7157"/>
                  </a:cubicBezTo>
                  <a:cubicBezTo>
                    <a:pt x="109429" y="5633"/>
                    <a:pt x="112477" y="3973"/>
                    <a:pt x="116314" y="2504"/>
                  </a:cubicBezTo>
                  <a:cubicBezTo>
                    <a:pt x="115797" y="1687"/>
                    <a:pt x="115253" y="844"/>
                    <a:pt x="114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6"/>
            <p:cNvSpPr/>
            <p:nvPr/>
          </p:nvSpPr>
          <p:spPr>
            <a:xfrm>
              <a:off x="-2831325" y="838200"/>
              <a:ext cx="2974550" cy="1940775"/>
            </a:xfrm>
            <a:custGeom>
              <a:avLst/>
              <a:gdLst/>
              <a:ahLst/>
              <a:cxnLst/>
              <a:rect l="l" t="t" r="r" b="b"/>
              <a:pathLst>
                <a:path w="118982" h="77631" extrusionOk="0">
                  <a:moveTo>
                    <a:pt x="117349" y="0"/>
                  </a:moveTo>
                  <a:cubicBezTo>
                    <a:pt x="113484" y="1497"/>
                    <a:pt x="110382" y="3157"/>
                    <a:pt x="108341" y="4735"/>
                  </a:cubicBezTo>
                  <a:cubicBezTo>
                    <a:pt x="99496" y="11348"/>
                    <a:pt x="92883" y="24194"/>
                    <a:pt x="84175" y="37447"/>
                  </a:cubicBezTo>
                  <a:cubicBezTo>
                    <a:pt x="75330" y="50183"/>
                    <a:pt x="64227" y="63137"/>
                    <a:pt x="49749" y="69723"/>
                  </a:cubicBezTo>
                  <a:cubicBezTo>
                    <a:pt x="43407" y="72441"/>
                    <a:pt x="36481" y="74057"/>
                    <a:pt x="29208" y="74057"/>
                  </a:cubicBezTo>
                  <a:cubicBezTo>
                    <a:pt x="19876" y="74057"/>
                    <a:pt x="9973" y="71396"/>
                    <a:pt x="1" y="64988"/>
                  </a:cubicBezTo>
                  <a:lnTo>
                    <a:pt x="1" y="64988"/>
                  </a:lnTo>
                  <a:cubicBezTo>
                    <a:pt x="110" y="66267"/>
                    <a:pt x="219" y="67519"/>
                    <a:pt x="355" y="68798"/>
                  </a:cubicBezTo>
                  <a:cubicBezTo>
                    <a:pt x="10434" y="75029"/>
                    <a:pt x="20387" y="77630"/>
                    <a:pt x="29756" y="77630"/>
                  </a:cubicBezTo>
                  <a:cubicBezTo>
                    <a:pt x="37285" y="77630"/>
                    <a:pt x="44437" y="75950"/>
                    <a:pt x="50973" y="73125"/>
                  </a:cubicBezTo>
                  <a:cubicBezTo>
                    <a:pt x="65560" y="66430"/>
                    <a:pt x="76745" y="53367"/>
                    <a:pt x="85617" y="40468"/>
                  </a:cubicBezTo>
                  <a:cubicBezTo>
                    <a:pt x="94380" y="27078"/>
                    <a:pt x="100993" y="14070"/>
                    <a:pt x="109892" y="7321"/>
                  </a:cubicBezTo>
                  <a:cubicBezTo>
                    <a:pt x="111960" y="5715"/>
                    <a:pt x="115090" y="4001"/>
                    <a:pt x="118982" y="2477"/>
                  </a:cubicBezTo>
                  <a:cubicBezTo>
                    <a:pt x="118437" y="1660"/>
                    <a:pt x="117893" y="844"/>
                    <a:pt x="1173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6"/>
            <p:cNvSpPr/>
            <p:nvPr/>
          </p:nvSpPr>
          <p:spPr>
            <a:xfrm>
              <a:off x="-2857850" y="1903625"/>
              <a:ext cx="1658725" cy="1217475"/>
            </a:xfrm>
            <a:custGeom>
              <a:avLst/>
              <a:gdLst/>
              <a:ahLst/>
              <a:cxnLst/>
              <a:rect l="l" t="t" r="r" b="b"/>
              <a:pathLst>
                <a:path w="66349" h="48699" extrusionOk="0">
                  <a:moveTo>
                    <a:pt x="1" y="1"/>
                  </a:moveTo>
                  <a:lnTo>
                    <a:pt x="1" y="1"/>
                  </a:lnTo>
                  <a:cubicBezTo>
                    <a:pt x="164" y="13553"/>
                    <a:pt x="1225" y="27106"/>
                    <a:pt x="3185" y="40523"/>
                  </a:cubicBezTo>
                  <a:cubicBezTo>
                    <a:pt x="13304" y="46300"/>
                    <a:pt x="23271" y="48699"/>
                    <a:pt x="32649" y="48699"/>
                  </a:cubicBezTo>
                  <a:cubicBezTo>
                    <a:pt x="45313" y="48699"/>
                    <a:pt x="56905" y="44324"/>
                    <a:pt x="66349" y="37992"/>
                  </a:cubicBezTo>
                  <a:cubicBezTo>
                    <a:pt x="61260" y="26507"/>
                    <a:pt x="56797" y="14724"/>
                    <a:pt x="53041" y="2722"/>
                  </a:cubicBezTo>
                  <a:cubicBezTo>
                    <a:pt x="45477" y="7571"/>
                    <a:pt x="36559" y="10896"/>
                    <a:pt x="27238" y="10896"/>
                  </a:cubicBezTo>
                  <a:cubicBezTo>
                    <a:pt x="18249" y="10896"/>
                    <a:pt x="8885" y="7803"/>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6"/>
            <p:cNvSpPr/>
            <p:nvPr/>
          </p:nvSpPr>
          <p:spPr>
            <a:xfrm>
              <a:off x="-2799325" y="2028825"/>
              <a:ext cx="110225" cy="129950"/>
            </a:xfrm>
            <a:custGeom>
              <a:avLst/>
              <a:gdLst/>
              <a:ahLst/>
              <a:cxnLst/>
              <a:rect l="l" t="t" r="r" b="b"/>
              <a:pathLst>
                <a:path w="4409" h="5198" extrusionOk="0">
                  <a:moveTo>
                    <a:pt x="2096" y="0"/>
                  </a:moveTo>
                  <a:lnTo>
                    <a:pt x="1660" y="1306"/>
                  </a:lnTo>
                  <a:cubicBezTo>
                    <a:pt x="1116" y="925"/>
                    <a:pt x="544" y="544"/>
                    <a:pt x="0" y="109"/>
                  </a:cubicBezTo>
                  <a:lnTo>
                    <a:pt x="0" y="109"/>
                  </a:lnTo>
                  <a:cubicBezTo>
                    <a:pt x="463" y="789"/>
                    <a:pt x="925" y="1470"/>
                    <a:pt x="1415" y="2123"/>
                  </a:cubicBezTo>
                  <a:lnTo>
                    <a:pt x="980" y="3429"/>
                  </a:lnTo>
                  <a:cubicBezTo>
                    <a:pt x="1415" y="3402"/>
                    <a:pt x="1851" y="3347"/>
                    <a:pt x="2286" y="3320"/>
                  </a:cubicBezTo>
                  <a:cubicBezTo>
                    <a:pt x="2776" y="3946"/>
                    <a:pt x="3266" y="4572"/>
                    <a:pt x="3756" y="5198"/>
                  </a:cubicBezTo>
                  <a:cubicBezTo>
                    <a:pt x="3538" y="4545"/>
                    <a:pt x="3320" y="3892"/>
                    <a:pt x="3102" y="3239"/>
                  </a:cubicBezTo>
                  <a:cubicBezTo>
                    <a:pt x="3538" y="3184"/>
                    <a:pt x="3973" y="3102"/>
                    <a:pt x="4409" y="3048"/>
                  </a:cubicBezTo>
                  <a:cubicBezTo>
                    <a:pt x="3837" y="2721"/>
                    <a:pt x="3266" y="2368"/>
                    <a:pt x="2694" y="2014"/>
                  </a:cubicBezTo>
                  <a:cubicBezTo>
                    <a:pt x="2504" y="1361"/>
                    <a:pt x="2286" y="680"/>
                    <a:pt x="20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6"/>
            <p:cNvSpPr/>
            <p:nvPr/>
          </p:nvSpPr>
          <p:spPr>
            <a:xfrm>
              <a:off x="-2559850" y="2150600"/>
              <a:ext cx="113650" cy="117050"/>
            </a:xfrm>
            <a:custGeom>
              <a:avLst/>
              <a:gdLst/>
              <a:ahLst/>
              <a:cxnLst/>
              <a:rect l="l" t="t" r="r" b="b"/>
              <a:pathLst>
                <a:path w="4546" h="4682" extrusionOk="0">
                  <a:moveTo>
                    <a:pt x="2069" y="0"/>
                  </a:moveTo>
                  <a:lnTo>
                    <a:pt x="1715" y="1416"/>
                  </a:lnTo>
                  <a:cubicBezTo>
                    <a:pt x="1143" y="1198"/>
                    <a:pt x="572" y="980"/>
                    <a:pt x="0" y="735"/>
                  </a:cubicBezTo>
                  <a:lnTo>
                    <a:pt x="0" y="735"/>
                  </a:lnTo>
                  <a:cubicBezTo>
                    <a:pt x="490" y="1279"/>
                    <a:pt x="1007" y="1797"/>
                    <a:pt x="1497" y="2286"/>
                  </a:cubicBezTo>
                  <a:lnTo>
                    <a:pt x="1171" y="3702"/>
                  </a:lnTo>
                  <a:cubicBezTo>
                    <a:pt x="1606" y="3565"/>
                    <a:pt x="2042" y="3402"/>
                    <a:pt x="2477" y="3239"/>
                  </a:cubicBezTo>
                  <a:cubicBezTo>
                    <a:pt x="2967" y="3729"/>
                    <a:pt x="3484" y="4191"/>
                    <a:pt x="4028" y="4681"/>
                  </a:cubicBezTo>
                  <a:cubicBezTo>
                    <a:pt x="3756" y="4083"/>
                    <a:pt x="3511" y="3511"/>
                    <a:pt x="3266" y="2912"/>
                  </a:cubicBezTo>
                  <a:cubicBezTo>
                    <a:pt x="3702" y="2722"/>
                    <a:pt x="4110" y="2531"/>
                    <a:pt x="4545" y="2341"/>
                  </a:cubicBezTo>
                  <a:cubicBezTo>
                    <a:pt x="3947" y="2178"/>
                    <a:pt x="3375" y="1987"/>
                    <a:pt x="2804" y="1797"/>
                  </a:cubicBezTo>
                  <a:cubicBezTo>
                    <a:pt x="2559" y="1198"/>
                    <a:pt x="2314" y="599"/>
                    <a:pt x="2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6"/>
            <p:cNvSpPr/>
            <p:nvPr/>
          </p:nvSpPr>
          <p:spPr>
            <a:xfrm>
              <a:off x="-2322400" y="2205700"/>
              <a:ext cx="112275" cy="105475"/>
            </a:xfrm>
            <a:custGeom>
              <a:avLst/>
              <a:gdLst/>
              <a:ahLst/>
              <a:cxnLst/>
              <a:rect l="l" t="t" r="r" b="b"/>
              <a:pathLst>
                <a:path w="4491" h="4219" extrusionOk="0">
                  <a:moveTo>
                    <a:pt x="1987" y="1"/>
                  </a:moveTo>
                  <a:lnTo>
                    <a:pt x="1715" y="1498"/>
                  </a:lnTo>
                  <a:cubicBezTo>
                    <a:pt x="1143" y="1416"/>
                    <a:pt x="572" y="1361"/>
                    <a:pt x="0" y="1253"/>
                  </a:cubicBezTo>
                  <a:lnTo>
                    <a:pt x="0" y="1253"/>
                  </a:lnTo>
                  <a:cubicBezTo>
                    <a:pt x="517" y="1661"/>
                    <a:pt x="1034" y="2042"/>
                    <a:pt x="1551" y="2423"/>
                  </a:cubicBezTo>
                  <a:lnTo>
                    <a:pt x="1307" y="3920"/>
                  </a:lnTo>
                  <a:cubicBezTo>
                    <a:pt x="1715" y="3675"/>
                    <a:pt x="2123" y="3403"/>
                    <a:pt x="2531" y="3130"/>
                  </a:cubicBezTo>
                  <a:cubicBezTo>
                    <a:pt x="3048" y="3484"/>
                    <a:pt x="3593" y="3865"/>
                    <a:pt x="4110" y="4219"/>
                  </a:cubicBezTo>
                  <a:cubicBezTo>
                    <a:pt x="3837" y="3675"/>
                    <a:pt x="3565" y="3130"/>
                    <a:pt x="3293" y="2613"/>
                  </a:cubicBezTo>
                  <a:cubicBezTo>
                    <a:pt x="3701" y="2314"/>
                    <a:pt x="4082" y="2042"/>
                    <a:pt x="4491" y="1742"/>
                  </a:cubicBezTo>
                  <a:cubicBezTo>
                    <a:pt x="3946" y="1715"/>
                    <a:pt x="3375" y="1661"/>
                    <a:pt x="2803" y="1606"/>
                  </a:cubicBezTo>
                  <a:cubicBezTo>
                    <a:pt x="2531" y="1062"/>
                    <a:pt x="2259" y="545"/>
                    <a:pt x="1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6"/>
            <p:cNvSpPr/>
            <p:nvPr/>
          </p:nvSpPr>
          <p:spPr>
            <a:xfrm>
              <a:off x="-2089050" y="2204350"/>
              <a:ext cx="108875" cy="104125"/>
            </a:xfrm>
            <a:custGeom>
              <a:avLst/>
              <a:gdLst/>
              <a:ahLst/>
              <a:cxnLst/>
              <a:rect l="l" t="t" r="r" b="b"/>
              <a:pathLst>
                <a:path w="4355" h="4165" extrusionOk="0">
                  <a:moveTo>
                    <a:pt x="1851" y="0"/>
                  </a:moveTo>
                  <a:lnTo>
                    <a:pt x="1688" y="1606"/>
                  </a:lnTo>
                  <a:cubicBezTo>
                    <a:pt x="1117" y="1660"/>
                    <a:pt x="572" y="1715"/>
                    <a:pt x="1" y="1742"/>
                  </a:cubicBezTo>
                  <a:cubicBezTo>
                    <a:pt x="518" y="2041"/>
                    <a:pt x="1062" y="2314"/>
                    <a:pt x="1579" y="2586"/>
                  </a:cubicBezTo>
                  <a:lnTo>
                    <a:pt x="1416" y="4164"/>
                  </a:lnTo>
                  <a:cubicBezTo>
                    <a:pt x="1797" y="3810"/>
                    <a:pt x="2178" y="3429"/>
                    <a:pt x="2532" y="3076"/>
                  </a:cubicBezTo>
                  <a:cubicBezTo>
                    <a:pt x="3076" y="3320"/>
                    <a:pt x="3593" y="3593"/>
                    <a:pt x="4110" y="3838"/>
                  </a:cubicBezTo>
                  <a:cubicBezTo>
                    <a:pt x="3811" y="3348"/>
                    <a:pt x="3539" y="2858"/>
                    <a:pt x="3239" y="2368"/>
                  </a:cubicBezTo>
                  <a:cubicBezTo>
                    <a:pt x="3620" y="1987"/>
                    <a:pt x="3974" y="1606"/>
                    <a:pt x="4355" y="1225"/>
                  </a:cubicBezTo>
                  <a:lnTo>
                    <a:pt x="4355" y="1225"/>
                  </a:lnTo>
                  <a:cubicBezTo>
                    <a:pt x="3811" y="1334"/>
                    <a:pt x="3266" y="1415"/>
                    <a:pt x="2695" y="1470"/>
                  </a:cubicBezTo>
                  <a:cubicBezTo>
                    <a:pt x="2423" y="980"/>
                    <a:pt x="2123" y="490"/>
                    <a:pt x="1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6"/>
            <p:cNvSpPr/>
            <p:nvPr/>
          </p:nvSpPr>
          <p:spPr>
            <a:xfrm>
              <a:off x="-1865200" y="2156050"/>
              <a:ext cx="101400" cy="108200"/>
            </a:xfrm>
            <a:custGeom>
              <a:avLst/>
              <a:gdLst/>
              <a:ahLst/>
              <a:cxnLst/>
              <a:rect l="l" t="t" r="r" b="b"/>
              <a:pathLst>
                <a:path w="4056" h="4328" extrusionOk="0">
                  <a:moveTo>
                    <a:pt x="1633" y="0"/>
                  </a:moveTo>
                  <a:lnTo>
                    <a:pt x="1551" y="1660"/>
                  </a:lnTo>
                  <a:cubicBezTo>
                    <a:pt x="1034" y="1823"/>
                    <a:pt x="517" y="1987"/>
                    <a:pt x="0" y="2123"/>
                  </a:cubicBezTo>
                  <a:cubicBezTo>
                    <a:pt x="490" y="2313"/>
                    <a:pt x="1007" y="2504"/>
                    <a:pt x="1524" y="2667"/>
                  </a:cubicBezTo>
                  <a:lnTo>
                    <a:pt x="1443" y="4327"/>
                  </a:lnTo>
                  <a:cubicBezTo>
                    <a:pt x="1769" y="3892"/>
                    <a:pt x="2123" y="3429"/>
                    <a:pt x="2449" y="2994"/>
                  </a:cubicBezTo>
                  <a:cubicBezTo>
                    <a:pt x="2967" y="3157"/>
                    <a:pt x="3456" y="3293"/>
                    <a:pt x="3973" y="3456"/>
                  </a:cubicBezTo>
                  <a:cubicBezTo>
                    <a:pt x="3674" y="3021"/>
                    <a:pt x="3375" y="2585"/>
                    <a:pt x="3075" y="2150"/>
                  </a:cubicBezTo>
                  <a:cubicBezTo>
                    <a:pt x="3402" y="1687"/>
                    <a:pt x="3729" y="1225"/>
                    <a:pt x="4055" y="762"/>
                  </a:cubicBezTo>
                  <a:lnTo>
                    <a:pt x="4055" y="762"/>
                  </a:lnTo>
                  <a:cubicBezTo>
                    <a:pt x="3565" y="953"/>
                    <a:pt x="3048" y="1143"/>
                    <a:pt x="2531" y="1334"/>
                  </a:cubicBezTo>
                  <a:cubicBezTo>
                    <a:pt x="2232" y="898"/>
                    <a:pt x="1932" y="436"/>
                    <a:pt x="1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6"/>
            <p:cNvSpPr/>
            <p:nvPr/>
          </p:nvSpPr>
          <p:spPr>
            <a:xfrm>
              <a:off x="-1725725" y="2209800"/>
              <a:ext cx="98675" cy="110225"/>
            </a:xfrm>
            <a:custGeom>
              <a:avLst/>
              <a:gdLst/>
              <a:ahLst/>
              <a:cxnLst/>
              <a:rect l="l" t="t" r="r" b="b"/>
              <a:pathLst>
                <a:path w="3947" h="4409" extrusionOk="0">
                  <a:moveTo>
                    <a:pt x="1551" y="0"/>
                  </a:moveTo>
                  <a:cubicBezTo>
                    <a:pt x="1551" y="572"/>
                    <a:pt x="1524" y="1116"/>
                    <a:pt x="1524" y="1687"/>
                  </a:cubicBezTo>
                  <a:cubicBezTo>
                    <a:pt x="1007" y="1905"/>
                    <a:pt x="517" y="2123"/>
                    <a:pt x="0" y="2340"/>
                  </a:cubicBezTo>
                  <a:cubicBezTo>
                    <a:pt x="490" y="2477"/>
                    <a:pt x="1007" y="2613"/>
                    <a:pt x="1497" y="2721"/>
                  </a:cubicBezTo>
                  <a:cubicBezTo>
                    <a:pt x="1497" y="3293"/>
                    <a:pt x="1470" y="3837"/>
                    <a:pt x="1470" y="4409"/>
                  </a:cubicBezTo>
                  <a:cubicBezTo>
                    <a:pt x="1796" y="3919"/>
                    <a:pt x="2123" y="3429"/>
                    <a:pt x="2449" y="2939"/>
                  </a:cubicBezTo>
                  <a:cubicBezTo>
                    <a:pt x="2939" y="3075"/>
                    <a:pt x="3456" y="3184"/>
                    <a:pt x="3946" y="3293"/>
                  </a:cubicBezTo>
                  <a:cubicBezTo>
                    <a:pt x="3647" y="2885"/>
                    <a:pt x="3347" y="2449"/>
                    <a:pt x="3021" y="2041"/>
                  </a:cubicBezTo>
                  <a:cubicBezTo>
                    <a:pt x="3347" y="1551"/>
                    <a:pt x="3647" y="1034"/>
                    <a:pt x="3946" y="544"/>
                  </a:cubicBezTo>
                  <a:lnTo>
                    <a:pt x="3946" y="544"/>
                  </a:lnTo>
                  <a:cubicBezTo>
                    <a:pt x="3456" y="816"/>
                    <a:pt x="2966" y="1034"/>
                    <a:pt x="2449" y="1279"/>
                  </a:cubicBezTo>
                  <a:cubicBezTo>
                    <a:pt x="2150" y="844"/>
                    <a:pt x="1851" y="435"/>
                    <a:pt x="1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6"/>
            <p:cNvSpPr/>
            <p:nvPr/>
          </p:nvSpPr>
          <p:spPr>
            <a:xfrm>
              <a:off x="-1946175" y="2283950"/>
              <a:ext cx="106850" cy="106150"/>
            </a:xfrm>
            <a:custGeom>
              <a:avLst/>
              <a:gdLst/>
              <a:ahLst/>
              <a:cxnLst/>
              <a:rect l="l" t="t" r="r" b="b"/>
              <a:pathLst>
                <a:path w="4274" h="4246" extrusionOk="0">
                  <a:moveTo>
                    <a:pt x="1770" y="0"/>
                  </a:moveTo>
                  <a:lnTo>
                    <a:pt x="1661" y="1606"/>
                  </a:lnTo>
                  <a:cubicBezTo>
                    <a:pt x="1116" y="1742"/>
                    <a:pt x="545" y="1851"/>
                    <a:pt x="1" y="1960"/>
                  </a:cubicBezTo>
                  <a:cubicBezTo>
                    <a:pt x="518" y="2178"/>
                    <a:pt x="1062" y="2395"/>
                    <a:pt x="1579" y="2613"/>
                  </a:cubicBezTo>
                  <a:lnTo>
                    <a:pt x="1470" y="4246"/>
                  </a:lnTo>
                  <a:cubicBezTo>
                    <a:pt x="1824" y="3838"/>
                    <a:pt x="2205" y="3402"/>
                    <a:pt x="2559" y="2994"/>
                  </a:cubicBezTo>
                  <a:cubicBezTo>
                    <a:pt x="3076" y="3212"/>
                    <a:pt x="3620" y="3402"/>
                    <a:pt x="4137" y="3593"/>
                  </a:cubicBezTo>
                  <a:cubicBezTo>
                    <a:pt x="3838" y="3130"/>
                    <a:pt x="3511" y="2667"/>
                    <a:pt x="3212" y="2232"/>
                  </a:cubicBezTo>
                  <a:cubicBezTo>
                    <a:pt x="3566" y="1797"/>
                    <a:pt x="3920" y="1361"/>
                    <a:pt x="4273" y="953"/>
                  </a:cubicBezTo>
                  <a:lnTo>
                    <a:pt x="4273" y="953"/>
                  </a:lnTo>
                  <a:cubicBezTo>
                    <a:pt x="3729" y="1089"/>
                    <a:pt x="3212" y="1225"/>
                    <a:pt x="2668" y="1388"/>
                  </a:cubicBezTo>
                  <a:cubicBezTo>
                    <a:pt x="2368" y="898"/>
                    <a:pt x="2069" y="436"/>
                    <a:pt x="17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6"/>
            <p:cNvSpPr/>
            <p:nvPr/>
          </p:nvSpPr>
          <p:spPr>
            <a:xfrm>
              <a:off x="-2180200" y="2312525"/>
              <a:ext cx="112950" cy="101400"/>
            </a:xfrm>
            <a:custGeom>
              <a:avLst/>
              <a:gdLst/>
              <a:ahLst/>
              <a:cxnLst/>
              <a:rect l="l" t="t" r="r" b="b"/>
              <a:pathLst>
                <a:path w="4518" h="4056" extrusionOk="0">
                  <a:moveTo>
                    <a:pt x="1959" y="0"/>
                  </a:moveTo>
                  <a:lnTo>
                    <a:pt x="1742" y="1524"/>
                  </a:lnTo>
                  <a:cubicBezTo>
                    <a:pt x="1456" y="1538"/>
                    <a:pt x="1170" y="1545"/>
                    <a:pt x="881" y="1545"/>
                  </a:cubicBezTo>
                  <a:cubicBezTo>
                    <a:pt x="592" y="1545"/>
                    <a:pt x="299" y="1538"/>
                    <a:pt x="0" y="1524"/>
                  </a:cubicBezTo>
                  <a:lnTo>
                    <a:pt x="0" y="1524"/>
                  </a:lnTo>
                  <a:cubicBezTo>
                    <a:pt x="544" y="1851"/>
                    <a:pt x="1089" y="2178"/>
                    <a:pt x="1606" y="2504"/>
                  </a:cubicBezTo>
                  <a:lnTo>
                    <a:pt x="1415" y="4055"/>
                  </a:lnTo>
                  <a:cubicBezTo>
                    <a:pt x="1823" y="3729"/>
                    <a:pt x="2232" y="3402"/>
                    <a:pt x="2613" y="3076"/>
                  </a:cubicBezTo>
                  <a:cubicBezTo>
                    <a:pt x="3157" y="3375"/>
                    <a:pt x="3701" y="3674"/>
                    <a:pt x="4245" y="3974"/>
                  </a:cubicBezTo>
                  <a:cubicBezTo>
                    <a:pt x="3946" y="3484"/>
                    <a:pt x="3647" y="2967"/>
                    <a:pt x="3347" y="2477"/>
                  </a:cubicBezTo>
                  <a:cubicBezTo>
                    <a:pt x="3756" y="2123"/>
                    <a:pt x="4137" y="1797"/>
                    <a:pt x="4518" y="1443"/>
                  </a:cubicBezTo>
                  <a:lnTo>
                    <a:pt x="4518" y="1443"/>
                  </a:lnTo>
                  <a:cubicBezTo>
                    <a:pt x="3973" y="1497"/>
                    <a:pt x="3402" y="1524"/>
                    <a:pt x="2830" y="1552"/>
                  </a:cubicBezTo>
                  <a:cubicBezTo>
                    <a:pt x="2531" y="1035"/>
                    <a:pt x="2232" y="517"/>
                    <a:pt x="1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6"/>
            <p:cNvSpPr/>
            <p:nvPr/>
          </p:nvSpPr>
          <p:spPr>
            <a:xfrm>
              <a:off x="-2428550" y="2288700"/>
              <a:ext cx="115700" cy="110250"/>
            </a:xfrm>
            <a:custGeom>
              <a:avLst/>
              <a:gdLst/>
              <a:ahLst/>
              <a:cxnLst/>
              <a:rect l="l" t="t" r="r" b="b"/>
              <a:pathLst>
                <a:path w="4628" h="4410" extrusionOk="0">
                  <a:moveTo>
                    <a:pt x="2069" y="1"/>
                  </a:moveTo>
                  <a:lnTo>
                    <a:pt x="1770" y="1470"/>
                  </a:lnTo>
                  <a:cubicBezTo>
                    <a:pt x="1171" y="1334"/>
                    <a:pt x="572" y="1198"/>
                    <a:pt x="1" y="1035"/>
                  </a:cubicBezTo>
                  <a:lnTo>
                    <a:pt x="1" y="1035"/>
                  </a:lnTo>
                  <a:cubicBezTo>
                    <a:pt x="518" y="1498"/>
                    <a:pt x="1062" y="1933"/>
                    <a:pt x="1579" y="2369"/>
                  </a:cubicBezTo>
                  <a:lnTo>
                    <a:pt x="1280" y="3838"/>
                  </a:lnTo>
                  <a:cubicBezTo>
                    <a:pt x="1715" y="3620"/>
                    <a:pt x="2151" y="3403"/>
                    <a:pt x="2586" y="3185"/>
                  </a:cubicBezTo>
                  <a:cubicBezTo>
                    <a:pt x="3130" y="3593"/>
                    <a:pt x="3648" y="4029"/>
                    <a:pt x="4192" y="4410"/>
                  </a:cubicBezTo>
                  <a:cubicBezTo>
                    <a:pt x="3920" y="3865"/>
                    <a:pt x="3648" y="3294"/>
                    <a:pt x="3375" y="2750"/>
                  </a:cubicBezTo>
                  <a:cubicBezTo>
                    <a:pt x="3784" y="2505"/>
                    <a:pt x="4219" y="2260"/>
                    <a:pt x="4627" y="2015"/>
                  </a:cubicBezTo>
                  <a:cubicBezTo>
                    <a:pt x="4056" y="1933"/>
                    <a:pt x="3457" y="1824"/>
                    <a:pt x="2858" y="1715"/>
                  </a:cubicBezTo>
                  <a:cubicBezTo>
                    <a:pt x="2586" y="1144"/>
                    <a:pt x="2314" y="572"/>
                    <a:pt x="2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6"/>
            <p:cNvSpPr/>
            <p:nvPr/>
          </p:nvSpPr>
          <p:spPr>
            <a:xfrm>
              <a:off x="-2672100" y="2205700"/>
              <a:ext cx="115675" cy="121825"/>
            </a:xfrm>
            <a:custGeom>
              <a:avLst/>
              <a:gdLst/>
              <a:ahLst/>
              <a:cxnLst/>
              <a:rect l="l" t="t" r="r" b="b"/>
              <a:pathLst>
                <a:path w="4627" h="4873" extrusionOk="0">
                  <a:moveTo>
                    <a:pt x="2123" y="1"/>
                  </a:moveTo>
                  <a:lnTo>
                    <a:pt x="1742" y="1361"/>
                  </a:lnTo>
                  <a:cubicBezTo>
                    <a:pt x="1170" y="1062"/>
                    <a:pt x="572" y="763"/>
                    <a:pt x="0" y="436"/>
                  </a:cubicBezTo>
                  <a:lnTo>
                    <a:pt x="0" y="436"/>
                  </a:lnTo>
                  <a:cubicBezTo>
                    <a:pt x="490" y="1035"/>
                    <a:pt x="1007" y="1606"/>
                    <a:pt x="1524" y="2178"/>
                  </a:cubicBezTo>
                  <a:lnTo>
                    <a:pt x="1143" y="3539"/>
                  </a:lnTo>
                  <a:cubicBezTo>
                    <a:pt x="1579" y="3457"/>
                    <a:pt x="2014" y="3348"/>
                    <a:pt x="2477" y="3239"/>
                  </a:cubicBezTo>
                  <a:cubicBezTo>
                    <a:pt x="2994" y="3811"/>
                    <a:pt x="3511" y="4355"/>
                    <a:pt x="4028" y="4872"/>
                  </a:cubicBezTo>
                  <a:cubicBezTo>
                    <a:pt x="3783" y="4273"/>
                    <a:pt x="3538" y="3647"/>
                    <a:pt x="3293" y="3022"/>
                  </a:cubicBezTo>
                  <a:cubicBezTo>
                    <a:pt x="3728" y="2913"/>
                    <a:pt x="4164" y="2777"/>
                    <a:pt x="4627" y="2641"/>
                  </a:cubicBezTo>
                  <a:cubicBezTo>
                    <a:pt x="4028" y="2396"/>
                    <a:pt x="3429" y="2151"/>
                    <a:pt x="2830" y="1879"/>
                  </a:cubicBezTo>
                  <a:cubicBezTo>
                    <a:pt x="2585" y="1253"/>
                    <a:pt x="2368" y="627"/>
                    <a:pt x="2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6"/>
            <p:cNvSpPr/>
            <p:nvPr/>
          </p:nvSpPr>
          <p:spPr>
            <a:xfrm>
              <a:off x="-1650900" y="2062825"/>
              <a:ext cx="94600" cy="111600"/>
            </a:xfrm>
            <a:custGeom>
              <a:avLst/>
              <a:gdLst/>
              <a:ahLst/>
              <a:cxnLst/>
              <a:rect l="l" t="t" r="r" b="b"/>
              <a:pathLst>
                <a:path w="3784" h="4464" extrusionOk="0">
                  <a:moveTo>
                    <a:pt x="1443" y="1"/>
                  </a:moveTo>
                  <a:lnTo>
                    <a:pt x="1443" y="1715"/>
                  </a:lnTo>
                  <a:cubicBezTo>
                    <a:pt x="980" y="1987"/>
                    <a:pt x="491" y="2232"/>
                    <a:pt x="1" y="2477"/>
                  </a:cubicBezTo>
                  <a:cubicBezTo>
                    <a:pt x="491" y="2586"/>
                    <a:pt x="980" y="2668"/>
                    <a:pt x="1443" y="2777"/>
                  </a:cubicBezTo>
                  <a:lnTo>
                    <a:pt x="1443" y="4464"/>
                  </a:lnTo>
                  <a:cubicBezTo>
                    <a:pt x="1742" y="3947"/>
                    <a:pt x="2042" y="3457"/>
                    <a:pt x="2341" y="2940"/>
                  </a:cubicBezTo>
                  <a:cubicBezTo>
                    <a:pt x="2831" y="3022"/>
                    <a:pt x="3321" y="3076"/>
                    <a:pt x="3783" y="3158"/>
                  </a:cubicBezTo>
                  <a:cubicBezTo>
                    <a:pt x="3484" y="2777"/>
                    <a:pt x="3185" y="2368"/>
                    <a:pt x="2885" y="1960"/>
                  </a:cubicBezTo>
                  <a:cubicBezTo>
                    <a:pt x="3185" y="1443"/>
                    <a:pt x="3457" y="926"/>
                    <a:pt x="3756" y="382"/>
                  </a:cubicBezTo>
                  <a:lnTo>
                    <a:pt x="3756" y="382"/>
                  </a:lnTo>
                  <a:cubicBezTo>
                    <a:pt x="3294" y="681"/>
                    <a:pt x="2804" y="953"/>
                    <a:pt x="2341" y="1225"/>
                  </a:cubicBezTo>
                  <a:cubicBezTo>
                    <a:pt x="2042" y="817"/>
                    <a:pt x="1742" y="409"/>
                    <a:pt x="1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6"/>
            <p:cNvSpPr/>
            <p:nvPr/>
          </p:nvSpPr>
          <p:spPr>
            <a:xfrm>
              <a:off x="-2788450" y="2229525"/>
              <a:ext cx="116375" cy="127925"/>
            </a:xfrm>
            <a:custGeom>
              <a:avLst/>
              <a:gdLst/>
              <a:ahLst/>
              <a:cxnLst/>
              <a:rect l="l" t="t" r="r" b="b"/>
              <a:pathLst>
                <a:path w="4655" h="5117" extrusionOk="0">
                  <a:moveTo>
                    <a:pt x="2178" y="0"/>
                  </a:moveTo>
                  <a:lnTo>
                    <a:pt x="1769" y="1307"/>
                  </a:lnTo>
                  <a:cubicBezTo>
                    <a:pt x="1171" y="953"/>
                    <a:pt x="599" y="545"/>
                    <a:pt x="0" y="164"/>
                  </a:cubicBezTo>
                  <a:lnTo>
                    <a:pt x="0" y="164"/>
                  </a:lnTo>
                  <a:cubicBezTo>
                    <a:pt x="490" y="817"/>
                    <a:pt x="1007" y="1470"/>
                    <a:pt x="1497" y="2123"/>
                  </a:cubicBezTo>
                  <a:lnTo>
                    <a:pt x="1089" y="3402"/>
                  </a:lnTo>
                  <a:cubicBezTo>
                    <a:pt x="1552" y="3375"/>
                    <a:pt x="1987" y="3320"/>
                    <a:pt x="2450" y="3293"/>
                  </a:cubicBezTo>
                  <a:cubicBezTo>
                    <a:pt x="2967" y="3892"/>
                    <a:pt x="3484" y="4518"/>
                    <a:pt x="4001" y="5117"/>
                  </a:cubicBezTo>
                  <a:cubicBezTo>
                    <a:pt x="3756" y="4463"/>
                    <a:pt x="3511" y="3837"/>
                    <a:pt x="3293" y="3184"/>
                  </a:cubicBezTo>
                  <a:cubicBezTo>
                    <a:pt x="3729" y="3103"/>
                    <a:pt x="4191" y="3048"/>
                    <a:pt x="4654" y="2967"/>
                  </a:cubicBezTo>
                  <a:cubicBezTo>
                    <a:pt x="4055" y="2640"/>
                    <a:pt x="3457" y="2313"/>
                    <a:pt x="2858" y="1960"/>
                  </a:cubicBezTo>
                  <a:cubicBezTo>
                    <a:pt x="2640" y="1307"/>
                    <a:pt x="2395" y="653"/>
                    <a:pt x="2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6"/>
            <p:cNvSpPr/>
            <p:nvPr/>
          </p:nvSpPr>
          <p:spPr>
            <a:xfrm>
              <a:off x="-2536050" y="2345850"/>
              <a:ext cx="118425" cy="115025"/>
            </a:xfrm>
            <a:custGeom>
              <a:avLst/>
              <a:gdLst/>
              <a:ahLst/>
              <a:cxnLst/>
              <a:rect l="l" t="t" r="r" b="b"/>
              <a:pathLst>
                <a:path w="4737" h="4601" extrusionOk="0">
                  <a:moveTo>
                    <a:pt x="2124" y="1"/>
                  </a:moveTo>
                  <a:lnTo>
                    <a:pt x="1824" y="1416"/>
                  </a:lnTo>
                  <a:cubicBezTo>
                    <a:pt x="1198" y="1198"/>
                    <a:pt x="600" y="981"/>
                    <a:pt x="1" y="763"/>
                  </a:cubicBezTo>
                  <a:lnTo>
                    <a:pt x="1" y="763"/>
                  </a:lnTo>
                  <a:cubicBezTo>
                    <a:pt x="545" y="1280"/>
                    <a:pt x="1062" y="1797"/>
                    <a:pt x="1607" y="2287"/>
                  </a:cubicBezTo>
                  <a:lnTo>
                    <a:pt x="1280" y="3675"/>
                  </a:lnTo>
                  <a:cubicBezTo>
                    <a:pt x="1715" y="3539"/>
                    <a:pt x="2151" y="3348"/>
                    <a:pt x="2614" y="3185"/>
                  </a:cubicBezTo>
                  <a:cubicBezTo>
                    <a:pt x="3158" y="3675"/>
                    <a:pt x="3702" y="4137"/>
                    <a:pt x="4246" y="4600"/>
                  </a:cubicBezTo>
                  <a:cubicBezTo>
                    <a:pt x="3974" y="4029"/>
                    <a:pt x="3702" y="3430"/>
                    <a:pt x="3430" y="2858"/>
                  </a:cubicBezTo>
                  <a:cubicBezTo>
                    <a:pt x="3865" y="2668"/>
                    <a:pt x="4301" y="2477"/>
                    <a:pt x="4736" y="2260"/>
                  </a:cubicBezTo>
                  <a:cubicBezTo>
                    <a:pt x="4138" y="2124"/>
                    <a:pt x="3539" y="1960"/>
                    <a:pt x="2940" y="1770"/>
                  </a:cubicBezTo>
                  <a:cubicBezTo>
                    <a:pt x="2668" y="1171"/>
                    <a:pt x="2396" y="572"/>
                    <a:pt x="2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6"/>
            <p:cNvSpPr/>
            <p:nvPr/>
          </p:nvSpPr>
          <p:spPr>
            <a:xfrm>
              <a:off x="-2288400" y="2395525"/>
              <a:ext cx="117050" cy="104125"/>
            </a:xfrm>
            <a:custGeom>
              <a:avLst/>
              <a:gdLst/>
              <a:ahLst/>
              <a:cxnLst/>
              <a:rect l="l" t="t" r="r" b="b"/>
              <a:pathLst>
                <a:path w="4682" h="4165" extrusionOk="0">
                  <a:moveTo>
                    <a:pt x="2042" y="1"/>
                  </a:moveTo>
                  <a:lnTo>
                    <a:pt x="1797" y="1497"/>
                  </a:lnTo>
                  <a:cubicBezTo>
                    <a:pt x="1198" y="1443"/>
                    <a:pt x="600" y="1388"/>
                    <a:pt x="1" y="1307"/>
                  </a:cubicBezTo>
                  <a:lnTo>
                    <a:pt x="1" y="1307"/>
                  </a:lnTo>
                  <a:cubicBezTo>
                    <a:pt x="545" y="1688"/>
                    <a:pt x="1117" y="2069"/>
                    <a:pt x="1661" y="2423"/>
                  </a:cubicBezTo>
                  <a:lnTo>
                    <a:pt x="1416" y="3947"/>
                  </a:lnTo>
                  <a:cubicBezTo>
                    <a:pt x="1852" y="3674"/>
                    <a:pt x="2260" y="3402"/>
                    <a:pt x="2668" y="3103"/>
                  </a:cubicBezTo>
                  <a:cubicBezTo>
                    <a:pt x="3239" y="3457"/>
                    <a:pt x="3784" y="3811"/>
                    <a:pt x="4355" y="4164"/>
                  </a:cubicBezTo>
                  <a:cubicBezTo>
                    <a:pt x="4056" y="3620"/>
                    <a:pt x="3757" y="3103"/>
                    <a:pt x="3457" y="2586"/>
                  </a:cubicBezTo>
                  <a:cubicBezTo>
                    <a:pt x="3865" y="2287"/>
                    <a:pt x="4274" y="1987"/>
                    <a:pt x="4682" y="1688"/>
                  </a:cubicBezTo>
                  <a:cubicBezTo>
                    <a:pt x="4083" y="1661"/>
                    <a:pt x="3512" y="1633"/>
                    <a:pt x="2913" y="1606"/>
                  </a:cubicBezTo>
                  <a:cubicBezTo>
                    <a:pt x="2614" y="1062"/>
                    <a:pt x="2314" y="518"/>
                    <a:pt x="2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6"/>
            <p:cNvSpPr/>
            <p:nvPr/>
          </p:nvSpPr>
          <p:spPr>
            <a:xfrm>
              <a:off x="-2046175" y="2390075"/>
              <a:ext cx="112275" cy="104125"/>
            </a:xfrm>
            <a:custGeom>
              <a:avLst/>
              <a:gdLst/>
              <a:ahLst/>
              <a:cxnLst/>
              <a:rect l="l" t="t" r="r" b="b"/>
              <a:pathLst>
                <a:path w="4491" h="4165" extrusionOk="0">
                  <a:moveTo>
                    <a:pt x="1878" y="1"/>
                  </a:moveTo>
                  <a:lnTo>
                    <a:pt x="1742" y="1579"/>
                  </a:lnTo>
                  <a:cubicBezTo>
                    <a:pt x="1170" y="1661"/>
                    <a:pt x="572" y="1715"/>
                    <a:pt x="0" y="1770"/>
                  </a:cubicBezTo>
                  <a:cubicBezTo>
                    <a:pt x="545" y="2042"/>
                    <a:pt x="1089" y="2314"/>
                    <a:pt x="1633" y="2586"/>
                  </a:cubicBezTo>
                  <a:lnTo>
                    <a:pt x="1497" y="4165"/>
                  </a:lnTo>
                  <a:cubicBezTo>
                    <a:pt x="1878" y="3784"/>
                    <a:pt x="2259" y="3430"/>
                    <a:pt x="2640" y="3049"/>
                  </a:cubicBezTo>
                  <a:cubicBezTo>
                    <a:pt x="3184" y="3294"/>
                    <a:pt x="3729" y="3539"/>
                    <a:pt x="4273" y="3784"/>
                  </a:cubicBezTo>
                  <a:cubicBezTo>
                    <a:pt x="3973" y="3294"/>
                    <a:pt x="3674" y="2831"/>
                    <a:pt x="3348" y="2341"/>
                  </a:cubicBezTo>
                  <a:cubicBezTo>
                    <a:pt x="3729" y="1960"/>
                    <a:pt x="4110" y="1579"/>
                    <a:pt x="4491" y="1171"/>
                  </a:cubicBezTo>
                  <a:lnTo>
                    <a:pt x="4491" y="1171"/>
                  </a:lnTo>
                  <a:cubicBezTo>
                    <a:pt x="3919" y="1280"/>
                    <a:pt x="3348" y="1362"/>
                    <a:pt x="2776" y="1443"/>
                  </a:cubicBezTo>
                  <a:cubicBezTo>
                    <a:pt x="2477" y="981"/>
                    <a:pt x="2177" y="491"/>
                    <a:pt x="1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6"/>
            <p:cNvSpPr/>
            <p:nvPr/>
          </p:nvSpPr>
          <p:spPr>
            <a:xfrm>
              <a:off x="-1815550" y="2337025"/>
              <a:ext cx="104125" cy="108200"/>
            </a:xfrm>
            <a:custGeom>
              <a:avLst/>
              <a:gdLst/>
              <a:ahLst/>
              <a:cxnLst/>
              <a:rect l="l" t="t" r="r" b="b"/>
              <a:pathLst>
                <a:path w="4165" h="4328" extrusionOk="0">
                  <a:moveTo>
                    <a:pt x="1661" y="0"/>
                  </a:moveTo>
                  <a:lnTo>
                    <a:pt x="1606" y="1660"/>
                  </a:lnTo>
                  <a:cubicBezTo>
                    <a:pt x="1062" y="1851"/>
                    <a:pt x="545" y="2014"/>
                    <a:pt x="1" y="2177"/>
                  </a:cubicBezTo>
                  <a:cubicBezTo>
                    <a:pt x="518" y="2341"/>
                    <a:pt x="1062" y="2531"/>
                    <a:pt x="1579" y="2694"/>
                  </a:cubicBezTo>
                  <a:lnTo>
                    <a:pt x="1525" y="4327"/>
                  </a:lnTo>
                  <a:cubicBezTo>
                    <a:pt x="1851" y="3892"/>
                    <a:pt x="2205" y="3429"/>
                    <a:pt x="2532" y="2966"/>
                  </a:cubicBezTo>
                  <a:cubicBezTo>
                    <a:pt x="3076" y="3130"/>
                    <a:pt x="3593" y="3293"/>
                    <a:pt x="4110" y="3429"/>
                  </a:cubicBezTo>
                  <a:cubicBezTo>
                    <a:pt x="3784" y="2994"/>
                    <a:pt x="3484" y="2558"/>
                    <a:pt x="3158" y="2123"/>
                  </a:cubicBezTo>
                  <a:cubicBezTo>
                    <a:pt x="3511" y="1660"/>
                    <a:pt x="3838" y="1198"/>
                    <a:pt x="4165" y="735"/>
                  </a:cubicBezTo>
                  <a:lnTo>
                    <a:pt x="4165" y="735"/>
                  </a:lnTo>
                  <a:cubicBezTo>
                    <a:pt x="3648" y="925"/>
                    <a:pt x="3103" y="1116"/>
                    <a:pt x="2586" y="1306"/>
                  </a:cubicBezTo>
                  <a:cubicBezTo>
                    <a:pt x="2287" y="871"/>
                    <a:pt x="1960" y="436"/>
                    <a:pt x="1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6"/>
            <p:cNvSpPr/>
            <p:nvPr/>
          </p:nvSpPr>
          <p:spPr>
            <a:xfrm>
              <a:off x="-1670625" y="2388725"/>
              <a:ext cx="102750" cy="110250"/>
            </a:xfrm>
            <a:custGeom>
              <a:avLst/>
              <a:gdLst/>
              <a:ahLst/>
              <a:cxnLst/>
              <a:rect l="l" t="t" r="r" b="b"/>
              <a:pathLst>
                <a:path w="4110" h="4410" extrusionOk="0">
                  <a:moveTo>
                    <a:pt x="1579" y="0"/>
                  </a:moveTo>
                  <a:cubicBezTo>
                    <a:pt x="1552" y="572"/>
                    <a:pt x="1552" y="1116"/>
                    <a:pt x="1579" y="1660"/>
                  </a:cubicBezTo>
                  <a:cubicBezTo>
                    <a:pt x="1035" y="1905"/>
                    <a:pt x="518" y="2123"/>
                    <a:pt x="0" y="2341"/>
                  </a:cubicBezTo>
                  <a:cubicBezTo>
                    <a:pt x="518" y="2477"/>
                    <a:pt x="1035" y="2613"/>
                    <a:pt x="1579" y="2722"/>
                  </a:cubicBezTo>
                  <a:lnTo>
                    <a:pt x="1579" y="4409"/>
                  </a:lnTo>
                  <a:cubicBezTo>
                    <a:pt x="1905" y="3919"/>
                    <a:pt x="2205" y="3429"/>
                    <a:pt x="2531" y="2940"/>
                  </a:cubicBezTo>
                  <a:cubicBezTo>
                    <a:pt x="3048" y="3048"/>
                    <a:pt x="3593" y="3157"/>
                    <a:pt x="4110" y="3239"/>
                  </a:cubicBezTo>
                  <a:cubicBezTo>
                    <a:pt x="3783" y="2831"/>
                    <a:pt x="3457" y="2422"/>
                    <a:pt x="3130" y="2014"/>
                  </a:cubicBezTo>
                  <a:cubicBezTo>
                    <a:pt x="3429" y="1497"/>
                    <a:pt x="3756" y="1007"/>
                    <a:pt x="4055" y="490"/>
                  </a:cubicBezTo>
                  <a:lnTo>
                    <a:pt x="4055" y="490"/>
                  </a:lnTo>
                  <a:cubicBezTo>
                    <a:pt x="3538" y="735"/>
                    <a:pt x="3048" y="1007"/>
                    <a:pt x="2531" y="1252"/>
                  </a:cubicBezTo>
                  <a:cubicBezTo>
                    <a:pt x="2205" y="844"/>
                    <a:pt x="1878" y="409"/>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6"/>
            <p:cNvSpPr/>
            <p:nvPr/>
          </p:nvSpPr>
          <p:spPr>
            <a:xfrm>
              <a:off x="-1897175" y="2466275"/>
              <a:ext cx="110225" cy="106850"/>
            </a:xfrm>
            <a:custGeom>
              <a:avLst/>
              <a:gdLst/>
              <a:ahLst/>
              <a:cxnLst/>
              <a:rect l="l" t="t" r="r" b="b"/>
              <a:pathLst>
                <a:path w="4409" h="4274" extrusionOk="0">
                  <a:moveTo>
                    <a:pt x="1796" y="1"/>
                  </a:moveTo>
                  <a:lnTo>
                    <a:pt x="1715" y="1634"/>
                  </a:lnTo>
                  <a:cubicBezTo>
                    <a:pt x="1143" y="1770"/>
                    <a:pt x="572" y="1879"/>
                    <a:pt x="0" y="2015"/>
                  </a:cubicBezTo>
                  <a:cubicBezTo>
                    <a:pt x="544" y="2232"/>
                    <a:pt x="1089" y="2423"/>
                    <a:pt x="1660" y="2641"/>
                  </a:cubicBezTo>
                  <a:lnTo>
                    <a:pt x="1551" y="4273"/>
                  </a:lnTo>
                  <a:cubicBezTo>
                    <a:pt x="1932" y="3838"/>
                    <a:pt x="2286" y="3430"/>
                    <a:pt x="2667" y="2994"/>
                  </a:cubicBezTo>
                  <a:cubicBezTo>
                    <a:pt x="3211" y="3212"/>
                    <a:pt x="3756" y="3375"/>
                    <a:pt x="4300" y="3566"/>
                  </a:cubicBezTo>
                  <a:cubicBezTo>
                    <a:pt x="3973" y="3103"/>
                    <a:pt x="3647" y="2668"/>
                    <a:pt x="3320" y="2205"/>
                  </a:cubicBezTo>
                  <a:cubicBezTo>
                    <a:pt x="3701" y="1770"/>
                    <a:pt x="4055" y="1334"/>
                    <a:pt x="4409" y="899"/>
                  </a:cubicBezTo>
                  <a:lnTo>
                    <a:pt x="4409" y="899"/>
                  </a:lnTo>
                  <a:cubicBezTo>
                    <a:pt x="3837" y="1062"/>
                    <a:pt x="3293" y="1225"/>
                    <a:pt x="2722" y="1362"/>
                  </a:cubicBezTo>
                  <a:cubicBezTo>
                    <a:pt x="2422" y="899"/>
                    <a:pt x="2096" y="463"/>
                    <a:pt x="17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6"/>
            <p:cNvSpPr/>
            <p:nvPr/>
          </p:nvSpPr>
          <p:spPr>
            <a:xfrm>
              <a:off x="-2138700" y="2499625"/>
              <a:ext cx="117025" cy="101400"/>
            </a:xfrm>
            <a:custGeom>
              <a:avLst/>
              <a:gdLst/>
              <a:ahLst/>
              <a:cxnLst/>
              <a:rect l="l" t="t" r="r" b="b"/>
              <a:pathLst>
                <a:path w="4681" h="4056" extrusionOk="0">
                  <a:moveTo>
                    <a:pt x="1987" y="0"/>
                  </a:moveTo>
                  <a:lnTo>
                    <a:pt x="1796" y="1579"/>
                  </a:lnTo>
                  <a:lnTo>
                    <a:pt x="0" y="1579"/>
                  </a:lnTo>
                  <a:cubicBezTo>
                    <a:pt x="572" y="1905"/>
                    <a:pt x="1143" y="2205"/>
                    <a:pt x="1687" y="2531"/>
                  </a:cubicBezTo>
                  <a:lnTo>
                    <a:pt x="1524" y="4055"/>
                  </a:lnTo>
                  <a:cubicBezTo>
                    <a:pt x="1932" y="3756"/>
                    <a:pt x="2341" y="3402"/>
                    <a:pt x="2749" y="3076"/>
                  </a:cubicBezTo>
                  <a:cubicBezTo>
                    <a:pt x="3320" y="3375"/>
                    <a:pt x="3865" y="3647"/>
                    <a:pt x="4436" y="3946"/>
                  </a:cubicBezTo>
                  <a:cubicBezTo>
                    <a:pt x="4109" y="3429"/>
                    <a:pt x="3810" y="2939"/>
                    <a:pt x="3484" y="2450"/>
                  </a:cubicBezTo>
                  <a:cubicBezTo>
                    <a:pt x="3892" y="2096"/>
                    <a:pt x="4300" y="1742"/>
                    <a:pt x="4681" y="1388"/>
                  </a:cubicBezTo>
                  <a:lnTo>
                    <a:pt x="4681" y="1388"/>
                  </a:lnTo>
                  <a:cubicBezTo>
                    <a:pt x="4109" y="1443"/>
                    <a:pt x="3511" y="1497"/>
                    <a:pt x="2912" y="1524"/>
                  </a:cubicBezTo>
                  <a:cubicBezTo>
                    <a:pt x="2613" y="1007"/>
                    <a:pt x="2313" y="517"/>
                    <a:pt x="19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6"/>
            <p:cNvSpPr/>
            <p:nvPr/>
          </p:nvSpPr>
          <p:spPr>
            <a:xfrm>
              <a:off x="-2397250" y="2480575"/>
              <a:ext cx="121125" cy="108875"/>
            </a:xfrm>
            <a:custGeom>
              <a:avLst/>
              <a:gdLst/>
              <a:ahLst/>
              <a:cxnLst/>
              <a:rect l="l" t="t" r="r" b="b"/>
              <a:pathLst>
                <a:path w="4845" h="4355" extrusionOk="0">
                  <a:moveTo>
                    <a:pt x="2123" y="0"/>
                  </a:moveTo>
                  <a:lnTo>
                    <a:pt x="1878" y="1443"/>
                  </a:lnTo>
                  <a:cubicBezTo>
                    <a:pt x="1253" y="1334"/>
                    <a:pt x="627" y="1198"/>
                    <a:pt x="1" y="1062"/>
                  </a:cubicBezTo>
                  <a:lnTo>
                    <a:pt x="1" y="1062"/>
                  </a:lnTo>
                  <a:cubicBezTo>
                    <a:pt x="572" y="1497"/>
                    <a:pt x="1144" y="1933"/>
                    <a:pt x="1688" y="2368"/>
                  </a:cubicBezTo>
                  <a:lnTo>
                    <a:pt x="1416" y="3810"/>
                  </a:lnTo>
                  <a:cubicBezTo>
                    <a:pt x="1851" y="3593"/>
                    <a:pt x="2287" y="3348"/>
                    <a:pt x="2749" y="3130"/>
                  </a:cubicBezTo>
                  <a:cubicBezTo>
                    <a:pt x="3294" y="3538"/>
                    <a:pt x="3865" y="3946"/>
                    <a:pt x="4437" y="4355"/>
                  </a:cubicBezTo>
                  <a:cubicBezTo>
                    <a:pt x="4137" y="3783"/>
                    <a:pt x="3838" y="3239"/>
                    <a:pt x="3539" y="2695"/>
                  </a:cubicBezTo>
                  <a:cubicBezTo>
                    <a:pt x="3974" y="2450"/>
                    <a:pt x="4409" y="2205"/>
                    <a:pt x="4845" y="1933"/>
                  </a:cubicBezTo>
                  <a:cubicBezTo>
                    <a:pt x="4219" y="1851"/>
                    <a:pt x="3620" y="1769"/>
                    <a:pt x="2994" y="1660"/>
                  </a:cubicBezTo>
                  <a:cubicBezTo>
                    <a:pt x="2722" y="1116"/>
                    <a:pt x="2423" y="545"/>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6"/>
            <p:cNvSpPr/>
            <p:nvPr/>
          </p:nvSpPr>
          <p:spPr>
            <a:xfrm>
              <a:off x="-2651700" y="2402325"/>
              <a:ext cx="121125" cy="120450"/>
            </a:xfrm>
            <a:custGeom>
              <a:avLst/>
              <a:gdLst/>
              <a:ahLst/>
              <a:cxnLst/>
              <a:rect l="l" t="t" r="r" b="b"/>
              <a:pathLst>
                <a:path w="4845" h="4818" extrusionOk="0">
                  <a:moveTo>
                    <a:pt x="2205" y="1"/>
                  </a:moveTo>
                  <a:lnTo>
                    <a:pt x="1851" y="1361"/>
                  </a:lnTo>
                  <a:cubicBezTo>
                    <a:pt x="1225" y="1089"/>
                    <a:pt x="599" y="790"/>
                    <a:pt x="1" y="491"/>
                  </a:cubicBezTo>
                  <a:lnTo>
                    <a:pt x="1" y="491"/>
                  </a:lnTo>
                  <a:cubicBezTo>
                    <a:pt x="518" y="1062"/>
                    <a:pt x="1062" y="1634"/>
                    <a:pt x="1606" y="2205"/>
                  </a:cubicBezTo>
                  <a:lnTo>
                    <a:pt x="1252" y="3566"/>
                  </a:lnTo>
                  <a:cubicBezTo>
                    <a:pt x="1715" y="3457"/>
                    <a:pt x="2178" y="3321"/>
                    <a:pt x="2640" y="3212"/>
                  </a:cubicBezTo>
                  <a:cubicBezTo>
                    <a:pt x="3185" y="3756"/>
                    <a:pt x="3729" y="4301"/>
                    <a:pt x="4300" y="4818"/>
                  </a:cubicBezTo>
                  <a:cubicBezTo>
                    <a:pt x="4028" y="4192"/>
                    <a:pt x="3756" y="3593"/>
                    <a:pt x="3484" y="2994"/>
                  </a:cubicBezTo>
                  <a:cubicBezTo>
                    <a:pt x="3919" y="2858"/>
                    <a:pt x="4382" y="2722"/>
                    <a:pt x="4845" y="2559"/>
                  </a:cubicBezTo>
                  <a:cubicBezTo>
                    <a:pt x="4219" y="2341"/>
                    <a:pt x="3593" y="2096"/>
                    <a:pt x="2994" y="1851"/>
                  </a:cubicBezTo>
                  <a:cubicBezTo>
                    <a:pt x="2722" y="1225"/>
                    <a:pt x="2450" y="599"/>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6"/>
            <p:cNvSpPr/>
            <p:nvPr/>
          </p:nvSpPr>
          <p:spPr>
            <a:xfrm>
              <a:off x="-1595775" y="2240400"/>
              <a:ext cx="97975" cy="111600"/>
            </a:xfrm>
            <a:custGeom>
              <a:avLst/>
              <a:gdLst/>
              <a:ahLst/>
              <a:cxnLst/>
              <a:rect l="l" t="t" r="r" b="b"/>
              <a:pathLst>
                <a:path w="3919" h="4464" extrusionOk="0">
                  <a:moveTo>
                    <a:pt x="1470" y="1"/>
                  </a:moveTo>
                  <a:cubicBezTo>
                    <a:pt x="1470" y="545"/>
                    <a:pt x="1497" y="1116"/>
                    <a:pt x="1497" y="1715"/>
                  </a:cubicBezTo>
                  <a:cubicBezTo>
                    <a:pt x="1007" y="1987"/>
                    <a:pt x="517" y="2232"/>
                    <a:pt x="0" y="2504"/>
                  </a:cubicBezTo>
                  <a:cubicBezTo>
                    <a:pt x="517" y="2586"/>
                    <a:pt x="1007" y="2668"/>
                    <a:pt x="1497" y="2749"/>
                  </a:cubicBezTo>
                  <a:cubicBezTo>
                    <a:pt x="1524" y="3321"/>
                    <a:pt x="1524" y="3892"/>
                    <a:pt x="1524" y="4464"/>
                  </a:cubicBezTo>
                  <a:cubicBezTo>
                    <a:pt x="1851" y="3947"/>
                    <a:pt x="2150" y="3430"/>
                    <a:pt x="2449" y="2913"/>
                  </a:cubicBezTo>
                  <a:cubicBezTo>
                    <a:pt x="2939" y="2967"/>
                    <a:pt x="3429" y="3049"/>
                    <a:pt x="3919" y="3103"/>
                  </a:cubicBezTo>
                  <a:cubicBezTo>
                    <a:pt x="3620" y="2722"/>
                    <a:pt x="3293" y="2314"/>
                    <a:pt x="2994" y="1933"/>
                  </a:cubicBezTo>
                  <a:cubicBezTo>
                    <a:pt x="3266" y="1389"/>
                    <a:pt x="3565" y="844"/>
                    <a:pt x="3864" y="327"/>
                  </a:cubicBezTo>
                  <a:lnTo>
                    <a:pt x="3864" y="327"/>
                  </a:lnTo>
                  <a:cubicBezTo>
                    <a:pt x="3375" y="627"/>
                    <a:pt x="2885" y="899"/>
                    <a:pt x="2395" y="1198"/>
                  </a:cubicBezTo>
                  <a:cubicBezTo>
                    <a:pt x="2096" y="790"/>
                    <a:pt x="1769" y="382"/>
                    <a:pt x="1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6"/>
            <p:cNvSpPr/>
            <p:nvPr/>
          </p:nvSpPr>
          <p:spPr>
            <a:xfrm>
              <a:off x="-2772125" y="2428175"/>
              <a:ext cx="121800" cy="125900"/>
            </a:xfrm>
            <a:custGeom>
              <a:avLst/>
              <a:gdLst/>
              <a:ahLst/>
              <a:cxnLst/>
              <a:rect l="l" t="t" r="r" b="b"/>
              <a:pathLst>
                <a:path w="4872" h="5036" extrusionOk="0">
                  <a:moveTo>
                    <a:pt x="2259" y="1"/>
                  </a:moveTo>
                  <a:lnTo>
                    <a:pt x="1851" y="1307"/>
                  </a:lnTo>
                  <a:cubicBezTo>
                    <a:pt x="1225" y="953"/>
                    <a:pt x="599" y="572"/>
                    <a:pt x="1" y="191"/>
                  </a:cubicBezTo>
                  <a:lnTo>
                    <a:pt x="1" y="191"/>
                  </a:lnTo>
                  <a:cubicBezTo>
                    <a:pt x="518" y="844"/>
                    <a:pt x="1062" y="1470"/>
                    <a:pt x="1606" y="2096"/>
                  </a:cubicBezTo>
                  <a:lnTo>
                    <a:pt x="1198" y="3403"/>
                  </a:lnTo>
                  <a:cubicBezTo>
                    <a:pt x="1661" y="3348"/>
                    <a:pt x="2151" y="3321"/>
                    <a:pt x="2613" y="3239"/>
                  </a:cubicBezTo>
                  <a:cubicBezTo>
                    <a:pt x="3157" y="3865"/>
                    <a:pt x="3702" y="4464"/>
                    <a:pt x="4273" y="5035"/>
                  </a:cubicBezTo>
                  <a:cubicBezTo>
                    <a:pt x="4001" y="4410"/>
                    <a:pt x="3729" y="3784"/>
                    <a:pt x="3484" y="3130"/>
                  </a:cubicBezTo>
                  <a:cubicBezTo>
                    <a:pt x="3947" y="3049"/>
                    <a:pt x="4409" y="2994"/>
                    <a:pt x="4872" y="2886"/>
                  </a:cubicBezTo>
                  <a:cubicBezTo>
                    <a:pt x="4246" y="2586"/>
                    <a:pt x="3620" y="2260"/>
                    <a:pt x="2994" y="1933"/>
                  </a:cubicBezTo>
                  <a:cubicBezTo>
                    <a:pt x="2749" y="1280"/>
                    <a:pt x="2504" y="654"/>
                    <a:pt x="22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6"/>
            <p:cNvSpPr/>
            <p:nvPr/>
          </p:nvSpPr>
          <p:spPr>
            <a:xfrm>
              <a:off x="-2507475" y="2539075"/>
              <a:ext cx="123850" cy="113650"/>
            </a:xfrm>
            <a:custGeom>
              <a:avLst/>
              <a:gdLst/>
              <a:ahLst/>
              <a:cxnLst/>
              <a:rect l="l" t="t" r="r" b="b"/>
              <a:pathLst>
                <a:path w="4954" h="4546" extrusionOk="0">
                  <a:moveTo>
                    <a:pt x="2205" y="1"/>
                  </a:moveTo>
                  <a:lnTo>
                    <a:pt x="1906" y="1416"/>
                  </a:lnTo>
                  <a:cubicBezTo>
                    <a:pt x="1280" y="1225"/>
                    <a:pt x="627" y="1035"/>
                    <a:pt x="1" y="790"/>
                  </a:cubicBezTo>
                  <a:lnTo>
                    <a:pt x="1" y="790"/>
                  </a:lnTo>
                  <a:cubicBezTo>
                    <a:pt x="572" y="1307"/>
                    <a:pt x="1144" y="1797"/>
                    <a:pt x="1715" y="2287"/>
                  </a:cubicBezTo>
                  <a:lnTo>
                    <a:pt x="1389" y="3675"/>
                  </a:lnTo>
                  <a:cubicBezTo>
                    <a:pt x="1852" y="3511"/>
                    <a:pt x="2287" y="3348"/>
                    <a:pt x="2750" y="3158"/>
                  </a:cubicBezTo>
                  <a:cubicBezTo>
                    <a:pt x="3321" y="3620"/>
                    <a:pt x="3893" y="4083"/>
                    <a:pt x="4491" y="4546"/>
                  </a:cubicBezTo>
                  <a:cubicBezTo>
                    <a:pt x="4165" y="3974"/>
                    <a:pt x="3893" y="3403"/>
                    <a:pt x="3593" y="2804"/>
                  </a:cubicBezTo>
                  <a:cubicBezTo>
                    <a:pt x="4056" y="2613"/>
                    <a:pt x="4491" y="2423"/>
                    <a:pt x="4954" y="2205"/>
                  </a:cubicBezTo>
                  <a:cubicBezTo>
                    <a:pt x="4328" y="2069"/>
                    <a:pt x="3702" y="1906"/>
                    <a:pt x="3049" y="1742"/>
                  </a:cubicBezTo>
                  <a:cubicBezTo>
                    <a:pt x="2777" y="1171"/>
                    <a:pt x="2477" y="572"/>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6"/>
            <p:cNvSpPr/>
            <p:nvPr/>
          </p:nvSpPr>
          <p:spPr>
            <a:xfrm>
              <a:off x="-2249600" y="2583975"/>
              <a:ext cx="121125" cy="103450"/>
            </a:xfrm>
            <a:custGeom>
              <a:avLst/>
              <a:gdLst/>
              <a:ahLst/>
              <a:cxnLst/>
              <a:rect l="l" t="t" r="r" b="b"/>
              <a:pathLst>
                <a:path w="4845" h="4138" extrusionOk="0">
                  <a:moveTo>
                    <a:pt x="2096" y="1"/>
                  </a:moveTo>
                  <a:lnTo>
                    <a:pt x="1878" y="1525"/>
                  </a:lnTo>
                  <a:cubicBezTo>
                    <a:pt x="1252" y="1470"/>
                    <a:pt x="626" y="1416"/>
                    <a:pt x="0" y="1334"/>
                  </a:cubicBezTo>
                  <a:lnTo>
                    <a:pt x="0" y="1334"/>
                  </a:lnTo>
                  <a:cubicBezTo>
                    <a:pt x="572" y="1715"/>
                    <a:pt x="1143" y="2096"/>
                    <a:pt x="1742" y="2450"/>
                  </a:cubicBezTo>
                  <a:lnTo>
                    <a:pt x="1524" y="3947"/>
                  </a:lnTo>
                  <a:cubicBezTo>
                    <a:pt x="1932" y="3675"/>
                    <a:pt x="2368" y="3403"/>
                    <a:pt x="2803" y="3103"/>
                  </a:cubicBezTo>
                  <a:cubicBezTo>
                    <a:pt x="3375" y="3457"/>
                    <a:pt x="3973" y="3784"/>
                    <a:pt x="4545" y="4137"/>
                  </a:cubicBezTo>
                  <a:cubicBezTo>
                    <a:pt x="4218" y="3620"/>
                    <a:pt x="3919" y="3076"/>
                    <a:pt x="3592" y="2559"/>
                  </a:cubicBezTo>
                  <a:cubicBezTo>
                    <a:pt x="4028" y="2260"/>
                    <a:pt x="4436" y="1960"/>
                    <a:pt x="4844" y="1661"/>
                  </a:cubicBezTo>
                  <a:cubicBezTo>
                    <a:pt x="4246" y="1634"/>
                    <a:pt x="3620" y="1634"/>
                    <a:pt x="3021" y="1579"/>
                  </a:cubicBezTo>
                  <a:cubicBezTo>
                    <a:pt x="2694" y="1062"/>
                    <a:pt x="2395" y="545"/>
                    <a:pt x="2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6"/>
            <p:cNvSpPr/>
            <p:nvPr/>
          </p:nvSpPr>
          <p:spPr>
            <a:xfrm>
              <a:off x="-1998550" y="2574450"/>
              <a:ext cx="115000" cy="104125"/>
            </a:xfrm>
            <a:custGeom>
              <a:avLst/>
              <a:gdLst/>
              <a:ahLst/>
              <a:cxnLst/>
              <a:rect l="l" t="t" r="r" b="b"/>
              <a:pathLst>
                <a:path w="4600" h="4165" extrusionOk="0">
                  <a:moveTo>
                    <a:pt x="1905" y="1"/>
                  </a:moveTo>
                  <a:lnTo>
                    <a:pt x="1769" y="1607"/>
                  </a:lnTo>
                  <a:cubicBezTo>
                    <a:pt x="1198" y="1688"/>
                    <a:pt x="599" y="1743"/>
                    <a:pt x="0" y="1797"/>
                  </a:cubicBezTo>
                  <a:cubicBezTo>
                    <a:pt x="572" y="2069"/>
                    <a:pt x="1143" y="2341"/>
                    <a:pt x="1687" y="2586"/>
                  </a:cubicBezTo>
                  <a:lnTo>
                    <a:pt x="1579" y="4165"/>
                  </a:lnTo>
                  <a:cubicBezTo>
                    <a:pt x="1960" y="3811"/>
                    <a:pt x="2368" y="3430"/>
                    <a:pt x="2749" y="3049"/>
                  </a:cubicBezTo>
                  <a:cubicBezTo>
                    <a:pt x="3320" y="3267"/>
                    <a:pt x="3892" y="3512"/>
                    <a:pt x="4463" y="3729"/>
                  </a:cubicBezTo>
                  <a:cubicBezTo>
                    <a:pt x="4110" y="3267"/>
                    <a:pt x="3783" y="2804"/>
                    <a:pt x="3456" y="2314"/>
                  </a:cubicBezTo>
                  <a:cubicBezTo>
                    <a:pt x="3837" y="1933"/>
                    <a:pt x="4218" y="1525"/>
                    <a:pt x="4599" y="1144"/>
                  </a:cubicBezTo>
                  <a:lnTo>
                    <a:pt x="4599" y="1144"/>
                  </a:lnTo>
                  <a:cubicBezTo>
                    <a:pt x="4028" y="1253"/>
                    <a:pt x="3456" y="1362"/>
                    <a:pt x="2858" y="1443"/>
                  </a:cubicBezTo>
                  <a:cubicBezTo>
                    <a:pt x="2531" y="981"/>
                    <a:pt x="2205" y="491"/>
                    <a:pt x="1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6"/>
            <p:cNvSpPr/>
            <p:nvPr/>
          </p:nvSpPr>
          <p:spPr>
            <a:xfrm>
              <a:off x="-1761800" y="2517300"/>
              <a:ext cx="107525" cy="108200"/>
            </a:xfrm>
            <a:custGeom>
              <a:avLst/>
              <a:gdLst/>
              <a:ahLst/>
              <a:cxnLst/>
              <a:rect l="l" t="t" r="r" b="b"/>
              <a:pathLst>
                <a:path w="4301" h="4328" extrusionOk="0">
                  <a:moveTo>
                    <a:pt x="1688" y="1"/>
                  </a:moveTo>
                  <a:cubicBezTo>
                    <a:pt x="1688" y="572"/>
                    <a:pt x="1688" y="1117"/>
                    <a:pt x="1661" y="1661"/>
                  </a:cubicBezTo>
                  <a:cubicBezTo>
                    <a:pt x="1117" y="1851"/>
                    <a:pt x="545" y="2015"/>
                    <a:pt x="1" y="2205"/>
                  </a:cubicBezTo>
                  <a:cubicBezTo>
                    <a:pt x="545" y="2369"/>
                    <a:pt x="1089" y="2532"/>
                    <a:pt x="1634" y="2695"/>
                  </a:cubicBezTo>
                  <a:cubicBezTo>
                    <a:pt x="1606" y="3239"/>
                    <a:pt x="1606" y="3784"/>
                    <a:pt x="1606" y="4328"/>
                  </a:cubicBezTo>
                  <a:cubicBezTo>
                    <a:pt x="1960" y="3893"/>
                    <a:pt x="2314" y="3430"/>
                    <a:pt x="2641" y="2967"/>
                  </a:cubicBezTo>
                  <a:cubicBezTo>
                    <a:pt x="3185" y="3131"/>
                    <a:pt x="3729" y="3267"/>
                    <a:pt x="4273" y="3403"/>
                  </a:cubicBezTo>
                  <a:cubicBezTo>
                    <a:pt x="3947" y="2967"/>
                    <a:pt x="3620" y="2532"/>
                    <a:pt x="3294" y="2124"/>
                  </a:cubicBezTo>
                  <a:cubicBezTo>
                    <a:pt x="3620" y="1634"/>
                    <a:pt x="3974" y="1171"/>
                    <a:pt x="4301" y="681"/>
                  </a:cubicBezTo>
                  <a:lnTo>
                    <a:pt x="4301" y="681"/>
                  </a:lnTo>
                  <a:cubicBezTo>
                    <a:pt x="3756" y="899"/>
                    <a:pt x="3239" y="1117"/>
                    <a:pt x="2668" y="1307"/>
                  </a:cubicBezTo>
                  <a:cubicBezTo>
                    <a:pt x="2341" y="872"/>
                    <a:pt x="2015" y="436"/>
                    <a:pt x="1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6"/>
            <p:cNvSpPr/>
            <p:nvPr/>
          </p:nvSpPr>
          <p:spPr>
            <a:xfrm>
              <a:off x="-1610750" y="2566975"/>
              <a:ext cx="106150" cy="110925"/>
            </a:xfrm>
            <a:custGeom>
              <a:avLst/>
              <a:gdLst/>
              <a:ahLst/>
              <a:cxnLst/>
              <a:rect l="l" t="t" r="r" b="b"/>
              <a:pathLst>
                <a:path w="4246" h="4437" extrusionOk="0">
                  <a:moveTo>
                    <a:pt x="1579" y="1"/>
                  </a:moveTo>
                  <a:cubicBezTo>
                    <a:pt x="1579" y="572"/>
                    <a:pt x="1579" y="1116"/>
                    <a:pt x="1606" y="1688"/>
                  </a:cubicBezTo>
                  <a:cubicBezTo>
                    <a:pt x="1062" y="1933"/>
                    <a:pt x="545" y="2150"/>
                    <a:pt x="0" y="2395"/>
                  </a:cubicBezTo>
                  <a:cubicBezTo>
                    <a:pt x="545" y="2504"/>
                    <a:pt x="1089" y="2613"/>
                    <a:pt x="1606" y="2722"/>
                  </a:cubicBezTo>
                  <a:cubicBezTo>
                    <a:pt x="1633" y="3293"/>
                    <a:pt x="1660" y="3865"/>
                    <a:pt x="1660" y="4436"/>
                  </a:cubicBezTo>
                  <a:cubicBezTo>
                    <a:pt x="1987" y="3919"/>
                    <a:pt x="2314" y="3430"/>
                    <a:pt x="2613" y="2940"/>
                  </a:cubicBezTo>
                  <a:cubicBezTo>
                    <a:pt x="3157" y="3021"/>
                    <a:pt x="3701" y="3130"/>
                    <a:pt x="4246" y="3212"/>
                  </a:cubicBezTo>
                  <a:cubicBezTo>
                    <a:pt x="3892" y="2804"/>
                    <a:pt x="3565" y="2395"/>
                    <a:pt x="3212" y="1987"/>
                  </a:cubicBezTo>
                  <a:cubicBezTo>
                    <a:pt x="3538" y="1470"/>
                    <a:pt x="3838" y="953"/>
                    <a:pt x="4164" y="436"/>
                  </a:cubicBezTo>
                  <a:lnTo>
                    <a:pt x="4164" y="436"/>
                  </a:lnTo>
                  <a:cubicBezTo>
                    <a:pt x="3647" y="708"/>
                    <a:pt x="3130" y="980"/>
                    <a:pt x="2586" y="1225"/>
                  </a:cubicBezTo>
                  <a:cubicBezTo>
                    <a:pt x="2259" y="817"/>
                    <a:pt x="1905" y="409"/>
                    <a:pt x="1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6"/>
            <p:cNvSpPr/>
            <p:nvPr/>
          </p:nvSpPr>
          <p:spPr>
            <a:xfrm>
              <a:off x="-1842750" y="2648625"/>
              <a:ext cx="112275" cy="106825"/>
            </a:xfrm>
            <a:custGeom>
              <a:avLst/>
              <a:gdLst/>
              <a:ahLst/>
              <a:cxnLst/>
              <a:rect l="l" t="t" r="r" b="b"/>
              <a:pathLst>
                <a:path w="4491" h="4273" extrusionOk="0">
                  <a:moveTo>
                    <a:pt x="1769" y="0"/>
                  </a:moveTo>
                  <a:lnTo>
                    <a:pt x="1742" y="1633"/>
                  </a:lnTo>
                  <a:cubicBezTo>
                    <a:pt x="1143" y="1769"/>
                    <a:pt x="572" y="1905"/>
                    <a:pt x="0" y="2041"/>
                  </a:cubicBezTo>
                  <a:cubicBezTo>
                    <a:pt x="545" y="2259"/>
                    <a:pt x="1116" y="2450"/>
                    <a:pt x="1688" y="2640"/>
                  </a:cubicBezTo>
                  <a:lnTo>
                    <a:pt x="1633" y="4273"/>
                  </a:lnTo>
                  <a:cubicBezTo>
                    <a:pt x="2014" y="3837"/>
                    <a:pt x="2368" y="3429"/>
                    <a:pt x="2749" y="2994"/>
                  </a:cubicBezTo>
                  <a:cubicBezTo>
                    <a:pt x="3320" y="3184"/>
                    <a:pt x="3865" y="3348"/>
                    <a:pt x="4436" y="3538"/>
                  </a:cubicBezTo>
                  <a:cubicBezTo>
                    <a:pt x="4110" y="3075"/>
                    <a:pt x="3756" y="2640"/>
                    <a:pt x="3429" y="2177"/>
                  </a:cubicBezTo>
                  <a:cubicBezTo>
                    <a:pt x="3783" y="1769"/>
                    <a:pt x="4137" y="1307"/>
                    <a:pt x="4491" y="871"/>
                  </a:cubicBezTo>
                  <a:lnTo>
                    <a:pt x="4491" y="871"/>
                  </a:lnTo>
                  <a:cubicBezTo>
                    <a:pt x="3946" y="1034"/>
                    <a:pt x="3375" y="1198"/>
                    <a:pt x="2803" y="1361"/>
                  </a:cubicBezTo>
                  <a:cubicBezTo>
                    <a:pt x="2450" y="898"/>
                    <a:pt x="2123" y="436"/>
                    <a:pt x="17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6"/>
            <p:cNvSpPr/>
            <p:nvPr/>
          </p:nvSpPr>
          <p:spPr>
            <a:xfrm>
              <a:off x="-2091775" y="2686050"/>
              <a:ext cx="119775" cy="101375"/>
            </a:xfrm>
            <a:custGeom>
              <a:avLst/>
              <a:gdLst/>
              <a:ahLst/>
              <a:cxnLst/>
              <a:rect l="l" t="t" r="r" b="b"/>
              <a:pathLst>
                <a:path w="4791" h="4055" extrusionOk="0">
                  <a:moveTo>
                    <a:pt x="1988" y="0"/>
                  </a:moveTo>
                  <a:lnTo>
                    <a:pt x="1851" y="1551"/>
                  </a:lnTo>
                  <a:cubicBezTo>
                    <a:pt x="1226" y="1578"/>
                    <a:pt x="600" y="1606"/>
                    <a:pt x="1" y="1606"/>
                  </a:cubicBezTo>
                  <a:cubicBezTo>
                    <a:pt x="572" y="1905"/>
                    <a:pt x="1171" y="2204"/>
                    <a:pt x="1743" y="2504"/>
                  </a:cubicBezTo>
                  <a:lnTo>
                    <a:pt x="1579" y="4055"/>
                  </a:lnTo>
                  <a:cubicBezTo>
                    <a:pt x="2015" y="3728"/>
                    <a:pt x="2423" y="3375"/>
                    <a:pt x="2831" y="3048"/>
                  </a:cubicBezTo>
                  <a:cubicBezTo>
                    <a:pt x="3430" y="3320"/>
                    <a:pt x="4029" y="3620"/>
                    <a:pt x="4600" y="3892"/>
                  </a:cubicBezTo>
                  <a:cubicBezTo>
                    <a:pt x="4246" y="3402"/>
                    <a:pt x="3920" y="2885"/>
                    <a:pt x="3593" y="2395"/>
                  </a:cubicBezTo>
                  <a:cubicBezTo>
                    <a:pt x="4001" y="2041"/>
                    <a:pt x="4410" y="1687"/>
                    <a:pt x="4791" y="1334"/>
                  </a:cubicBezTo>
                  <a:lnTo>
                    <a:pt x="4791" y="1334"/>
                  </a:lnTo>
                  <a:cubicBezTo>
                    <a:pt x="4192" y="1388"/>
                    <a:pt x="3593" y="1442"/>
                    <a:pt x="2967" y="1497"/>
                  </a:cubicBezTo>
                  <a:cubicBezTo>
                    <a:pt x="2641" y="980"/>
                    <a:pt x="2314" y="490"/>
                    <a:pt x="1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6"/>
            <p:cNvSpPr/>
            <p:nvPr/>
          </p:nvSpPr>
          <p:spPr>
            <a:xfrm>
              <a:off x="-2360500" y="2671075"/>
              <a:ext cx="125200" cy="107525"/>
            </a:xfrm>
            <a:custGeom>
              <a:avLst/>
              <a:gdLst/>
              <a:ahLst/>
              <a:cxnLst/>
              <a:rect l="l" t="t" r="r" b="b"/>
              <a:pathLst>
                <a:path w="5008" h="4301" extrusionOk="0">
                  <a:moveTo>
                    <a:pt x="2177" y="0"/>
                  </a:moveTo>
                  <a:lnTo>
                    <a:pt x="1905" y="1443"/>
                  </a:lnTo>
                  <a:cubicBezTo>
                    <a:pt x="1279" y="1334"/>
                    <a:pt x="626" y="1198"/>
                    <a:pt x="0" y="1062"/>
                  </a:cubicBezTo>
                  <a:lnTo>
                    <a:pt x="0" y="1062"/>
                  </a:lnTo>
                  <a:cubicBezTo>
                    <a:pt x="572" y="1497"/>
                    <a:pt x="1170" y="1933"/>
                    <a:pt x="1769" y="2341"/>
                  </a:cubicBezTo>
                  <a:lnTo>
                    <a:pt x="1497" y="3810"/>
                  </a:lnTo>
                  <a:cubicBezTo>
                    <a:pt x="1960" y="3593"/>
                    <a:pt x="2395" y="3348"/>
                    <a:pt x="2858" y="3130"/>
                  </a:cubicBezTo>
                  <a:cubicBezTo>
                    <a:pt x="3456" y="3511"/>
                    <a:pt x="4055" y="3919"/>
                    <a:pt x="4654" y="4300"/>
                  </a:cubicBezTo>
                  <a:cubicBezTo>
                    <a:pt x="4327" y="3756"/>
                    <a:pt x="4001" y="3212"/>
                    <a:pt x="3701" y="2667"/>
                  </a:cubicBezTo>
                  <a:cubicBezTo>
                    <a:pt x="4137" y="2422"/>
                    <a:pt x="4572" y="2150"/>
                    <a:pt x="5008" y="1905"/>
                  </a:cubicBezTo>
                  <a:cubicBezTo>
                    <a:pt x="4382" y="1824"/>
                    <a:pt x="3756" y="1742"/>
                    <a:pt x="3103" y="1660"/>
                  </a:cubicBezTo>
                  <a:cubicBezTo>
                    <a:pt x="2803" y="1089"/>
                    <a:pt x="2477" y="545"/>
                    <a:pt x="2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6"/>
            <p:cNvSpPr/>
            <p:nvPr/>
          </p:nvSpPr>
          <p:spPr>
            <a:xfrm>
              <a:off x="-2627200" y="2596900"/>
              <a:ext cx="127250" cy="119100"/>
            </a:xfrm>
            <a:custGeom>
              <a:avLst/>
              <a:gdLst/>
              <a:ahLst/>
              <a:cxnLst/>
              <a:rect l="l" t="t" r="r" b="b"/>
              <a:pathLst>
                <a:path w="5090" h="4764" extrusionOk="0">
                  <a:moveTo>
                    <a:pt x="2313" y="1"/>
                  </a:moveTo>
                  <a:lnTo>
                    <a:pt x="1932" y="1334"/>
                  </a:lnTo>
                  <a:cubicBezTo>
                    <a:pt x="1307" y="1062"/>
                    <a:pt x="653" y="790"/>
                    <a:pt x="0" y="518"/>
                  </a:cubicBezTo>
                  <a:lnTo>
                    <a:pt x="0" y="518"/>
                  </a:lnTo>
                  <a:cubicBezTo>
                    <a:pt x="572" y="1062"/>
                    <a:pt x="1143" y="1634"/>
                    <a:pt x="1715" y="2178"/>
                  </a:cubicBezTo>
                  <a:lnTo>
                    <a:pt x="1388" y="3539"/>
                  </a:lnTo>
                  <a:cubicBezTo>
                    <a:pt x="1851" y="3430"/>
                    <a:pt x="2341" y="3321"/>
                    <a:pt x="2803" y="3185"/>
                  </a:cubicBezTo>
                  <a:cubicBezTo>
                    <a:pt x="3402" y="3729"/>
                    <a:pt x="3974" y="4246"/>
                    <a:pt x="4572" y="4763"/>
                  </a:cubicBezTo>
                  <a:cubicBezTo>
                    <a:pt x="4273" y="4165"/>
                    <a:pt x="3974" y="3566"/>
                    <a:pt x="3674" y="2940"/>
                  </a:cubicBezTo>
                  <a:cubicBezTo>
                    <a:pt x="4164" y="2804"/>
                    <a:pt x="4627" y="2668"/>
                    <a:pt x="5089" y="2532"/>
                  </a:cubicBezTo>
                  <a:cubicBezTo>
                    <a:pt x="4436" y="2314"/>
                    <a:pt x="3810" y="2096"/>
                    <a:pt x="3157" y="1852"/>
                  </a:cubicBezTo>
                  <a:cubicBezTo>
                    <a:pt x="2858" y="1226"/>
                    <a:pt x="2586" y="627"/>
                    <a:pt x="2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6"/>
            <p:cNvSpPr/>
            <p:nvPr/>
          </p:nvSpPr>
          <p:spPr>
            <a:xfrm>
              <a:off x="-1535925" y="2416625"/>
              <a:ext cx="101400" cy="112275"/>
            </a:xfrm>
            <a:custGeom>
              <a:avLst/>
              <a:gdLst/>
              <a:ahLst/>
              <a:cxnLst/>
              <a:rect l="l" t="t" r="r" b="b"/>
              <a:pathLst>
                <a:path w="4056" h="4491" extrusionOk="0">
                  <a:moveTo>
                    <a:pt x="1470" y="0"/>
                  </a:moveTo>
                  <a:lnTo>
                    <a:pt x="1470" y="0"/>
                  </a:lnTo>
                  <a:cubicBezTo>
                    <a:pt x="1498" y="572"/>
                    <a:pt x="1498" y="1143"/>
                    <a:pt x="1525" y="1715"/>
                  </a:cubicBezTo>
                  <a:cubicBezTo>
                    <a:pt x="1008" y="1987"/>
                    <a:pt x="518" y="2286"/>
                    <a:pt x="1" y="2531"/>
                  </a:cubicBezTo>
                  <a:cubicBezTo>
                    <a:pt x="518" y="2613"/>
                    <a:pt x="1035" y="2694"/>
                    <a:pt x="1552" y="2776"/>
                  </a:cubicBezTo>
                  <a:cubicBezTo>
                    <a:pt x="1579" y="3348"/>
                    <a:pt x="1579" y="3919"/>
                    <a:pt x="1607" y="4491"/>
                  </a:cubicBezTo>
                  <a:cubicBezTo>
                    <a:pt x="1906" y="3946"/>
                    <a:pt x="2205" y="3429"/>
                    <a:pt x="2505" y="2885"/>
                  </a:cubicBezTo>
                  <a:cubicBezTo>
                    <a:pt x="3022" y="2967"/>
                    <a:pt x="3539" y="3021"/>
                    <a:pt x="4056" y="3075"/>
                  </a:cubicBezTo>
                  <a:lnTo>
                    <a:pt x="3076" y="1905"/>
                  </a:lnTo>
                  <a:cubicBezTo>
                    <a:pt x="3348" y="1361"/>
                    <a:pt x="3648" y="817"/>
                    <a:pt x="3947" y="272"/>
                  </a:cubicBezTo>
                  <a:lnTo>
                    <a:pt x="3947" y="272"/>
                  </a:lnTo>
                  <a:cubicBezTo>
                    <a:pt x="3457" y="599"/>
                    <a:pt x="2940" y="898"/>
                    <a:pt x="2450" y="1170"/>
                  </a:cubicBezTo>
                  <a:cubicBezTo>
                    <a:pt x="2124" y="789"/>
                    <a:pt x="1797" y="381"/>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6"/>
            <p:cNvSpPr/>
            <p:nvPr/>
          </p:nvSpPr>
          <p:spPr>
            <a:xfrm>
              <a:off x="-2751025" y="2624800"/>
              <a:ext cx="128600" cy="124525"/>
            </a:xfrm>
            <a:custGeom>
              <a:avLst/>
              <a:gdLst/>
              <a:ahLst/>
              <a:cxnLst/>
              <a:rect l="l" t="t" r="r" b="b"/>
              <a:pathLst>
                <a:path w="5144" h="4981" extrusionOk="0">
                  <a:moveTo>
                    <a:pt x="2341" y="1"/>
                  </a:moveTo>
                  <a:lnTo>
                    <a:pt x="1960" y="1307"/>
                  </a:lnTo>
                  <a:cubicBezTo>
                    <a:pt x="1307" y="953"/>
                    <a:pt x="653" y="599"/>
                    <a:pt x="0" y="246"/>
                  </a:cubicBezTo>
                  <a:lnTo>
                    <a:pt x="0" y="246"/>
                  </a:lnTo>
                  <a:cubicBezTo>
                    <a:pt x="572" y="872"/>
                    <a:pt x="1143" y="1498"/>
                    <a:pt x="1715" y="2096"/>
                  </a:cubicBezTo>
                  <a:lnTo>
                    <a:pt x="1307" y="3403"/>
                  </a:lnTo>
                  <a:cubicBezTo>
                    <a:pt x="1796" y="3348"/>
                    <a:pt x="2286" y="3294"/>
                    <a:pt x="2776" y="3239"/>
                  </a:cubicBezTo>
                  <a:cubicBezTo>
                    <a:pt x="3375" y="3838"/>
                    <a:pt x="3946" y="4409"/>
                    <a:pt x="4545" y="4981"/>
                  </a:cubicBezTo>
                  <a:cubicBezTo>
                    <a:pt x="4246" y="4355"/>
                    <a:pt x="3974" y="3729"/>
                    <a:pt x="3674" y="3103"/>
                  </a:cubicBezTo>
                  <a:cubicBezTo>
                    <a:pt x="4164" y="3022"/>
                    <a:pt x="4654" y="2940"/>
                    <a:pt x="5144" y="2858"/>
                  </a:cubicBezTo>
                  <a:cubicBezTo>
                    <a:pt x="4463" y="2559"/>
                    <a:pt x="3810" y="2232"/>
                    <a:pt x="3157" y="1933"/>
                  </a:cubicBezTo>
                  <a:cubicBezTo>
                    <a:pt x="2885" y="1280"/>
                    <a:pt x="2613" y="654"/>
                    <a:pt x="2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6"/>
            <p:cNvSpPr/>
            <p:nvPr/>
          </p:nvSpPr>
          <p:spPr>
            <a:xfrm>
              <a:off x="-2474125" y="2730950"/>
              <a:ext cx="129300" cy="112275"/>
            </a:xfrm>
            <a:custGeom>
              <a:avLst/>
              <a:gdLst/>
              <a:ahLst/>
              <a:cxnLst/>
              <a:rect l="l" t="t" r="r" b="b"/>
              <a:pathLst>
                <a:path w="5172" h="4491" extrusionOk="0">
                  <a:moveTo>
                    <a:pt x="2286" y="0"/>
                  </a:moveTo>
                  <a:lnTo>
                    <a:pt x="1987" y="1415"/>
                  </a:lnTo>
                  <a:cubicBezTo>
                    <a:pt x="1334" y="1252"/>
                    <a:pt x="681" y="1062"/>
                    <a:pt x="0" y="844"/>
                  </a:cubicBezTo>
                  <a:lnTo>
                    <a:pt x="0" y="844"/>
                  </a:lnTo>
                  <a:cubicBezTo>
                    <a:pt x="599" y="1334"/>
                    <a:pt x="1198" y="1824"/>
                    <a:pt x="1797" y="2286"/>
                  </a:cubicBezTo>
                  <a:lnTo>
                    <a:pt x="1497" y="3674"/>
                  </a:lnTo>
                  <a:cubicBezTo>
                    <a:pt x="1987" y="3511"/>
                    <a:pt x="2450" y="3320"/>
                    <a:pt x="2912" y="3130"/>
                  </a:cubicBezTo>
                  <a:cubicBezTo>
                    <a:pt x="3511" y="3592"/>
                    <a:pt x="4137" y="4055"/>
                    <a:pt x="4736" y="4491"/>
                  </a:cubicBezTo>
                  <a:cubicBezTo>
                    <a:pt x="4409" y="3919"/>
                    <a:pt x="4083" y="3375"/>
                    <a:pt x="3783" y="2803"/>
                  </a:cubicBezTo>
                  <a:cubicBezTo>
                    <a:pt x="4246" y="2586"/>
                    <a:pt x="4709" y="2395"/>
                    <a:pt x="5171" y="2177"/>
                  </a:cubicBezTo>
                  <a:cubicBezTo>
                    <a:pt x="4518" y="2041"/>
                    <a:pt x="3865" y="1878"/>
                    <a:pt x="3185" y="1742"/>
                  </a:cubicBezTo>
                  <a:cubicBezTo>
                    <a:pt x="2885" y="1143"/>
                    <a:pt x="2586" y="572"/>
                    <a:pt x="2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6"/>
            <p:cNvSpPr/>
            <p:nvPr/>
          </p:nvSpPr>
          <p:spPr>
            <a:xfrm>
              <a:off x="-2205375" y="2771775"/>
              <a:ext cx="125200" cy="102075"/>
            </a:xfrm>
            <a:custGeom>
              <a:avLst/>
              <a:gdLst/>
              <a:ahLst/>
              <a:cxnLst/>
              <a:rect l="l" t="t" r="r" b="b"/>
              <a:pathLst>
                <a:path w="5008" h="4083" extrusionOk="0">
                  <a:moveTo>
                    <a:pt x="2123" y="0"/>
                  </a:moveTo>
                  <a:lnTo>
                    <a:pt x="1932" y="1524"/>
                  </a:lnTo>
                  <a:cubicBezTo>
                    <a:pt x="1279" y="1497"/>
                    <a:pt x="653" y="1442"/>
                    <a:pt x="0" y="1388"/>
                  </a:cubicBezTo>
                  <a:lnTo>
                    <a:pt x="0" y="1388"/>
                  </a:lnTo>
                  <a:cubicBezTo>
                    <a:pt x="599" y="1742"/>
                    <a:pt x="1198" y="2096"/>
                    <a:pt x="1796" y="2449"/>
                  </a:cubicBezTo>
                  <a:lnTo>
                    <a:pt x="1606" y="3946"/>
                  </a:lnTo>
                  <a:cubicBezTo>
                    <a:pt x="2068" y="3674"/>
                    <a:pt x="2504" y="3375"/>
                    <a:pt x="2939" y="3102"/>
                  </a:cubicBezTo>
                  <a:cubicBezTo>
                    <a:pt x="3538" y="3429"/>
                    <a:pt x="4137" y="3756"/>
                    <a:pt x="4763" y="4082"/>
                  </a:cubicBezTo>
                  <a:cubicBezTo>
                    <a:pt x="4409" y="3565"/>
                    <a:pt x="4055" y="3048"/>
                    <a:pt x="3728" y="2531"/>
                  </a:cubicBezTo>
                  <a:cubicBezTo>
                    <a:pt x="4164" y="2232"/>
                    <a:pt x="4599" y="1905"/>
                    <a:pt x="5008" y="1606"/>
                  </a:cubicBezTo>
                  <a:cubicBezTo>
                    <a:pt x="4382" y="1606"/>
                    <a:pt x="3756" y="1578"/>
                    <a:pt x="3103" y="1578"/>
                  </a:cubicBezTo>
                  <a:cubicBezTo>
                    <a:pt x="2776" y="1061"/>
                    <a:pt x="2449" y="517"/>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6"/>
            <p:cNvSpPr/>
            <p:nvPr/>
          </p:nvSpPr>
          <p:spPr>
            <a:xfrm>
              <a:off x="-1946175" y="2758150"/>
              <a:ext cx="118400" cy="104125"/>
            </a:xfrm>
            <a:custGeom>
              <a:avLst/>
              <a:gdLst/>
              <a:ahLst/>
              <a:cxnLst/>
              <a:rect l="l" t="t" r="r" b="b"/>
              <a:pathLst>
                <a:path w="4736" h="4165" extrusionOk="0">
                  <a:moveTo>
                    <a:pt x="1933" y="1"/>
                  </a:moveTo>
                  <a:lnTo>
                    <a:pt x="1824" y="1579"/>
                  </a:lnTo>
                  <a:cubicBezTo>
                    <a:pt x="1225" y="1688"/>
                    <a:pt x="599" y="1742"/>
                    <a:pt x="1" y="1824"/>
                  </a:cubicBezTo>
                  <a:cubicBezTo>
                    <a:pt x="572" y="2096"/>
                    <a:pt x="1171" y="2341"/>
                    <a:pt x="1770" y="2586"/>
                  </a:cubicBezTo>
                  <a:lnTo>
                    <a:pt x="1661" y="4165"/>
                  </a:lnTo>
                  <a:cubicBezTo>
                    <a:pt x="2069" y="3784"/>
                    <a:pt x="2450" y="3403"/>
                    <a:pt x="2858" y="3022"/>
                  </a:cubicBezTo>
                  <a:lnTo>
                    <a:pt x="4627" y="3702"/>
                  </a:lnTo>
                  <a:cubicBezTo>
                    <a:pt x="4273" y="3239"/>
                    <a:pt x="3920" y="2777"/>
                    <a:pt x="3593" y="2287"/>
                  </a:cubicBezTo>
                  <a:cubicBezTo>
                    <a:pt x="3974" y="1906"/>
                    <a:pt x="4355" y="1498"/>
                    <a:pt x="4736" y="1089"/>
                  </a:cubicBezTo>
                  <a:lnTo>
                    <a:pt x="4736" y="1089"/>
                  </a:lnTo>
                  <a:cubicBezTo>
                    <a:pt x="4137" y="1225"/>
                    <a:pt x="3539" y="1334"/>
                    <a:pt x="2940" y="1443"/>
                  </a:cubicBezTo>
                  <a:cubicBezTo>
                    <a:pt x="2613" y="953"/>
                    <a:pt x="2259" y="491"/>
                    <a:pt x="19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6"/>
            <p:cNvSpPr/>
            <p:nvPr/>
          </p:nvSpPr>
          <p:spPr>
            <a:xfrm>
              <a:off x="-1703275" y="2697600"/>
              <a:ext cx="110925" cy="108875"/>
            </a:xfrm>
            <a:custGeom>
              <a:avLst/>
              <a:gdLst/>
              <a:ahLst/>
              <a:cxnLst/>
              <a:rect l="l" t="t" r="r" b="b"/>
              <a:pathLst>
                <a:path w="4437" h="4355" extrusionOk="0">
                  <a:moveTo>
                    <a:pt x="1742" y="1"/>
                  </a:moveTo>
                  <a:cubicBezTo>
                    <a:pt x="1742" y="545"/>
                    <a:pt x="1715" y="1116"/>
                    <a:pt x="1687" y="1661"/>
                  </a:cubicBezTo>
                  <a:cubicBezTo>
                    <a:pt x="1116" y="1851"/>
                    <a:pt x="572" y="2042"/>
                    <a:pt x="0" y="2232"/>
                  </a:cubicBezTo>
                  <a:cubicBezTo>
                    <a:pt x="572" y="2396"/>
                    <a:pt x="1116" y="2532"/>
                    <a:pt x="1687" y="2695"/>
                  </a:cubicBezTo>
                  <a:lnTo>
                    <a:pt x="1687" y="4355"/>
                  </a:lnTo>
                  <a:cubicBezTo>
                    <a:pt x="2041" y="3892"/>
                    <a:pt x="2395" y="3430"/>
                    <a:pt x="2749" y="2940"/>
                  </a:cubicBezTo>
                  <a:cubicBezTo>
                    <a:pt x="3320" y="3103"/>
                    <a:pt x="3892" y="3212"/>
                    <a:pt x="4436" y="3348"/>
                  </a:cubicBezTo>
                  <a:cubicBezTo>
                    <a:pt x="4082" y="2913"/>
                    <a:pt x="3756" y="2504"/>
                    <a:pt x="3402" y="2069"/>
                  </a:cubicBezTo>
                  <a:cubicBezTo>
                    <a:pt x="3756" y="1606"/>
                    <a:pt x="4082" y="1116"/>
                    <a:pt x="4409" y="627"/>
                  </a:cubicBezTo>
                  <a:lnTo>
                    <a:pt x="4409" y="627"/>
                  </a:lnTo>
                  <a:cubicBezTo>
                    <a:pt x="3865" y="844"/>
                    <a:pt x="3320" y="1062"/>
                    <a:pt x="2749" y="1280"/>
                  </a:cubicBezTo>
                  <a:cubicBezTo>
                    <a:pt x="2422" y="844"/>
                    <a:pt x="2068" y="436"/>
                    <a:pt x="1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6"/>
            <p:cNvSpPr/>
            <p:nvPr/>
          </p:nvSpPr>
          <p:spPr>
            <a:xfrm>
              <a:off x="-1546800" y="2744550"/>
              <a:ext cx="109550" cy="110925"/>
            </a:xfrm>
            <a:custGeom>
              <a:avLst/>
              <a:gdLst/>
              <a:ahLst/>
              <a:cxnLst/>
              <a:rect l="l" t="t" r="r" b="b"/>
              <a:pathLst>
                <a:path w="4382" h="4437" extrusionOk="0">
                  <a:moveTo>
                    <a:pt x="1606" y="0"/>
                  </a:moveTo>
                  <a:cubicBezTo>
                    <a:pt x="1606" y="572"/>
                    <a:pt x="1633" y="1143"/>
                    <a:pt x="1661" y="1688"/>
                  </a:cubicBezTo>
                  <a:cubicBezTo>
                    <a:pt x="1116" y="1960"/>
                    <a:pt x="545" y="2205"/>
                    <a:pt x="0" y="2423"/>
                  </a:cubicBezTo>
                  <a:cubicBezTo>
                    <a:pt x="572" y="2531"/>
                    <a:pt x="1116" y="2640"/>
                    <a:pt x="1688" y="2749"/>
                  </a:cubicBezTo>
                  <a:cubicBezTo>
                    <a:pt x="1715" y="3321"/>
                    <a:pt x="1715" y="3892"/>
                    <a:pt x="1742" y="4436"/>
                  </a:cubicBezTo>
                  <a:cubicBezTo>
                    <a:pt x="2069" y="3947"/>
                    <a:pt x="2395" y="3429"/>
                    <a:pt x="2722" y="2940"/>
                  </a:cubicBezTo>
                  <a:cubicBezTo>
                    <a:pt x="3266" y="3021"/>
                    <a:pt x="3838" y="3103"/>
                    <a:pt x="4382" y="3185"/>
                  </a:cubicBezTo>
                  <a:lnTo>
                    <a:pt x="3321" y="1987"/>
                  </a:lnTo>
                  <a:cubicBezTo>
                    <a:pt x="3647" y="1470"/>
                    <a:pt x="3947" y="926"/>
                    <a:pt x="4273" y="409"/>
                  </a:cubicBezTo>
                  <a:lnTo>
                    <a:pt x="4273" y="409"/>
                  </a:lnTo>
                  <a:cubicBezTo>
                    <a:pt x="3729" y="681"/>
                    <a:pt x="3185" y="953"/>
                    <a:pt x="2667" y="1225"/>
                  </a:cubicBezTo>
                  <a:lnTo>
                    <a:pt x="16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6"/>
            <p:cNvSpPr/>
            <p:nvPr/>
          </p:nvSpPr>
          <p:spPr>
            <a:xfrm>
              <a:off x="-1784925" y="2830275"/>
              <a:ext cx="116375" cy="106850"/>
            </a:xfrm>
            <a:custGeom>
              <a:avLst/>
              <a:gdLst/>
              <a:ahLst/>
              <a:cxnLst/>
              <a:rect l="l" t="t" r="r" b="b"/>
              <a:pathLst>
                <a:path w="4655" h="4274" extrusionOk="0">
                  <a:moveTo>
                    <a:pt x="1824" y="0"/>
                  </a:moveTo>
                  <a:cubicBezTo>
                    <a:pt x="1824" y="518"/>
                    <a:pt x="1824" y="1089"/>
                    <a:pt x="1797" y="1633"/>
                  </a:cubicBezTo>
                  <a:cubicBezTo>
                    <a:pt x="1198" y="1797"/>
                    <a:pt x="599" y="1933"/>
                    <a:pt x="0" y="2069"/>
                  </a:cubicBezTo>
                  <a:cubicBezTo>
                    <a:pt x="599" y="2259"/>
                    <a:pt x="1171" y="2450"/>
                    <a:pt x="1769" y="2640"/>
                  </a:cubicBezTo>
                  <a:cubicBezTo>
                    <a:pt x="1769" y="3185"/>
                    <a:pt x="1742" y="3729"/>
                    <a:pt x="1742" y="4273"/>
                  </a:cubicBezTo>
                  <a:cubicBezTo>
                    <a:pt x="2123" y="3865"/>
                    <a:pt x="2504" y="3429"/>
                    <a:pt x="2858" y="2994"/>
                  </a:cubicBezTo>
                  <a:cubicBezTo>
                    <a:pt x="3457" y="3157"/>
                    <a:pt x="4028" y="3348"/>
                    <a:pt x="4627" y="3511"/>
                  </a:cubicBezTo>
                  <a:cubicBezTo>
                    <a:pt x="4273" y="3076"/>
                    <a:pt x="3919" y="2613"/>
                    <a:pt x="3566" y="2178"/>
                  </a:cubicBezTo>
                  <a:cubicBezTo>
                    <a:pt x="3919" y="1715"/>
                    <a:pt x="4273" y="1252"/>
                    <a:pt x="4654" y="817"/>
                  </a:cubicBezTo>
                  <a:lnTo>
                    <a:pt x="4654" y="817"/>
                  </a:lnTo>
                  <a:cubicBezTo>
                    <a:pt x="4055" y="980"/>
                    <a:pt x="3484" y="1171"/>
                    <a:pt x="2885" y="1334"/>
                  </a:cubicBezTo>
                  <a:cubicBezTo>
                    <a:pt x="2531" y="899"/>
                    <a:pt x="2178" y="436"/>
                    <a:pt x="1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6"/>
            <p:cNvSpPr/>
            <p:nvPr/>
          </p:nvSpPr>
          <p:spPr>
            <a:xfrm>
              <a:off x="-2040750" y="2871100"/>
              <a:ext cx="123850" cy="101400"/>
            </a:xfrm>
            <a:custGeom>
              <a:avLst/>
              <a:gdLst/>
              <a:ahLst/>
              <a:cxnLst/>
              <a:rect l="l" t="t" r="r" b="b"/>
              <a:pathLst>
                <a:path w="4954" h="4056" extrusionOk="0">
                  <a:moveTo>
                    <a:pt x="2042" y="0"/>
                  </a:moveTo>
                  <a:lnTo>
                    <a:pt x="1906" y="1552"/>
                  </a:lnTo>
                  <a:cubicBezTo>
                    <a:pt x="1280" y="1579"/>
                    <a:pt x="627" y="1606"/>
                    <a:pt x="1" y="1633"/>
                  </a:cubicBezTo>
                  <a:cubicBezTo>
                    <a:pt x="600" y="1933"/>
                    <a:pt x="1198" y="2232"/>
                    <a:pt x="1824" y="2504"/>
                  </a:cubicBezTo>
                  <a:lnTo>
                    <a:pt x="1688" y="4055"/>
                  </a:lnTo>
                  <a:cubicBezTo>
                    <a:pt x="2124" y="3729"/>
                    <a:pt x="2532" y="3402"/>
                    <a:pt x="2967" y="3048"/>
                  </a:cubicBezTo>
                  <a:cubicBezTo>
                    <a:pt x="3566" y="3320"/>
                    <a:pt x="4165" y="3593"/>
                    <a:pt x="4791" y="3865"/>
                  </a:cubicBezTo>
                  <a:cubicBezTo>
                    <a:pt x="4437" y="3375"/>
                    <a:pt x="4083" y="2885"/>
                    <a:pt x="3729" y="2395"/>
                  </a:cubicBezTo>
                  <a:cubicBezTo>
                    <a:pt x="4137" y="2041"/>
                    <a:pt x="4546" y="1660"/>
                    <a:pt x="4954" y="1307"/>
                  </a:cubicBezTo>
                  <a:lnTo>
                    <a:pt x="4954" y="1307"/>
                  </a:lnTo>
                  <a:cubicBezTo>
                    <a:pt x="4328" y="1361"/>
                    <a:pt x="3702" y="1443"/>
                    <a:pt x="3076" y="1470"/>
                  </a:cubicBezTo>
                  <a:cubicBezTo>
                    <a:pt x="2722" y="980"/>
                    <a:pt x="2369" y="49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6"/>
            <p:cNvSpPr/>
            <p:nvPr/>
          </p:nvSpPr>
          <p:spPr>
            <a:xfrm>
              <a:off x="-2319000" y="2860200"/>
              <a:ext cx="130650" cy="106850"/>
            </a:xfrm>
            <a:custGeom>
              <a:avLst/>
              <a:gdLst/>
              <a:ahLst/>
              <a:cxnLst/>
              <a:rect l="l" t="t" r="r" b="b"/>
              <a:pathLst>
                <a:path w="5226" h="4274" extrusionOk="0">
                  <a:moveTo>
                    <a:pt x="2232" y="1"/>
                  </a:moveTo>
                  <a:lnTo>
                    <a:pt x="1987" y="1470"/>
                  </a:lnTo>
                  <a:cubicBezTo>
                    <a:pt x="1334" y="1362"/>
                    <a:pt x="653" y="1253"/>
                    <a:pt x="0" y="1117"/>
                  </a:cubicBezTo>
                  <a:lnTo>
                    <a:pt x="0" y="1117"/>
                  </a:lnTo>
                  <a:cubicBezTo>
                    <a:pt x="599" y="1552"/>
                    <a:pt x="1225" y="1960"/>
                    <a:pt x="1851" y="2369"/>
                  </a:cubicBezTo>
                  <a:lnTo>
                    <a:pt x="1606" y="3838"/>
                  </a:lnTo>
                  <a:cubicBezTo>
                    <a:pt x="2096" y="3593"/>
                    <a:pt x="2558" y="3348"/>
                    <a:pt x="2994" y="3103"/>
                  </a:cubicBezTo>
                  <a:cubicBezTo>
                    <a:pt x="3620" y="3512"/>
                    <a:pt x="4246" y="3893"/>
                    <a:pt x="4872" y="4274"/>
                  </a:cubicBezTo>
                  <a:cubicBezTo>
                    <a:pt x="4518" y="3729"/>
                    <a:pt x="4191" y="3185"/>
                    <a:pt x="3865" y="2641"/>
                  </a:cubicBezTo>
                  <a:cubicBezTo>
                    <a:pt x="4300" y="2396"/>
                    <a:pt x="4763" y="2124"/>
                    <a:pt x="5225" y="1851"/>
                  </a:cubicBezTo>
                  <a:cubicBezTo>
                    <a:pt x="4545" y="1797"/>
                    <a:pt x="3892" y="1715"/>
                    <a:pt x="3239" y="1634"/>
                  </a:cubicBezTo>
                  <a:cubicBezTo>
                    <a:pt x="2885" y="1089"/>
                    <a:pt x="2558" y="545"/>
                    <a:pt x="22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6"/>
            <p:cNvSpPr/>
            <p:nvPr/>
          </p:nvSpPr>
          <p:spPr>
            <a:xfrm>
              <a:off x="-2595900" y="2790825"/>
              <a:ext cx="132675" cy="117725"/>
            </a:xfrm>
            <a:custGeom>
              <a:avLst/>
              <a:gdLst/>
              <a:ahLst/>
              <a:cxnLst/>
              <a:rect l="l" t="t" r="r" b="b"/>
              <a:pathLst>
                <a:path w="5307" h="4709" extrusionOk="0">
                  <a:moveTo>
                    <a:pt x="2341" y="0"/>
                  </a:moveTo>
                  <a:lnTo>
                    <a:pt x="2041" y="1361"/>
                  </a:lnTo>
                  <a:cubicBezTo>
                    <a:pt x="1361" y="1089"/>
                    <a:pt x="680" y="844"/>
                    <a:pt x="0" y="544"/>
                  </a:cubicBezTo>
                  <a:lnTo>
                    <a:pt x="0" y="544"/>
                  </a:lnTo>
                  <a:cubicBezTo>
                    <a:pt x="599" y="1116"/>
                    <a:pt x="1198" y="1660"/>
                    <a:pt x="1823" y="2177"/>
                  </a:cubicBezTo>
                  <a:lnTo>
                    <a:pt x="1470" y="3538"/>
                  </a:lnTo>
                  <a:cubicBezTo>
                    <a:pt x="1960" y="3429"/>
                    <a:pt x="2449" y="3320"/>
                    <a:pt x="2939" y="3184"/>
                  </a:cubicBezTo>
                  <a:cubicBezTo>
                    <a:pt x="3565" y="3701"/>
                    <a:pt x="4191" y="4218"/>
                    <a:pt x="4790" y="4708"/>
                  </a:cubicBezTo>
                  <a:cubicBezTo>
                    <a:pt x="4490" y="4109"/>
                    <a:pt x="4164" y="3511"/>
                    <a:pt x="3865" y="2912"/>
                  </a:cubicBezTo>
                  <a:cubicBezTo>
                    <a:pt x="4327" y="2776"/>
                    <a:pt x="4817" y="2613"/>
                    <a:pt x="5307" y="2477"/>
                  </a:cubicBezTo>
                  <a:cubicBezTo>
                    <a:pt x="4627" y="2259"/>
                    <a:pt x="3946" y="2041"/>
                    <a:pt x="3266" y="1823"/>
                  </a:cubicBezTo>
                  <a:cubicBezTo>
                    <a:pt x="2939" y="1197"/>
                    <a:pt x="2640" y="599"/>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6"/>
            <p:cNvSpPr/>
            <p:nvPr/>
          </p:nvSpPr>
          <p:spPr>
            <a:xfrm>
              <a:off x="-1471275" y="2592150"/>
              <a:ext cx="104125" cy="112950"/>
            </a:xfrm>
            <a:custGeom>
              <a:avLst/>
              <a:gdLst/>
              <a:ahLst/>
              <a:cxnLst/>
              <a:rect l="l" t="t" r="r" b="b"/>
              <a:pathLst>
                <a:path w="4165" h="4518" extrusionOk="0">
                  <a:moveTo>
                    <a:pt x="1470" y="0"/>
                  </a:moveTo>
                  <a:cubicBezTo>
                    <a:pt x="1497" y="572"/>
                    <a:pt x="1497" y="1171"/>
                    <a:pt x="1551" y="1742"/>
                  </a:cubicBezTo>
                  <a:cubicBezTo>
                    <a:pt x="1034" y="2042"/>
                    <a:pt x="517" y="2314"/>
                    <a:pt x="0" y="2613"/>
                  </a:cubicBezTo>
                  <a:cubicBezTo>
                    <a:pt x="517" y="2667"/>
                    <a:pt x="1062" y="2749"/>
                    <a:pt x="1606" y="2804"/>
                  </a:cubicBezTo>
                  <a:cubicBezTo>
                    <a:pt x="1633" y="3375"/>
                    <a:pt x="1660" y="3947"/>
                    <a:pt x="1688" y="4518"/>
                  </a:cubicBezTo>
                  <a:cubicBezTo>
                    <a:pt x="1987" y="3974"/>
                    <a:pt x="2286" y="3457"/>
                    <a:pt x="2586" y="2912"/>
                  </a:cubicBezTo>
                  <a:cubicBezTo>
                    <a:pt x="3103" y="2967"/>
                    <a:pt x="3647" y="3021"/>
                    <a:pt x="4164" y="3076"/>
                  </a:cubicBezTo>
                  <a:lnTo>
                    <a:pt x="3130" y="1905"/>
                  </a:lnTo>
                  <a:cubicBezTo>
                    <a:pt x="3429" y="1361"/>
                    <a:pt x="3701" y="817"/>
                    <a:pt x="4001" y="273"/>
                  </a:cubicBezTo>
                  <a:lnTo>
                    <a:pt x="4001" y="273"/>
                  </a:lnTo>
                  <a:cubicBezTo>
                    <a:pt x="3511" y="572"/>
                    <a:pt x="2994" y="871"/>
                    <a:pt x="2477" y="1171"/>
                  </a:cubicBezTo>
                  <a:lnTo>
                    <a:pt x="1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6"/>
            <p:cNvSpPr/>
            <p:nvPr/>
          </p:nvSpPr>
          <p:spPr>
            <a:xfrm>
              <a:off x="-2725175" y="2820750"/>
              <a:ext cx="134725" cy="123175"/>
            </a:xfrm>
            <a:custGeom>
              <a:avLst/>
              <a:gdLst/>
              <a:ahLst/>
              <a:cxnLst/>
              <a:rect l="l" t="t" r="r" b="b"/>
              <a:pathLst>
                <a:path w="5389" h="4927" extrusionOk="0">
                  <a:moveTo>
                    <a:pt x="2422" y="0"/>
                  </a:moveTo>
                  <a:lnTo>
                    <a:pt x="2041" y="1280"/>
                  </a:lnTo>
                  <a:cubicBezTo>
                    <a:pt x="1361" y="953"/>
                    <a:pt x="681" y="626"/>
                    <a:pt x="0" y="273"/>
                  </a:cubicBezTo>
                  <a:lnTo>
                    <a:pt x="0" y="273"/>
                  </a:lnTo>
                  <a:cubicBezTo>
                    <a:pt x="599" y="871"/>
                    <a:pt x="1198" y="1497"/>
                    <a:pt x="1824" y="2096"/>
                  </a:cubicBezTo>
                  <a:lnTo>
                    <a:pt x="1443" y="3402"/>
                  </a:lnTo>
                  <a:cubicBezTo>
                    <a:pt x="1933" y="3321"/>
                    <a:pt x="2450" y="3266"/>
                    <a:pt x="2967" y="3212"/>
                  </a:cubicBezTo>
                  <a:cubicBezTo>
                    <a:pt x="3565" y="3783"/>
                    <a:pt x="4191" y="4355"/>
                    <a:pt x="4817" y="4926"/>
                  </a:cubicBezTo>
                  <a:cubicBezTo>
                    <a:pt x="4491" y="4300"/>
                    <a:pt x="4191" y="3674"/>
                    <a:pt x="3892" y="3048"/>
                  </a:cubicBezTo>
                  <a:cubicBezTo>
                    <a:pt x="4382" y="2967"/>
                    <a:pt x="4899" y="2885"/>
                    <a:pt x="5389" y="2776"/>
                  </a:cubicBezTo>
                  <a:cubicBezTo>
                    <a:pt x="4681" y="2504"/>
                    <a:pt x="4001" y="2205"/>
                    <a:pt x="3321" y="1878"/>
                  </a:cubicBezTo>
                  <a:cubicBezTo>
                    <a:pt x="3021" y="1252"/>
                    <a:pt x="2722" y="626"/>
                    <a:pt x="2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6"/>
            <p:cNvSpPr/>
            <p:nvPr/>
          </p:nvSpPr>
          <p:spPr>
            <a:xfrm>
              <a:off x="-2435350" y="2922125"/>
              <a:ext cx="134050" cy="110925"/>
            </a:xfrm>
            <a:custGeom>
              <a:avLst/>
              <a:gdLst/>
              <a:ahLst/>
              <a:cxnLst/>
              <a:rect l="l" t="t" r="r" b="b"/>
              <a:pathLst>
                <a:path w="5362" h="4437" extrusionOk="0">
                  <a:moveTo>
                    <a:pt x="2341" y="0"/>
                  </a:moveTo>
                  <a:lnTo>
                    <a:pt x="2042" y="1416"/>
                  </a:lnTo>
                  <a:cubicBezTo>
                    <a:pt x="1361" y="1225"/>
                    <a:pt x="681" y="1062"/>
                    <a:pt x="1" y="871"/>
                  </a:cubicBezTo>
                  <a:lnTo>
                    <a:pt x="1" y="871"/>
                  </a:lnTo>
                  <a:cubicBezTo>
                    <a:pt x="627" y="1361"/>
                    <a:pt x="1253" y="1824"/>
                    <a:pt x="1878" y="2286"/>
                  </a:cubicBezTo>
                  <a:lnTo>
                    <a:pt x="1606" y="3674"/>
                  </a:lnTo>
                  <a:cubicBezTo>
                    <a:pt x="2096" y="3511"/>
                    <a:pt x="2586" y="3321"/>
                    <a:pt x="3049" y="3130"/>
                  </a:cubicBezTo>
                  <a:cubicBezTo>
                    <a:pt x="3702" y="3565"/>
                    <a:pt x="4328" y="4001"/>
                    <a:pt x="4981" y="4436"/>
                  </a:cubicBezTo>
                  <a:cubicBezTo>
                    <a:pt x="4627" y="3865"/>
                    <a:pt x="4301" y="3321"/>
                    <a:pt x="3947" y="2749"/>
                  </a:cubicBezTo>
                  <a:cubicBezTo>
                    <a:pt x="4437" y="2531"/>
                    <a:pt x="4899" y="2341"/>
                    <a:pt x="5362" y="2096"/>
                  </a:cubicBezTo>
                  <a:cubicBezTo>
                    <a:pt x="4682" y="1987"/>
                    <a:pt x="4001" y="1851"/>
                    <a:pt x="3321" y="1688"/>
                  </a:cubicBezTo>
                  <a:cubicBezTo>
                    <a:pt x="2994" y="1143"/>
                    <a:pt x="2668" y="572"/>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6"/>
            <p:cNvSpPr/>
            <p:nvPr/>
          </p:nvSpPr>
          <p:spPr>
            <a:xfrm>
              <a:off x="-2157075" y="2958850"/>
              <a:ext cx="130650" cy="100725"/>
            </a:xfrm>
            <a:custGeom>
              <a:avLst/>
              <a:gdLst/>
              <a:ahLst/>
              <a:cxnLst/>
              <a:rect l="l" t="t" r="r" b="b"/>
              <a:pathLst>
                <a:path w="5226" h="4029" extrusionOk="0">
                  <a:moveTo>
                    <a:pt x="2205" y="1"/>
                  </a:moveTo>
                  <a:lnTo>
                    <a:pt x="2014" y="1525"/>
                  </a:lnTo>
                  <a:cubicBezTo>
                    <a:pt x="1334" y="1498"/>
                    <a:pt x="681" y="1443"/>
                    <a:pt x="0" y="1389"/>
                  </a:cubicBezTo>
                  <a:lnTo>
                    <a:pt x="0" y="1389"/>
                  </a:lnTo>
                  <a:cubicBezTo>
                    <a:pt x="653" y="1770"/>
                    <a:pt x="1279" y="2124"/>
                    <a:pt x="1905" y="2450"/>
                  </a:cubicBezTo>
                  <a:lnTo>
                    <a:pt x="1715" y="3947"/>
                  </a:lnTo>
                  <a:cubicBezTo>
                    <a:pt x="2177" y="3675"/>
                    <a:pt x="2640" y="3376"/>
                    <a:pt x="3076" y="3076"/>
                  </a:cubicBezTo>
                  <a:cubicBezTo>
                    <a:pt x="3701" y="3403"/>
                    <a:pt x="4355" y="3729"/>
                    <a:pt x="4981" y="4029"/>
                  </a:cubicBezTo>
                  <a:cubicBezTo>
                    <a:pt x="4627" y="3539"/>
                    <a:pt x="4246" y="3022"/>
                    <a:pt x="3892" y="2505"/>
                  </a:cubicBezTo>
                  <a:cubicBezTo>
                    <a:pt x="4355" y="2205"/>
                    <a:pt x="4790" y="1879"/>
                    <a:pt x="5225" y="1552"/>
                  </a:cubicBezTo>
                  <a:lnTo>
                    <a:pt x="3239" y="1552"/>
                  </a:lnTo>
                  <a:cubicBezTo>
                    <a:pt x="2885" y="1035"/>
                    <a:pt x="2531" y="518"/>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6"/>
            <p:cNvSpPr/>
            <p:nvPr/>
          </p:nvSpPr>
          <p:spPr>
            <a:xfrm>
              <a:off x="-1889025" y="2941850"/>
              <a:ext cx="121825" cy="104125"/>
            </a:xfrm>
            <a:custGeom>
              <a:avLst/>
              <a:gdLst/>
              <a:ahLst/>
              <a:cxnLst/>
              <a:rect l="l" t="t" r="r" b="b"/>
              <a:pathLst>
                <a:path w="4873" h="4165" extrusionOk="0">
                  <a:moveTo>
                    <a:pt x="1960" y="1"/>
                  </a:moveTo>
                  <a:lnTo>
                    <a:pt x="1878" y="1579"/>
                  </a:lnTo>
                  <a:cubicBezTo>
                    <a:pt x="1253" y="1688"/>
                    <a:pt x="627" y="1770"/>
                    <a:pt x="1" y="1851"/>
                  </a:cubicBezTo>
                  <a:cubicBezTo>
                    <a:pt x="599" y="2096"/>
                    <a:pt x="1225" y="2341"/>
                    <a:pt x="1824" y="2586"/>
                  </a:cubicBezTo>
                  <a:lnTo>
                    <a:pt x="1770" y="4164"/>
                  </a:lnTo>
                  <a:cubicBezTo>
                    <a:pt x="2178" y="3783"/>
                    <a:pt x="2559" y="3402"/>
                    <a:pt x="2967" y="2994"/>
                  </a:cubicBezTo>
                  <a:cubicBezTo>
                    <a:pt x="3566" y="3239"/>
                    <a:pt x="4192" y="3430"/>
                    <a:pt x="4790" y="3647"/>
                  </a:cubicBezTo>
                  <a:cubicBezTo>
                    <a:pt x="4437" y="3185"/>
                    <a:pt x="4083" y="2722"/>
                    <a:pt x="3702" y="2259"/>
                  </a:cubicBezTo>
                  <a:cubicBezTo>
                    <a:pt x="4110" y="1851"/>
                    <a:pt x="4491" y="1443"/>
                    <a:pt x="4872" y="1035"/>
                  </a:cubicBezTo>
                  <a:lnTo>
                    <a:pt x="4872" y="1035"/>
                  </a:lnTo>
                  <a:cubicBezTo>
                    <a:pt x="4273" y="1171"/>
                    <a:pt x="3647" y="1280"/>
                    <a:pt x="3021" y="1389"/>
                  </a:cubicBezTo>
                  <a:cubicBezTo>
                    <a:pt x="2668" y="926"/>
                    <a:pt x="2314" y="463"/>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6"/>
            <p:cNvSpPr/>
            <p:nvPr/>
          </p:nvSpPr>
          <p:spPr>
            <a:xfrm>
              <a:off x="-1638650" y="2876550"/>
              <a:ext cx="115000" cy="109550"/>
            </a:xfrm>
            <a:custGeom>
              <a:avLst/>
              <a:gdLst/>
              <a:ahLst/>
              <a:cxnLst/>
              <a:rect l="l" t="t" r="r" b="b"/>
              <a:pathLst>
                <a:path w="4600" h="4382" extrusionOk="0">
                  <a:moveTo>
                    <a:pt x="1715" y="0"/>
                  </a:moveTo>
                  <a:cubicBezTo>
                    <a:pt x="1715" y="572"/>
                    <a:pt x="1742" y="1116"/>
                    <a:pt x="1742" y="1687"/>
                  </a:cubicBezTo>
                  <a:cubicBezTo>
                    <a:pt x="1171" y="1878"/>
                    <a:pt x="599" y="2096"/>
                    <a:pt x="1" y="2259"/>
                  </a:cubicBezTo>
                  <a:cubicBezTo>
                    <a:pt x="599" y="2422"/>
                    <a:pt x="1171" y="2585"/>
                    <a:pt x="1769" y="2721"/>
                  </a:cubicBezTo>
                  <a:cubicBezTo>
                    <a:pt x="1769" y="3266"/>
                    <a:pt x="1769" y="3837"/>
                    <a:pt x="1769" y="4382"/>
                  </a:cubicBezTo>
                  <a:cubicBezTo>
                    <a:pt x="2150" y="3919"/>
                    <a:pt x="2504" y="3456"/>
                    <a:pt x="2831" y="2966"/>
                  </a:cubicBezTo>
                  <a:cubicBezTo>
                    <a:pt x="3430" y="3102"/>
                    <a:pt x="4001" y="3211"/>
                    <a:pt x="4600" y="3347"/>
                  </a:cubicBezTo>
                  <a:cubicBezTo>
                    <a:pt x="4219" y="2912"/>
                    <a:pt x="3865" y="2504"/>
                    <a:pt x="3484" y="2068"/>
                  </a:cubicBezTo>
                  <a:cubicBezTo>
                    <a:pt x="3838" y="1606"/>
                    <a:pt x="4164" y="1116"/>
                    <a:pt x="4518" y="599"/>
                  </a:cubicBezTo>
                  <a:lnTo>
                    <a:pt x="4518" y="599"/>
                  </a:lnTo>
                  <a:cubicBezTo>
                    <a:pt x="3947" y="844"/>
                    <a:pt x="3375" y="1061"/>
                    <a:pt x="2804" y="1279"/>
                  </a:cubicBezTo>
                  <a:cubicBezTo>
                    <a:pt x="2450" y="871"/>
                    <a:pt x="2096" y="435"/>
                    <a:pt x="1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6"/>
            <p:cNvSpPr/>
            <p:nvPr/>
          </p:nvSpPr>
          <p:spPr>
            <a:xfrm>
              <a:off x="-1402575" y="2768350"/>
              <a:ext cx="107525" cy="112975"/>
            </a:xfrm>
            <a:custGeom>
              <a:avLst/>
              <a:gdLst/>
              <a:ahLst/>
              <a:cxnLst/>
              <a:rect l="l" t="t" r="r" b="b"/>
              <a:pathLst>
                <a:path w="4301" h="4519" extrusionOk="0">
                  <a:moveTo>
                    <a:pt x="1470" y="1"/>
                  </a:moveTo>
                  <a:lnTo>
                    <a:pt x="1470" y="1"/>
                  </a:lnTo>
                  <a:cubicBezTo>
                    <a:pt x="1498" y="572"/>
                    <a:pt x="1552" y="1144"/>
                    <a:pt x="1579" y="1715"/>
                  </a:cubicBezTo>
                  <a:cubicBezTo>
                    <a:pt x="1035" y="2015"/>
                    <a:pt x="518" y="2314"/>
                    <a:pt x="1" y="2586"/>
                  </a:cubicBezTo>
                  <a:cubicBezTo>
                    <a:pt x="545" y="2668"/>
                    <a:pt x="1089" y="2722"/>
                    <a:pt x="1634" y="2777"/>
                  </a:cubicBezTo>
                  <a:cubicBezTo>
                    <a:pt x="1688" y="3348"/>
                    <a:pt x="1715" y="3920"/>
                    <a:pt x="1743" y="4519"/>
                  </a:cubicBezTo>
                  <a:cubicBezTo>
                    <a:pt x="2042" y="3974"/>
                    <a:pt x="2369" y="3430"/>
                    <a:pt x="2668" y="2886"/>
                  </a:cubicBezTo>
                  <a:cubicBezTo>
                    <a:pt x="3212" y="2940"/>
                    <a:pt x="3756" y="2967"/>
                    <a:pt x="4301" y="3022"/>
                  </a:cubicBezTo>
                  <a:lnTo>
                    <a:pt x="3212" y="1852"/>
                  </a:lnTo>
                  <a:cubicBezTo>
                    <a:pt x="3512" y="1307"/>
                    <a:pt x="3784" y="763"/>
                    <a:pt x="4083" y="191"/>
                  </a:cubicBezTo>
                  <a:lnTo>
                    <a:pt x="4083" y="191"/>
                  </a:lnTo>
                  <a:cubicBezTo>
                    <a:pt x="3566" y="518"/>
                    <a:pt x="3049" y="845"/>
                    <a:pt x="2532" y="1144"/>
                  </a:cubicBezTo>
                  <a:lnTo>
                    <a:pt x="14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6"/>
            <p:cNvSpPr/>
            <p:nvPr/>
          </p:nvSpPr>
          <p:spPr>
            <a:xfrm>
              <a:off x="-2926550" y="1783875"/>
              <a:ext cx="472850" cy="3927050"/>
            </a:xfrm>
            <a:custGeom>
              <a:avLst/>
              <a:gdLst/>
              <a:ahLst/>
              <a:cxnLst/>
              <a:rect l="l" t="t" r="r" b="b"/>
              <a:pathLst>
                <a:path w="18914" h="157082" extrusionOk="0">
                  <a:moveTo>
                    <a:pt x="3211" y="1"/>
                  </a:moveTo>
                  <a:lnTo>
                    <a:pt x="0" y="327"/>
                  </a:lnTo>
                  <a:lnTo>
                    <a:pt x="15703" y="157082"/>
                  </a:lnTo>
                  <a:lnTo>
                    <a:pt x="18914" y="156782"/>
                  </a:lnTo>
                  <a:lnTo>
                    <a:pt x="32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6"/>
            <p:cNvSpPr/>
            <p:nvPr/>
          </p:nvSpPr>
          <p:spPr>
            <a:xfrm>
              <a:off x="-99675" y="5546250"/>
              <a:ext cx="700" cy="3425"/>
            </a:xfrm>
            <a:custGeom>
              <a:avLst/>
              <a:gdLst/>
              <a:ahLst/>
              <a:cxnLst/>
              <a:rect l="l" t="t" r="r" b="b"/>
              <a:pathLst>
                <a:path w="28" h="137" extrusionOk="0">
                  <a:moveTo>
                    <a:pt x="0" y="1"/>
                  </a:moveTo>
                  <a:lnTo>
                    <a:pt x="0" y="137"/>
                  </a:lnTo>
                  <a:cubicBezTo>
                    <a:pt x="27" y="83"/>
                    <a:pt x="27" y="55"/>
                    <a:pt x="0" y="1"/>
                  </a:cubicBezTo>
                  <a:close/>
                </a:path>
              </a:pathLst>
            </a:custGeom>
            <a:solidFill>
              <a:srgbClr val="3A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25" name="Google Shape;425;p16"/>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426" name="Google Shape;426;p16"/>
          <p:cNvSpPr txBox="1">
            <a:spLocks noGrp="1"/>
          </p:cNvSpPr>
          <p:nvPr>
            <p:ph type="title"/>
          </p:nvPr>
        </p:nvSpPr>
        <p:spPr>
          <a:xfrm>
            <a:off x="1903500" y="2854383"/>
            <a:ext cx="5337000" cy="6570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5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27" name="Google Shape;427;p16"/>
          <p:cNvSpPr txBox="1">
            <a:spLocks noGrp="1"/>
          </p:cNvSpPr>
          <p:nvPr>
            <p:ph type="title" idx="2" hasCustomPrompt="1"/>
          </p:nvPr>
        </p:nvSpPr>
        <p:spPr>
          <a:xfrm>
            <a:off x="3624300" y="1199519"/>
            <a:ext cx="1895400" cy="14211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6000"/>
              <a:buNone/>
              <a:defRPr sz="90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28" name="Google Shape;428;p16"/>
          <p:cNvSpPr txBox="1">
            <a:spLocks noGrp="1"/>
          </p:cNvSpPr>
          <p:nvPr>
            <p:ph type="subTitle" idx="1"/>
          </p:nvPr>
        </p:nvSpPr>
        <p:spPr>
          <a:xfrm>
            <a:off x="1903500" y="3511381"/>
            <a:ext cx="5337000" cy="43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600"/>
              <a:buNone/>
              <a:defRPr sz="1800">
                <a:solidFill>
                  <a:schemeClr val="dk2"/>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2">
  <p:cSld name="CUSTOM_16">
    <p:spTree>
      <p:nvGrpSpPr>
        <p:cNvPr id="1" name="Shape 434"/>
        <p:cNvGrpSpPr/>
        <p:nvPr/>
      </p:nvGrpSpPr>
      <p:grpSpPr>
        <a:xfrm>
          <a:off x="0" y="0"/>
          <a:ext cx="0" cy="0"/>
          <a:chOff x="0" y="0"/>
          <a:chExt cx="0" cy="0"/>
        </a:xfrm>
      </p:grpSpPr>
      <p:sp>
        <p:nvSpPr>
          <p:cNvPr id="435" name="Google Shape;435;p18"/>
          <p:cNvSpPr/>
          <p:nvPr/>
        </p:nvSpPr>
        <p:spPr>
          <a:xfrm flipH="1">
            <a:off x="-1594448" y="-906459"/>
            <a:ext cx="12332896" cy="6434672"/>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8"/>
          <p:cNvSpPr/>
          <p:nvPr/>
        </p:nvSpPr>
        <p:spPr>
          <a:xfrm>
            <a:off x="-7575" y="4600499"/>
            <a:ext cx="9196632" cy="771621"/>
          </a:xfrm>
          <a:custGeom>
            <a:avLst/>
            <a:gdLst/>
            <a:ahLst/>
            <a:cxnLst/>
            <a:rect l="l" t="t" r="r" b="b"/>
            <a:pathLst>
              <a:path w="158174" h="60460" extrusionOk="0">
                <a:moveTo>
                  <a:pt x="0" y="0"/>
                </a:moveTo>
                <a:lnTo>
                  <a:pt x="158174" y="0"/>
                </a:lnTo>
                <a:lnTo>
                  <a:pt x="158174" y="60460"/>
                </a:lnTo>
                <a:lnTo>
                  <a:pt x="0" y="60460"/>
                </a:ln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8"/>
          <p:cNvSpPr txBox="1">
            <a:spLocks noGrp="1"/>
          </p:cNvSpPr>
          <p:nvPr>
            <p:ph type="title"/>
          </p:nvPr>
        </p:nvSpPr>
        <p:spPr>
          <a:xfrm>
            <a:off x="713225" y="387875"/>
            <a:ext cx="77178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600"/>
              <a:buNone/>
              <a:defRPr sz="2600">
                <a:solidFill>
                  <a:srgbClr val="2B4C64"/>
                </a:solidFill>
                <a:latin typeface="Alfa Slab One"/>
                <a:ea typeface="Alfa Slab One"/>
                <a:cs typeface="Alfa Slab One"/>
                <a:sym typeface="Alfa Slab 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438" name="Google Shape;438;p18"/>
          <p:cNvPicPr preferRelativeResize="0"/>
          <p:nvPr/>
        </p:nvPicPr>
        <p:blipFill>
          <a:blip r:embed="rId2">
            <a:alphaModFix amt="35000"/>
          </a:blip>
          <a:stretch>
            <a:fillRect/>
          </a:stretch>
        </p:blipFill>
        <p:spPr>
          <a:xfrm>
            <a:off x="-42012" y="-39475"/>
            <a:ext cx="9266127" cy="522244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3">
  <p:cSld name="CUSTOM_17">
    <p:spTree>
      <p:nvGrpSpPr>
        <p:cNvPr id="1" name="Shape 439"/>
        <p:cNvGrpSpPr/>
        <p:nvPr/>
      </p:nvGrpSpPr>
      <p:grpSpPr>
        <a:xfrm>
          <a:off x="0" y="0"/>
          <a:ext cx="0" cy="0"/>
          <a:chOff x="0" y="0"/>
          <a:chExt cx="0" cy="0"/>
        </a:xfrm>
      </p:grpSpPr>
      <p:sp>
        <p:nvSpPr>
          <p:cNvPr id="440" name="Google Shape;440;p19"/>
          <p:cNvSpPr/>
          <p:nvPr/>
        </p:nvSpPr>
        <p:spPr>
          <a:xfrm rot="3138517">
            <a:off x="-3902342" y="226958"/>
            <a:ext cx="12332878" cy="6434663"/>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1" name="Google Shape;441;p19"/>
          <p:cNvPicPr preferRelativeResize="0"/>
          <p:nvPr/>
        </p:nvPicPr>
        <p:blipFill>
          <a:blip r:embed="rId2">
            <a:alphaModFix amt="35000"/>
          </a:blip>
          <a:stretch>
            <a:fillRect/>
          </a:stretch>
        </p:blipFill>
        <p:spPr>
          <a:xfrm flipH="1">
            <a:off x="-51748" y="-39475"/>
            <a:ext cx="9266127" cy="5222449"/>
          </a:xfrm>
          <a:prstGeom prst="rect">
            <a:avLst/>
          </a:prstGeom>
          <a:noFill/>
          <a:ln>
            <a:noFill/>
          </a:ln>
        </p:spPr>
      </p:pic>
      <p:sp>
        <p:nvSpPr>
          <p:cNvPr id="442" name="Google Shape;442;p19"/>
          <p:cNvSpPr txBox="1">
            <a:spLocks noGrp="1"/>
          </p:cNvSpPr>
          <p:nvPr>
            <p:ph type="title"/>
          </p:nvPr>
        </p:nvSpPr>
        <p:spPr>
          <a:xfrm>
            <a:off x="713225" y="387875"/>
            <a:ext cx="77178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600"/>
              <a:buNone/>
              <a:defRPr sz="2600">
                <a:solidFill>
                  <a:srgbClr val="2B4C64"/>
                </a:solidFill>
                <a:latin typeface="Alfa Slab One"/>
                <a:ea typeface="Alfa Slab One"/>
                <a:cs typeface="Alfa Slab One"/>
                <a:sym typeface="Alfa Slab 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43" name="Google Shape;443;p19"/>
          <p:cNvSpPr/>
          <p:nvPr/>
        </p:nvSpPr>
        <p:spPr>
          <a:xfrm>
            <a:off x="8354638" y="35575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4">
  <p:cSld name="CUSTOM_12">
    <p:spTree>
      <p:nvGrpSpPr>
        <p:cNvPr id="1" name="Shape 491"/>
        <p:cNvGrpSpPr/>
        <p:nvPr/>
      </p:nvGrpSpPr>
      <p:grpSpPr>
        <a:xfrm>
          <a:off x="0" y="0"/>
          <a:ext cx="0" cy="0"/>
          <a:chOff x="0" y="0"/>
          <a:chExt cx="0" cy="0"/>
        </a:xfrm>
      </p:grpSpPr>
      <p:grpSp>
        <p:nvGrpSpPr>
          <p:cNvPr id="492" name="Google Shape;492;p27"/>
          <p:cNvGrpSpPr/>
          <p:nvPr/>
        </p:nvGrpSpPr>
        <p:grpSpPr>
          <a:xfrm rot="1813301" flipH="1">
            <a:off x="-607432" y="-2215107"/>
            <a:ext cx="10055539" cy="9857414"/>
            <a:chOff x="1861791" y="376965"/>
            <a:chExt cx="5397127" cy="5290787"/>
          </a:xfrm>
        </p:grpSpPr>
        <p:sp>
          <p:nvSpPr>
            <p:cNvPr id="493" name="Google Shape;493;p27"/>
            <p:cNvSpPr/>
            <p:nvPr/>
          </p:nvSpPr>
          <p:spPr>
            <a:xfrm rot="10800000">
              <a:off x="1937991" y="2891565"/>
              <a:ext cx="5320927" cy="2776187"/>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7"/>
            <p:cNvSpPr/>
            <p:nvPr/>
          </p:nvSpPr>
          <p:spPr>
            <a:xfrm flipH="1">
              <a:off x="1861791" y="376965"/>
              <a:ext cx="5320927" cy="2776187"/>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5" name="Google Shape;495;p27"/>
          <p:cNvSpPr/>
          <p:nvPr/>
        </p:nvSpPr>
        <p:spPr>
          <a:xfrm rot="10003086" flipH="1">
            <a:off x="7179471" y="336165"/>
            <a:ext cx="547135" cy="519994"/>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7"/>
          <p:cNvSpPr/>
          <p:nvPr/>
        </p:nvSpPr>
        <p:spPr>
          <a:xfrm rot="10003086" flipH="1">
            <a:off x="7831389" y="967949"/>
            <a:ext cx="547135" cy="519994"/>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7" name="Google Shape;497;p27"/>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498" name="Google Shape;498;p27"/>
          <p:cNvSpPr txBox="1">
            <a:spLocks noGrp="1"/>
          </p:cNvSpPr>
          <p:nvPr>
            <p:ph type="title"/>
          </p:nvPr>
        </p:nvSpPr>
        <p:spPr>
          <a:xfrm>
            <a:off x="803150" y="802800"/>
            <a:ext cx="1825800" cy="911700"/>
          </a:xfrm>
          <a:prstGeom prst="rect">
            <a:avLst/>
          </a:prstGeom>
        </p:spPr>
        <p:txBody>
          <a:bodyPr spcFirstLastPara="1" wrap="square" lIns="91425" tIns="91425" rIns="91425" bIns="91425" anchor="t" anchorCtr="0">
            <a:normAutofit/>
          </a:bodyPr>
          <a:lstStyle>
            <a:lvl1pPr lvl="0" algn="r" rtl="0">
              <a:spcBef>
                <a:spcPts val="0"/>
              </a:spcBef>
              <a:spcAft>
                <a:spcPts val="0"/>
              </a:spcAft>
              <a:buClr>
                <a:schemeClr val="accent1"/>
              </a:buClr>
              <a:buSzPts val="2600"/>
              <a:buNone/>
              <a:defRPr>
                <a:solidFill>
                  <a:schemeClr val="accent1"/>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99" name="Google Shape;499;p27"/>
          <p:cNvSpPr txBox="1">
            <a:spLocks noGrp="1"/>
          </p:cNvSpPr>
          <p:nvPr>
            <p:ph type="subTitle" idx="1"/>
          </p:nvPr>
        </p:nvSpPr>
        <p:spPr>
          <a:xfrm>
            <a:off x="5565650" y="3194775"/>
            <a:ext cx="2606700" cy="10680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600">
                <a:solidFill>
                  <a:schemeClr val="dk2"/>
                </a:solidFill>
              </a:defRPr>
            </a:lvl1pPr>
            <a:lvl2pPr lvl="1" algn="ctr" rtl="0">
              <a:spcBef>
                <a:spcPts val="0"/>
              </a:spcBef>
              <a:spcAft>
                <a:spcPts val="0"/>
              </a:spcAft>
              <a:buSzPts val="1600"/>
              <a:buNone/>
              <a:defRPr/>
            </a:lvl2pPr>
            <a:lvl3pPr lvl="2" algn="ctr" rtl="0">
              <a:spcBef>
                <a:spcPts val="0"/>
              </a:spcBef>
              <a:spcAft>
                <a:spcPts val="0"/>
              </a:spcAft>
              <a:buSzPts val="1600"/>
              <a:buNone/>
              <a:defRPr/>
            </a:lvl3pPr>
            <a:lvl4pPr lvl="3" algn="ctr" rtl="0">
              <a:spcBef>
                <a:spcPts val="0"/>
              </a:spcBef>
              <a:spcAft>
                <a:spcPts val="0"/>
              </a:spcAft>
              <a:buSzPts val="1600"/>
              <a:buNone/>
              <a:defRPr/>
            </a:lvl4pPr>
            <a:lvl5pPr lvl="4" algn="ctr" rtl="0">
              <a:spcBef>
                <a:spcPts val="0"/>
              </a:spcBef>
              <a:spcAft>
                <a:spcPts val="0"/>
              </a:spcAft>
              <a:buSzPts val="1600"/>
              <a:buNone/>
              <a:defRPr/>
            </a:lvl5pPr>
            <a:lvl6pPr lvl="5" algn="ctr" rtl="0">
              <a:spcBef>
                <a:spcPts val="0"/>
              </a:spcBef>
              <a:spcAft>
                <a:spcPts val="0"/>
              </a:spcAft>
              <a:buSzPts val="1600"/>
              <a:buNone/>
              <a:defRPr/>
            </a:lvl6pPr>
            <a:lvl7pPr lvl="6" algn="ctr" rtl="0">
              <a:spcBef>
                <a:spcPts val="0"/>
              </a:spcBef>
              <a:spcAft>
                <a:spcPts val="0"/>
              </a:spcAft>
              <a:buSzPts val="1600"/>
              <a:buNone/>
              <a:defRPr/>
            </a:lvl7pPr>
            <a:lvl8pPr lvl="7" algn="ctr" rtl="0">
              <a:spcBef>
                <a:spcPts val="0"/>
              </a:spcBef>
              <a:spcAft>
                <a:spcPts val="0"/>
              </a:spcAft>
              <a:buSzPts val="1600"/>
              <a:buNone/>
              <a:defRPr/>
            </a:lvl8pPr>
            <a:lvl9pPr lvl="8" algn="ctr" rtl="0">
              <a:spcBef>
                <a:spcPts val="0"/>
              </a:spcBef>
              <a:spcAft>
                <a:spcPts val="0"/>
              </a:spcAft>
              <a:buSzPts val="16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5">
    <p:spTree>
      <p:nvGrpSpPr>
        <p:cNvPr id="1" name="Shape 512"/>
        <p:cNvGrpSpPr/>
        <p:nvPr/>
      </p:nvGrpSpPr>
      <p:grpSpPr>
        <a:xfrm>
          <a:off x="0" y="0"/>
          <a:ext cx="0" cy="0"/>
          <a:chOff x="0" y="0"/>
          <a:chExt cx="0" cy="0"/>
        </a:xfrm>
      </p:grpSpPr>
      <p:sp>
        <p:nvSpPr>
          <p:cNvPr id="513" name="Google Shape;513;p30"/>
          <p:cNvSpPr/>
          <p:nvPr/>
        </p:nvSpPr>
        <p:spPr>
          <a:xfrm rot="10800000">
            <a:off x="-1594448" y="-677859"/>
            <a:ext cx="12332896" cy="6434672"/>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0"/>
          <p:cNvSpPr/>
          <p:nvPr/>
        </p:nvSpPr>
        <p:spPr>
          <a:xfrm>
            <a:off x="8354638" y="50815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0"/>
          <p:cNvSpPr/>
          <p:nvPr/>
        </p:nvSpPr>
        <p:spPr>
          <a:xfrm>
            <a:off x="242463" y="50815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0"/>
          <p:cNvSpPr/>
          <p:nvPr/>
        </p:nvSpPr>
        <p:spPr>
          <a:xfrm>
            <a:off x="7671963" y="14620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0"/>
          <p:cNvSpPr/>
          <p:nvPr/>
        </p:nvSpPr>
        <p:spPr>
          <a:xfrm>
            <a:off x="890163" y="7000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8" name="Google Shape;518;p30"/>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519" name="Google Shape;519;p30"/>
          <p:cNvSpPr txBox="1">
            <a:spLocks noGrp="1"/>
          </p:cNvSpPr>
          <p:nvPr>
            <p:ph type="title"/>
          </p:nvPr>
        </p:nvSpPr>
        <p:spPr>
          <a:xfrm>
            <a:off x="1193425" y="2970225"/>
            <a:ext cx="2049300" cy="3507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1"/>
              </a:buClr>
              <a:buSzPts val="2400"/>
              <a:buNone/>
              <a:defRPr sz="2000">
                <a:solidFill>
                  <a:schemeClr val="dk2"/>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endParaRPr/>
          </a:p>
        </p:txBody>
      </p:sp>
      <p:sp>
        <p:nvSpPr>
          <p:cNvPr id="520" name="Google Shape;520;p30"/>
          <p:cNvSpPr txBox="1">
            <a:spLocks noGrp="1"/>
          </p:cNvSpPr>
          <p:nvPr>
            <p:ph type="subTitle" idx="1"/>
          </p:nvPr>
        </p:nvSpPr>
        <p:spPr>
          <a:xfrm>
            <a:off x="1193425" y="3379750"/>
            <a:ext cx="2049300" cy="7905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2"/>
              </a:buClr>
              <a:buSzPts val="1400"/>
              <a:buNone/>
              <a:defRPr>
                <a:solidFill>
                  <a:schemeClr val="dk2"/>
                </a:solidFill>
              </a:defRPr>
            </a:lvl1pPr>
            <a:lvl2pPr lvl="1" algn="ctr" rtl="0">
              <a:lnSpc>
                <a:spcPct val="100000"/>
              </a:lnSpc>
              <a:spcBef>
                <a:spcPts val="0"/>
              </a:spcBef>
              <a:spcAft>
                <a:spcPts val="0"/>
              </a:spcAft>
              <a:buClr>
                <a:schemeClr val="dk2"/>
              </a:buClr>
              <a:buSzPts val="1600"/>
              <a:buNone/>
              <a:defRPr>
                <a:solidFill>
                  <a:schemeClr val="dk2"/>
                </a:solidFill>
              </a:defRPr>
            </a:lvl2pPr>
            <a:lvl3pPr lvl="2" algn="ctr" rtl="0">
              <a:lnSpc>
                <a:spcPct val="100000"/>
              </a:lnSpc>
              <a:spcBef>
                <a:spcPts val="0"/>
              </a:spcBef>
              <a:spcAft>
                <a:spcPts val="0"/>
              </a:spcAft>
              <a:buClr>
                <a:schemeClr val="dk2"/>
              </a:buClr>
              <a:buSzPts val="1600"/>
              <a:buNone/>
              <a:defRPr>
                <a:solidFill>
                  <a:schemeClr val="dk2"/>
                </a:solidFill>
              </a:defRPr>
            </a:lvl3pPr>
            <a:lvl4pPr lvl="3" algn="ctr" rtl="0">
              <a:lnSpc>
                <a:spcPct val="100000"/>
              </a:lnSpc>
              <a:spcBef>
                <a:spcPts val="0"/>
              </a:spcBef>
              <a:spcAft>
                <a:spcPts val="0"/>
              </a:spcAft>
              <a:buClr>
                <a:schemeClr val="dk2"/>
              </a:buClr>
              <a:buSzPts val="1600"/>
              <a:buNone/>
              <a:defRPr>
                <a:solidFill>
                  <a:schemeClr val="dk2"/>
                </a:solidFill>
              </a:defRPr>
            </a:lvl4pPr>
            <a:lvl5pPr lvl="4" algn="ctr" rtl="0">
              <a:lnSpc>
                <a:spcPct val="100000"/>
              </a:lnSpc>
              <a:spcBef>
                <a:spcPts val="0"/>
              </a:spcBef>
              <a:spcAft>
                <a:spcPts val="0"/>
              </a:spcAft>
              <a:buClr>
                <a:schemeClr val="dk2"/>
              </a:buClr>
              <a:buSzPts val="1600"/>
              <a:buNone/>
              <a:defRPr>
                <a:solidFill>
                  <a:schemeClr val="dk2"/>
                </a:solidFill>
              </a:defRPr>
            </a:lvl5pPr>
            <a:lvl6pPr lvl="5" algn="ctr" rtl="0">
              <a:lnSpc>
                <a:spcPct val="100000"/>
              </a:lnSpc>
              <a:spcBef>
                <a:spcPts val="0"/>
              </a:spcBef>
              <a:spcAft>
                <a:spcPts val="0"/>
              </a:spcAft>
              <a:buClr>
                <a:schemeClr val="dk2"/>
              </a:buClr>
              <a:buSzPts val="1600"/>
              <a:buNone/>
              <a:defRPr>
                <a:solidFill>
                  <a:schemeClr val="dk2"/>
                </a:solidFill>
              </a:defRPr>
            </a:lvl6pPr>
            <a:lvl7pPr lvl="6" algn="ctr" rtl="0">
              <a:lnSpc>
                <a:spcPct val="100000"/>
              </a:lnSpc>
              <a:spcBef>
                <a:spcPts val="0"/>
              </a:spcBef>
              <a:spcAft>
                <a:spcPts val="0"/>
              </a:spcAft>
              <a:buClr>
                <a:schemeClr val="dk2"/>
              </a:buClr>
              <a:buSzPts val="1600"/>
              <a:buNone/>
              <a:defRPr>
                <a:solidFill>
                  <a:schemeClr val="dk2"/>
                </a:solidFill>
              </a:defRPr>
            </a:lvl7pPr>
            <a:lvl8pPr lvl="7" algn="ctr" rtl="0">
              <a:lnSpc>
                <a:spcPct val="100000"/>
              </a:lnSpc>
              <a:spcBef>
                <a:spcPts val="0"/>
              </a:spcBef>
              <a:spcAft>
                <a:spcPts val="0"/>
              </a:spcAft>
              <a:buClr>
                <a:schemeClr val="dk2"/>
              </a:buClr>
              <a:buSzPts val="1600"/>
              <a:buNone/>
              <a:defRPr>
                <a:solidFill>
                  <a:schemeClr val="dk2"/>
                </a:solidFill>
              </a:defRPr>
            </a:lvl8pPr>
            <a:lvl9pPr lvl="8" algn="ctr" rtl="0">
              <a:lnSpc>
                <a:spcPct val="100000"/>
              </a:lnSpc>
              <a:spcBef>
                <a:spcPts val="0"/>
              </a:spcBef>
              <a:spcAft>
                <a:spcPts val="0"/>
              </a:spcAft>
              <a:buClr>
                <a:schemeClr val="dk2"/>
              </a:buClr>
              <a:buSzPts val="1600"/>
              <a:buNone/>
              <a:defRPr>
                <a:solidFill>
                  <a:schemeClr val="dk2"/>
                </a:solidFill>
              </a:defRPr>
            </a:lvl9pPr>
          </a:lstStyle>
          <a:p>
            <a:endParaRPr/>
          </a:p>
        </p:txBody>
      </p:sp>
      <p:sp>
        <p:nvSpPr>
          <p:cNvPr id="521" name="Google Shape;521;p30"/>
          <p:cNvSpPr txBox="1">
            <a:spLocks noGrp="1"/>
          </p:cNvSpPr>
          <p:nvPr>
            <p:ph type="title" idx="2"/>
          </p:nvPr>
        </p:nvSpPr>
        <p:spPr>
          <a:xfrm>
            <a:off x="3547349" y="2970225"/>
            <a:ext cx="2049300" cy="3507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1"/>
              </a:buClr>
              <a:buSzPts val="2400"/>
              <a:buNone/>
              <a:defRPr sz="2000">
                <a:solidFill>
                  <a:schemeClr val="accent1"/>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endParaRPr/>
          </a:p>
        </p:txBody>
      </p:sp>
      <p:sp>
        <p:nvSpPr>
          <p:cNvPr id="522" name="Google Shape;522;p30"/>
          <p:cNvSpPr txBox="1">
            <a:spLocks noGrp="1"/>
          </p:cNvSpPr>
          <p:nvPr>
            <p:ph type="subTitle" idx="3"/>
          </p:nvPr>
        </p:nvSpPr>
        <p:spPr>
          <a:xfrm>
            <a:off x="3547349" y="3379750"/>
            <a:ext cx="2049300" cy="7905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2"/>
              </a:buClr>
              <a:buSzPts val="1400"/>
              <a:buNone/>
              <a:defRPr>
                <a:solidFill>
                  <a:schemeClr val="dk2"/>
                </a:solidFill>
              </a:defRPr>
            </a:lvl1pPr>
            <a:lvl2pPr lvl="1" algn="ctr" rtl="0">
              <a:lnSpc>
                <a:spcPct val="100000"/>
              </a:lnSpc>
              <a:spcBef>
                <a:spcPts val="0"/>
              </a:spcBef>
              <a:spcAft>
                <a:spcPts val="0"/>
              </a:spcAft>
              <a:buClr>
                <a:schemeClr val="dk2"/>
              </a:buClr>
              <a:buSzPts val="1600"/>
              <a:buNone/>
              <a:defRPr>
                <a:solidFill>
                  <a:schemeClr val="dk2"/>
                </a:solidFill>
              </a:defRPr>
            </a:lvl2pPr>
            <a:lvl3pPr lvl="2" algn="ctr" rtl="0">
              <a:lnSpc>
                <a:spcPct val="100000"/>
              </a:lnSpc>
              <a:spcBef>
                <a:spcPts val="0"/>
              </a:spcBef>
              <a:spcAft>
                <a:spcPts val="0"/>
              </a:spcAft>
              <a:buClr>
                <a:schemeClr val="dk2"/>
              </a:buClr>
              <a:buSzPts val="1600"/>
              <a:buNone/>
              <a:defRPr>
                <a:solidFill>
                  <a:schemeClr val="dk2"/>
                </a:solidFill>
              </a:defRPr>
            </a:lvl3pPr>
            <a:lvl4pPr lvl="3" algn="ctr" rtl="0">
              <a:lnSpc>
                <a:spcPct val="100000"/>
              </a:lnSpc>
              <a:spcBef>
                <a:spcPts val="0"/>
              </a:spcBef>
              <a:spcAft>
                <a:spcPts val="0"/>
              </a:spcAft>
              <a:buClr>
                <a:schemeClr val="dk2"/>
              </a:buClr>
              <a:buSzPts val="1600"/>
              <a:buNone/>
              <a:defRPr>
                <a:solidFill>
                  <a:schemeClr val="dk2"/>
                </a:solidFill>
              </a:defRPr>
            </a:lvl4pPr>
            <a:lvl5pPr lvl="4" algn="ctr" rtl="0">
              <a:lnSpc>
                <a:spcPct val="100000"/>
              </a:lnSpc>
              <a:spcBef>
                <a:spcPts val="0"/>
              </a:spcBef>
              <a:spcAft>
                <a:spcPts val="0"/>
              </a:spcAft>
              <a:buClr>
                <a:schemeClr val="dk2"/>
              </a:buClr>
              <a:buSzPts val="1600"/>
              <a:buNone/>
              <a:defRPr>
                <a:solidFill>
                  <a:schemeClr val="dk2"/>
                </a:solidFill>
              </a:defRPr>
            </a:lvl5pPr>
            <a:lvl6pPr lvl="5" algn="ctr" rtl="0">
              <a:lnSpc>
                <a:spcPct val="100000"/>
              </a:lnSpc>
              <a:spcBef>
                <a:spcPts val="0"/>
              </a:spcBef>
              <a:spcAft>
                <a:spcPts val="0"/>
              </a:spcAft>
              <a:buClr>
                <a:schemeClr val="dk2"/>
              </a:buClr>
              <a:buSzPts val="1600"/>
              <a:buNone/>
              <a:defRPr>
                <a:solidFill>
                  <a:schemeClr val="dk2"/>
                </a:solidFill>
              </a:defRPr>
            </a:lvl6pPr>
            <a:lvl7pPr lvl="6" algn="ctr" rtl="0">
              <a:lnSpc>
                <a:spcPct val="100000"/>
              </a:lnSpc>
              <a:spcBef>
                <a:spcPts val="0"/>
              </a:spcBef>
              <a:spcAft>
                <a:spcPts val="0"/>
              </a:spcAft>
              <a:buClr>
                <a:schemeClr val="dk2"/>
              </a:buClr>
              <a:buSzPts val="1600"/>
              <a:buNone/>
              <a:defRPr>
                <a:solidFill>
                  <a:schemeClr val="dk2"/>
                </a:solidFill>
              </a:defRPr>
            </a:lvl7pPr>
            <a:lvl8pPr lvl="7" algn="ctr" rtl="0">
              <a:lnSpc>
                <a:spcPct val="100000"/>
              </a:lnSpc>
              <a:spcBef>
                <a:spcPts val="0"/>
              </a:spcBef>
              <a:spcAft>
                <a:spcPts val="0"/>
              </a:spcAft>
              <a:buClr>
                <a:schemeClr val="dk2"/>
              </a:buClr>
              <a:buSzPts val="1600"/>
              <a:buNone/>
              <a:defRPr>
                <a:solidFill>
                  <a:schemeClr val="dk2"/>
                </a:solidFill>
              </a:defRPr>
            </a:lvl8pPr>
            <a:lvl9pPr lvl="8" algn="ctr" rtl="0">
              <a:lnSpc>
                <a:spcPct val="100000"/>
              </a:lnSpc>
              <a:spcBef>
                <a:spcPts val="0"/>
              </a:spcBef>
              <a:spcAft>
                <a:spcPts val="0"/>
              </a:spcAft>
              <a:buClr>
                <a:schemeClr val="dk2"/>
              </a:buClr>
              <a:buSzPts val="1600"/>
              <a:buNone/>
              <a:defRPr>
                <a:solidFill>
                  <a:schemeClr val="dk2"/>
                </a:solidFill>
              </a:defRPr>
            </a:lvl9pPr>
          </a:lstStyle>
          <a:p>
            <a:endParaRPr/>
          </a:p>
        </p:txBody>
      </p:sp>
      <p:sp>
        <p:nvSpPr>
          <p:cNvPr id="523" name="Google Shape;523;p30"/>
          <p:cNvSpPr txBox="1">
            <a:spLocks noGrp="1"/>
          </p:cNvSpPr>
          <p:nvPr>
            <p:ph type="title" idx="4"/>
          </p:nvPr>
        </p:nvSpPr>
        <p:spPr>
          <a:xfrm>
            <a:off x="5901273" y="2970225"/>
            <a:ext cx="2049300" cy="3507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1"/>
              </a:buClr>
              <a:buSzPts val="2400"/>
              <a:buNone/>
              <a:defRPr sz="2000">
                <a:solidFill>
                  <a:schemeClr val="accent2"/>
                </a:solidFill>
              </a:defRPr>
            </a:lvl1pPr>
            <a:lvl2pPr lvl="1" algn="ctr" rtl="0">
              <a:spcBef>
                <a:spcPts val="0"/>
              </a:spcBef>
              <a:spcAft>
                <a:spcPts val="0"/>
              </a:spcAft>
              <a:buClr>
                <a:schemeClr val="accent1"/>
              </a:buClr>
              <a:buSzPts val="2400"/>
              <a:buNone/>
              <a:defRPr sz="2400">
                <a:solidFill>
                  <a:schemeClr val="accent1"/>
                </a:solidFill>
              </a:defRPr>
            </a:lvl2pPr>
            <a:lvl3pPr lvl="2" algn="ctr" rtl="0">
              <a:spcBef>
                <a:spcPts val="0"/>
              </a:spcBef>
              <a:spcAft>
                <a:spcPts val="0"/>
              </a:spcAft>
              <a:buClr>
                <a:schemeClr val="accent1"/>
              </a:buClr>
              <a:buSzPts val="2400"/>
              <a:buNone/>
              <a:defRPr sz="2400">
                <a:solidFill>
                  <a:schemeClr val="accent1"/>
                </a:solidFill>
              </a:defRPr>
            </a:lvl3pPr>
            <a:lvl4pPr lvl="3" algn="ctr" rtl="0">
              <a:spcBef>
                <a:spcPts val="0"/>
              </a:spcBef>
              <a:spcAft>
                <a:spcPts val="0"/>
              </a:spcAft>
              <a:buClr>
                <a:schemeClr val="accent1"/>
              </a:buClr>
              <a:buSzPts val="2400"/>
              <a:buNone/>
              <a:defRPr sz="2400">
                <a:solidFill>
                  <a:schemeClr val="accent1"/>
                </a:solidFill>
              </a:defRPr>
            </a:lvl4pPr>
            <a:lvl5pPr lvl="4" algn="ctr" rtl="0">
              <a:spcBef>
                <a:spcPts val="0"/>
              </a:spcBef>
              <a:spcAft>
                <a:spcPts val="0"/>
              </a:spcAft>
              <a:buClr>
                <a:schemeClr val="accent1"/>
              </a:buClr>
              <a:buSzPts val="2400"/>
              <a:buNone/>
              <a:defRPr sz="2400">
                <a:solidFill>
                  <a:schemeClr val="accent1"/>
                </a:solidFill>
              </a:defRPr>
            </a:lvl5pPr>
            <a:lvl6pPr lvl="5" algn="ctr" rtl="0">
              <a:spcBef>
                <a:spcPts val="0"/>
              </a:spcBef>
              <a:spcAft>
                <a:spcPts val="0"/>
              </a:spcAft>
              <a:buClr>
                <a:schemeClr val="accent1"/>
              </a:buClr>
              <a:buSzPts val="2400"/>
              <a:buNone/>
              <a:defRPr sz="2400">
                <a:solidFill>
                  <a:schemeClr val="accent1"/>
                </a:solidFill>
              </a:defRPr>
            </a:lvl6pPr>
            <a:lvl7pPr lvl="6" algn="ctr" rtl="0">
              <a:spcBef>
                <a:spcPts val="0"/>
              </a:spcBef>
              <a:spcAft>
                <a:spcPts val="0"/>
              </a:spcAft>
              <a:buClr>
                <a:schemeClr val="accent1"/>
              </a:buClr>
              <a:buSzPts val="2400"/>
              <a:buNone/>
              <a:defRPr sz="2400">
                <a:solidFill>
                  <a:schemeClr val="accent1"/>
                </a:solidFill>
              </a:defRPr>
            </a:lvl7pPr>
            <a:lvl8pPr lvl="7" algn="ctr" rtl="0">
              <a:spcBef>
                <a:spcPts val="0"/>
              </a:spcBef>
              <a:spcAft>
                <a:spcPts val="0"/>
              </a:spcAft>
              <a:buClr>
                <a:schemeClr val="accent1"/>
              </a:buClr>
              <a:buSzPts val="2400"/>
              <a:buNone/>
              <a:defRPr sz="2400">
                <a:solidFill>
                  <a:schemeClr val="accent1"/>
                </a:solidFill>
              </a:defRPr>
            </a:lvl8pPr>
            <a:lvl9pPr lvl="8" algn="ctr" rtl="0">
              <a:spcBef>
                <a:spcPts val="0"/>
              </a:spcBef>
              <a:spcAft>
                <a:spcPts val="0"/>
              </a:spcAft>
              <a:buClr>
                <a:schemeClr val="accent1"/>
              </a:buClr>
              <a:buSzPts val="2400"/>
              <a:buNone/>
              <a:defRPr sz="2400">
                <a:solidFill>
                  <a:schemeClr val="accent1"/>
                </a:solidFill>
              </a:defRPr>
            </a:lvl9pPr>
          </a:lstStyle>
          <a:p>
            <a:endParaRPr/>
          </a:p>
        </p:txBody>
      </p:sp>
      <p:sp>
        <p:nvSpPr>
          <p:cNvPr id="524" name="Google Shape;524;p30"/>
          <p:cNvSpPr txBox="1">
            <a:spLocks noGrp="1"/>
          </p:cNvSpPr>
          <p:nvPr>
            <p:ph type="subTitle" idx="5"/>
          </p:nvPr>
        </p:nvSpPr>
        <p:spPr>
          <a:xfrm>
            <a:off x="5901273" y="3379750"/>
            <a:ext cx="2049300" cy="7905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Clr>
                <a:schemeClr val="dk2"/>
              </a:buClr>
              <a:buSzPts val="1400"/>
              <a:buNone/>
              <a:defRPr>
                <a:solidFill>
                  <a:schemeClr val="dk2"/>
                </a:solidFill>
              </a:defRPr>
            </a:lvl1pPr>
            <a:lvl2pPr lvl="1" algn="ctr" rtl="0">
              <a:lnSpc>
                <a:spcPct val="100000"/>
              </a:lnSpc>
              <a:spcBef>
                <a:spcPts val="0"/>
              </a:spcBef>
              <a:spcAft>
                <a:spcPts val="0"/>
              </a:spcAft>
              <a:buClr>
                <a:schemeClr val="dk2"/>
              </a:buClr>
              <a:buSzPts val="1600"/>
              <a:buNone/>
              <a:defRPr>
                <a:solidFill>
                  <a:schemeClr val="dk2"/>
                </a:solidFill>
              </a:defRPr>
            </a:lvl2pPr>
            <a:lvl3pPr lvl="2" algn="ctr" rtl="0">
              <a:lnSpc>
                <a:spcPct val="100000"/>
              </a:lnSpc>
              <a:spcBef>
                <a:spcPts val="0"/>
              </a:spcBef>
              <a:spcAft>
                <a:spcPts val="0"/>
              </a:spcAft>
              <a:buClr>
                <a:schemeClr val="dk2"/>
              </a:buClr>
              <a:buSzPts val="1600"/>
              <a:buNone/>
              <a:defRPr>
                <a:solidFill>
                  <a:schemeClr val="dk2"/>
                </a:solidFill>
              </a:defRPr>
            </a:lvl3pPr>
            <a:lvl4pPr lvl="3" algn="ctr" rtl="0">
              <a:lnSpc>
                <a:spcPct val="100000"/>
              </a:lnSpc>
              <a:spcBef>
                <a:spcPts val="0"/>
              </a:spcBef>
              <a:spcAft>
                <a:spcPts val="0"/>
              </a:spcAft>
              <a:buClr>
                <a:schemeClr val="dk2"/>
              </a:buClr>
              <a:buSzPts val="1600"/>
              <a:buNone/>
              <a:defRPr>
                <a:solidFill>
                  <a:schemeClr val="dk2"/>
                </a:solidFill>
              </a:defRPr>
            </a:lvl4pPr>
            <a:lvl5pPr lvl="4" algn="ctr" rtl="0">
              <a:lnSpc>
                <a:spcPct val="100000"/>
              </a:lnSpc>
              <a:spcBef>
                <a:spcPts val="0"/>
              </a:spcBef>
              <a:spcAft>
                <a:spcPts val="0"/>
              </a:spcAft>
              <a:buClr>
                <a:schemeClr val="dk2"/>
              </a:buClr>
              <a:buSzPts val="1600"/>
              <a:buNone/>
              <a:defRPr>
                <a:solidFill>
                  <a:schemeClr val="dk2"/>
                </a:solidFill>
              </a:defRPr>
            </a:lvl5pPr>
            <a:lvl6pPr lvl="5" algn="ctr" rtl="0">
              <a:lnSpc>
                <a:spcPct val="100000"/>
              </a:lnSpc>
              <a:spcBef>
                <a:spcPts val="0"/>
              </a:spcBef>
              <a:spcAft>
                <a:spcPts val="0"/>
              </a:spcAft>
              <a:buClr>
                <a:schemeClr val="dk2"/>
              </a:buClr>
              <a:buSzPts val="1600"/>
              <a:buNone/>
              <a:defRPr>
                <a:solidFill>
                  <a:schemeClr val="dk2"/>
                </a:solidFill>
              </a:defRPr>
            </a:lvl6pPr>
            <a:lvl7pPr lvl="6" algn="ctr" rtl="0">
              <a:lnSpc>
                <a:spcPct val="100000"/>
              </a:lnSpc>
              <a:spcBef>
                <a:spcPts val="0"/>
              </a:spcBef>
              <a:spcAft>
                <a:spcPts val="0"/>
              </a:spcAft>
              <a:buClr>
                <a:schemeClr val="dk2"/>
              </a:buClr>
              <a:buSzPts val="1600"/>
              <a:buNone/>
              <a:defRPr>
                <a:solidFill>
                  <a:schemeClr val="dk2"/>
                </a:solidFill>
              </a:defRPr>
            </a:lvl7pPr>
            <a:lvl8pPr lvl="7" algn="ctr" rtl="0">
              <a:lnSpc>
                <a:spcPct val="100000"/>
              </a:lnSpc>
              <a:spcBef>
                <a:spcPts val="0"/>
              </a:spcBef>
              <a:spcAft>
                <a:spcPts val="0"/>
              </a:spcAft>
              <a:buClr>
                <a:schemeClr val="dk2"/>
              </a:buClr>
              <a:buSzPts val="1600"/>
              <a:buNone/>
              <a:defRPr>
                <a:solidFill>
                  <a:schemeClr val="dk2"/>
                </a:solidFill>
              </a:defRPr>
            </a:lvl8pPr>
            <a:lvl9pPr lvl="8" algn="ctr" rtl="0">
              <a:lnSpc>
                <a:spcPct val="100000"/>
              </a:lnSpc>
              <a:spcBef>
                <a:spcPts val="0"/>
              </a:spcBef>
              <a:spcAft>
                <a:spcPts val="0"/>
              </a:spcAft>
              <a:buClr>
                <a:schemeClr val="dk2"/>
              </a:buClr>
              <a:buSzPts val="1600"/>
              <a:buNone/>
              <a:defRPr>
                <a:solidFill>
                  <a:schemeClr val="dk2"/>
                </a:solidFill>
              </a:defRPr>
            </a:lvl9pPr>
          </a:lstStyle>
          <a:p>
            <a:endParaRPr/>
          </a:p>
        </p:txBody>
      </p:sp>
      <p:sp>
        <p:nvSpPr>
          <p:cNvPr id="525" name="Google Shape;525;p30"/>
          <p:cNvSpPr txBox="1">
            <a:spLocks noGrp="1"/>
          </p:cNvSpPr>
          <p:nvPr>
            <p:ph type="title" idx="6"/>
          </p:nvPr>
        </p:nvSpPr>
        <p:spPr>
          <a:xfrm>
            <a:off x="713225" y="387875"/>
            <a:ext cx="77178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600"/>
              <a:buNone/>
              <a:defRPr sz="2600">
                <a:solidFill>
                  <a:srgbClr val="2B4C64"/>
                </a:solidFill>
                <a:latin typeface="Alfa Slab One"/>
                <a:ea typeface="Alfa Slab One"/>
                <a:cs typeface="Alfa Slab One"/>
                <a:sym typeface="Alfa Slab 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567"/>
        <p:cNvGrpSpPr/>
        <p:nvPr/>
      </p:nvGrpSpPr>
      <p:grpSpPr>
        <a:xfrm>
          <a:off x="0" y="0"/>
          <a:ext cx="0" cy="0"/>
          <a:chOff x="0" y="0"/>
          <a:chExt cx="0" cy="0"/>
        </a:xfrm>
      </p:grpSpPr>
      <p:sp>
        <p:nvSpPr>
          <p:cNvPr id="568" name="Google Shape;568;p34"/>
          <p:cNvSpPr/>
          <p:nvPr/>
        </p:nvSpPr>
        <p:spPr>
          <a:xfrm rot="8100000">
            <a:off x="-3931904" y="-1077825"/>
            <a:ext cx="12333164" cy="6434813"/>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69" name="Google Shape;569;p34"/>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570" name="Google Shape;570;p34"/>
          <p:cNvSpPr/>
          <p:nvPr/>
        </p:nvSpPr>
        <p:spPr>
          <a:xfrm>
            <a:off x="8516400" y="441675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CUSTOM_23">
    <p:spTree>
      <p:nvGrpSpPr>
        <p:cNvPr id="1" name="Shape 571"/>
        <p:cNvGrpSpPr/>
        <p:nvPr/>
      </p:nvGrpSpPr>
      <p:grpSpPr>
        <a:xfrm>
          <a:off x="0" y="0"/>
          <a:ext cx="0" cy="0"/>
          <a:chOff x="0" y="0"/>
          <a:chExt cx="0" cy="0"/>
        </a:xfrm>
      </p:grpSpPr>
      <p:sp>
        <p:nvSpPr>
          <p:cNvPr id="572" name="Google Shape;572;p35"/>
          <p:cNvSpPr/>
          <p:nvPr/>
        </p:nvSpPr>
        <p:spPr>
          <a:xfrm rot="5400000">
            <a:off x="-3137533" y="-645588"/>
            <a:ext cx="12332896" cy="6434672"/>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3" name="Google Shape;573;p35"/>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574" name="Google Shape;574;p35"/>
          <p:cNvSpPr/>
          <p:nvPr/>
        </p:nvSpPr>
        <p:spPr>
          <a:xfrm>
            <a:off x="8354638" y="35575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2">
  <p:cSld name="CUSTOM_24">
    <p:spTree>
      <p:nvGrpSpPr>
        <p:cNvPr id="1" name="Shape 575"/>
        <p:cNvGrpSpPr/>
        <p:nvPr/>
      </p:nvGrpSpPr>
      <p:grpSpPr>
        <a:xfrm>
          <a:off x="0" y="0"/>
          <a:ext cx="0" cy="0"/>
          <a:chOff x="0" y="0"/>
          <a:chExt cx="0" cy="0"/>
        </a:xfrm>
      </p:grpSpPr>
      <p:sp>
        <p:nvSpPr>
          <p:cNvPr id="576" name="Google Shape;576;p36"/>
          <p:cNvSpPr/>
          <p:nvPr/>
        </p:nvSpPr>
        <p:spPr>
          <a:xfrm rot="-5400000" flipH="1">
            <a:off x="-26320" y="-645588"/>
            <a:ext cx="12332896" cy="6434672"/>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7" name="Google Shape;577;p36"/>
          <p:cNvPicPr preferRelativeResize="0"/>
          <p:nvPr/>
        </p:nvPicPr>
        <p:blipFill>
          <a:blip r:embed="rId2">
            <a:alphaModFix amt="35000"/>
          </a:blip>
          <a:stretch>
            <a:fillRect/>
          </a:stretch>
        </p:blipFill>
        <p:spPr>
          <a:xfrm flipH="1">
            <a:off x="-55071" y="-39475"/>
            <a:ext cx="9266127" cy="5222449"/>
          </a:xfrm>
          <a:prstGeom prst="rect">
            <a:avLst/>
          </a:prstGeom>
          <a:noFill/>
          <a:ln>
            <a:noFill/>
          </a:ln>
        </p:spPr>
      </p:pic>
      <p:sp>
        <p:nvSpPr>
          <p:cNvPr id="578" name="Google Shape;578;p36"/>
          <p:cNvSpPr/>
          <p:nvPr/>
        </p:nvSpPr>
        <p:spPr>
          <a:xfrm flipH="1">
            <a:off x="267505" y="35575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3">
  <p:cSld name="CUSTOM_25">
    <p:spTree>
      <p:nvGrpSpPr>
        <p:cNvPr id="1" name="Shape 579"/>
        <p:cNvGrpSpPr/>
        <p:nvPr/>
      </p:nvGrpSpPr>
      <p:grpSpPr>
        <a:xfrm>
          <a:off x="0" y="0"/>
          <a:ext cx="0" cy="0"/>
          <a:chOff x="0" y="0"/>
          <a:chExt cx="0" cy="0"/>
        </a:xfrm>
      </p:grpSpPr>
      <p:sp>
        <p:nvSpPr>
          <p:cNvPr id="580" name="Google Shape;580;p37"/>
          <p:cNvSpPr/>
          <p:nvPr/>
        </p:nvSpPr>
        <p:spPr>
          <a:xfrm rot="-8986557" flipH="1">
            <a:off x="-1696540" y="2231210"/>
            <a:ext cx="9913506" cy="5172359"/>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7"/>
          <p:cNvSpPr/>
          <p:nvPr/>
        </p:nvSpPr>
        <p:spPr>
          <a:xfrm rot="1813443">
            <a:off x="927033" y="-2260070"/>
            <a:ext cx="9913506" cy="5172359"/>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7"/>
          <p:cNvSpPr/>
          <p:nvPr/>
        </p:nvSpPr>
        <p:spPr>
          <a:xfrm>
            <a:off x="242463" y="35575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7"/>
          <p:cNvSpPr/>
          <p:nvPr/>
        </p:nvSpPr>
        <p:spPr>
          <a:xfrm>
            <a:off x="8516400" y="441675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rot="-2066954">
            <a:off x="-1836155" y="-1211168"/>
            <a:ext cx="12332617" cy="6434527"/>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38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 name="Google Shape;17;p3"/>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18" name="Google Shape;18;p3"/>
          <p:cNvSpPr txBox="1">
            <a:spLocks noGrp="1"/>
          </p:cNvSpPr>
          <p:nvPr>
            <p:ph type="title"/>
          </p:nvPr>
        </p:nvSpPr>
        <p:spPr>
          <a:xfrm>
            <a:off x="1065300" y="2854383"/>
            <a:ext cx="5337000" cy="657000"/>
          </a:xfrm>
          <a:prstGeom prst="rect">
            <a:avLst/>
          </a:prstGeom>
        </p:spPr>
        <p:txBody>
          <a:bodyPr spcFirstLastPara="1" wrap="square" lIns="91425" tIns="91425" rIns="91425" bIns="91425" anchor="ctr" anchorCtr="0">
            <a:normAutofit/>
          </a:bodyPr>
          <a:lstStyle>
            <a:lvl1pPr lvl="0" rtl="0">
              <a:spcBef>
                <a:spcPts val="0"/>
              </a:spcBef>
              <a:spcAft>
                <a:spcPts val="0"/>
              </a:spcAft>
              <a:buSzPts val="3600"/>
              <a:buNone/>
              <a:defRPr sz="5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 name="Google Shape;19;p3"/>
          <p:cNvSpPr txBox="1">
            <a:spLocks noGrp="1"/>
          </p:cNvSpPr>
          <p:nvPr>
            <p:ph type="title" idx="2" hasCustomPrompt="1"/>
          </p:nvPr>
        </p:nvSpPr>
        <p:spPr>
          <a:xfrm>
            <a:off x="1065300" y="1199519"/>
            <a:ext cx="1895400" cy="1421100"/>
          </a:xfrm>
          <a:prstGeom prst="rect">
            <a:avLst/>
          </a:prstGeom>
        </p:spPr>
        <p:txBody>
          <a:bodyPr spcFirstLastPara="1" wrap="square" lIns="91425" tIns="91425" rIns="91425" bIns="91425" anchor="b" anchorCtr="0">
            <a:normAutofit/>
          </a:bodyPr>
          <a:lstStyle>
            <a:lvl1pPr lvl="0" rtl="0">
              <a:spcBef>
                <a:spcPts val="0"/>
              </a:spcBef>
              <a:spcAft>
                <a:spcPts val="0"/>
              </a:spcAft>
              <a:buSzPts val="6000"/>
              <a:buNone/>
              <a:defRPr sz="90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 name="Google Shape;20;p3"/>
          <p:cNvSpPr txBox="1">
            <a:spLocks noGrp="1"/>
          </p:cNvSpPr>
          <p:nvPr>
            <p:ph type="subTitle" idx="1"/>
          </p:nvPr>
        </p:nvSpPr>
        <p:spPr>
          <a:xfrm>
            <a:off x="1065300" y="3511381"/>
            <a:ext cx="5337000" cy="43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4"/>
          <p:cNvSpPr/>
          <p:nvPr/>
        </p:nvSpPr>
        <p:spPr>
          <a:xfrm rot="-2700000">
            <a:off x="811835" y="-261479"/>
            <a:ext cx="12333164" cy="6434813"/>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38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4"/>
          <p:cNvSpPr/>
          <p:nvPr/>
        </p:nvSpPr>
        <p:spPr>
          <a:xfrm>
            <a:off x="242463" y="355750"/>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 name="Google Shape;24;p4"/>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25" name="Google Shape;25;p4"/>
          <p:cNvSpPr txBox="1">
            <a:spLocks noGrp="1"/>
          </p:cNvSpPr>
          <p:nvPr>
            <p:ph type="body" idx="1"/>
          </p:nvPr>
        </p:nvSpPr>
        <p:spPr>
          <a:xfrm>
            <a:off x="713225" y="1152475"/>
            <a:ext cx="7717800" cy="3416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Clr>
                <a:srgbClr val="434343"/>
              </a:buClr>
              <a:buSzPts val="1200"/>
              <a:buFont typeface="Rokkitt"/>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26" name="Google Shape;26;p4"/>
          <p:cNvSpPr txBox="1">
            <a:spLocks noGrp="1"/>
          </p:cNvSpPr>
          <p:nvPr>
            <p:ph type="title"/>
          </p:nvPr>
        </p:nvSpPr>
        <p:spPr>
          <a:xfrm>
            <a:off x="713225" y="387875"/>
            <a:ext cx="77178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600"/>
              <a:buNone/>
              <a:defRPr sz="2600">
                <a:solidFill>
                  <a:srgbClr val="2B4C64"/>
                </a:solidFill>
                <a:latin typeface="Alfa Slab One"/>
                <a:ea typeface="Alfa Slab One"/>
                <a:cs typeface="Alfa Slab One"/>
                <a:sym typeface="Alfa Slab 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2"/>
        <p:cNvGrpSpPr/>
        <p:nvPr/>
      </p:nvGrpSpPr>
      <p:grpSpPr>
        <a:xfrm>
          <a:off x="0" y="0"/>
          <a:ext cx="0" cy="0"/>
          <a:chOff x="0" y="0"/>
          <a:chExt cx="0" cy="0"/>
        </a:xfrm>
      </p:grpSpPr>
      <p:sp>
        <p:nvSpPr>
          <p:cNvPr id="43" name="Google Shape;43;p7"/>
          <p:cNvSpPr/>
          <p:nvPr/>
        </p:nvSpPr>
        <p:spPr>
          <a:xfrm rot="3445897">
            <a:off x="-3512645" y="214871"/>
            <a:ext cx="12333502" cy="6434989"/>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38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 name="Google Shape;44;p7"/>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45" name="Google Shape;45;p7"/>
          <p:cNvSpPr txBox="1">
            <a:spLocks noGrp="1"/>
          </p:cNvSpPr>
          <p:nvPr>
            <p:ph type="title"/>
          </p:nvPr>
        </p:nvSpPr>
        <p:spPr>
          <a:xfrm>
            <a:off x="4090161" y="2065200"/>
            <a:ext cx="3455400" cy="9480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1"/>
              </a:buClr>
              <a:buSzPts val="2600"/>
              <a:buNone/>
              <a:defRPr sz="7000">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6" name="Google Shape;46;p7"/>
          <p:cNvSpPr txBox="1">
            <a:spLocks noGrp="1"/>
          </p:cNvSpPr>
          <p:nvPr>
            <p:ph type="subTitle" idx="1"/>
          </p:nvPr>
        </p:nvSpPr>
        <p:spPr>
          <a:xfrm>
            <a:off x="3891861" y="3075900"/>
            <a:ext cx="3852000" cy="993000"/>
          </a:xfrm>
          <a:prstGeom prst="rect">
            <a:avLst/>
          </a:prstGeom>
        </p:spPr>
        <p:txBody>
          <a:bodyPr spcFirstLastPara="1" wrap="square" lIns="91425" tIns="91425" rIns="91425" bIns="91425" anchor="ctr" anchorCtr="0">
            <a:normAutofit/>
          </a:bodyPr>
          <a:lstStyle>
            <a:lvl1pPr lvl="0" algn="ctr"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7"/>
        <p:cNvGrpSpPr/>
        <p:nvPr/>
      </p:nvGrpSpPr>
      <p:grpSpPr>
        <a:xfrm>
          <a:off x="0" y="0"/>
          <a:ext cx="0" cy="0"/>
          <a:chOff x="0" y="0"/>
          <a:chExt cx="0" cy="0"/>
        </a:xfrm>
      </p:grpSpPr>
      <p:sp>
        <p:nvSpPr>
          <p:cNvPr id="48" name="Google Shape;48;p8"/>
          <p:cNvSpPr/>
          <p:nvPr/>
        </p:nvSpPr>
        <p:spPr>
          <a:xfrm rot="10800000">
            <a:off x="-1594448" y="-677859"/>
            <a:ext cx="12332896" cy="6434672"/>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9" name="Google Shape;49;p8"/>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50" name="Google Shape;50;p8"/>
          <p:cNvSpPr txBox="1">
            <a:spLocks noGrp="1"/>
          </p:cNvSpPr>
          <p:nvPr>
            <p:ph type="title"/>
          </p:nvPr>
        </p:nvSpPr>
        <p:spPr>
          <a:xfrm>
            <a:off x="1388100" y="1543050"/>
            <a:ext cx="6367800" cy="2514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51" name="Google Shape;51;p8"/>
          <p:cNvGrpSpPr/>
          <p:nvPr/>
        </p:nvGrpSpPr>
        <p:grpSpPr>
          <a:xfrm rot="307110">
            <a:off x="-711790" y="-2481889"/>
            <a:ext cx="4581449" cy="6759269"/>
            <a:chOff x="-2926550" y="476250"/>
            <a:chExt cx="3548075" cy="5234675"/>
          </a:xfrm>
        </p:grpSpPr>
        <p:sp>
          <p:nvSpPr>
            <p:cNvPr id="52" name="Google Shape;52;p8"/>
            <p:cNvSpPr/>
            <p:nvPr/>
          </p:nvSpPr>
          <p:spPr>
            <a:xfrm>
              <a:off x="-2857850" y="476250"/>
              <a:ext cx="3479375" cy="3372975"/>
            </a:xfrm>
            <a:custGeom>
              <a:avLst/>
              <a:gdLst/>
              <a:ahLst/>
              <a:cxnLst/>
              <a:rect l="l" t="t" r="r" b="b"/>
              <a:pathLst>
                <a:path w="139175" h="134919" extrusionOk="0">
                  <a:moveTo>
                    <a:pt x="109620" y="0"/>
                  </a:moveTo>
                  <a:cubicBezTo>
                    <a:pt x="105891" y="1361"/>
                    <a:pt x="102870" y="2830"/>
                    <a:pt x="100911" y="4218"/>
                  </a:cubicBezTo>
                  <a:cubicBezTo>
                    <a:pt x="92393" y="9988"/>
                    <a:pt x="85943" y="21962"/>
                    <a:pt x="77452" y="34399"/>
                  </a:cubicBezTo>
                  <a:cubicBezTo>
                    <a:pt x="68853" y="46319"/>
                    <a:pt x="58157" y="58538"/>
                    <a:pt x="44632" y="64362"/>
                  </a:cubicBezTo>
                  <a:cubicBezTo>
                    <a:pt x="39346" y="66530"/>
                    <a:pt x="33675" y="67813"/>
                    <a:pt x="27817" y="67813"/>
                  </a:cubicBezTo>
                  <a:cubicBezTo>
                    <a:pt x="18746" y="67813"/>
                    <a:pt x="9228" y="64735"/>
                    <a:pt x="1" y="57096"/>
                  </a:cubicBezTo>
                  <a:lnTo>
                    <a:pt x="1" y="57096"/>
                  </a:lnTo>
                  <a:cubicBezTo>
                    <a:pt x="327" y="81588"/>
                    <a:pt x="3402" y="105183"/>
                    <a:pt x="9498" y="128098"/>
                  </a:cubicBezTo>
                  <a:cubicBezTo>
                    <a:pt x="20665" y="132880"/>
                    <a:pt x="31188" y="134918"/>
                    <a:pt x="40908" y="134918"/>
                  </a:cubicBezTo>
                  <a:cubicBezTo>
                    <a:pt x="51655" y="134918"/>
                    <a:pt x="61422" y="132427"/>
                    <a:pt x="69996" y="128397"/>
                  </a:cubicBezTo>
                  <a:cubicBezTo>
                    <a:pt x="86161" y="120069"/>
                    <a:pt x="97754" y="105673"/>
                    <a:pt x="106844" y="91358"/>
                  </a:cubicBezTo>
                  <a:cubicBezTo>
                    <a:pt x="115743" y="76418"/>
                    <a:pt x="122301" y="61831"/>
                    <a:pt x="131581" y="53340"/>
                  </a:cubicBezTo>
                  <a:cubicBezTo>
                    <a:pt x="133378" y="51653"/>
                    <a:pt x="135990" y="49911"/>
                    <a:pt x="139174" y="48305"/>
                  </a:cubicBezTo>
                  <a:cubicBezTo>
                    <a:pt x="138031" y="46509"/>
                    <a:pt x="136888" y="44686"/>
                    <a:pt x="135772" y="42863"/>
                  </a:cubicBezTo>
                  <a:cubicBezTo>
                    <a:pt x="134221" y="40304"/>
                    <a:pt x="132697" y="37746"/>
                    <a:pt x="131200" y="35161"/>
                  </a:cubicBezTo>
                  <a:cubicBezTo>
                    <a:pt x="129704" y="32548"/>
                    <a:pt x="128261" y="29936"/>
                    <a:pt x="126710" y="27405"/>
                  </a:cubicBezTo>
                  <a:cubicBezTo>
                    <a:pt x="123580" y="22289"/>
                    <a:pt x="120233" y="17336"/>
                    <a:pt x="117022" y="12301"/>
                  </a:cubicBezTo>
                  <a:cubicBezTo>
                    <a:pt x="114409" y="8273"/>
                    <a:pt x="111906" y="4191"/>
                    <a:pt x="109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a:off x="-2812275" y="968125"/>
              <a:ext cx="3039875" cy="1995325"/>
            </a:xfrm>
            <a:custGeom>
              <a:avLst/>
              <a:gdLst/>
              <a:ahLst/>
              <a:cxnLst/>
              <a:rect l="l" t="t" r="r" b="b"/>
              <a:pathLst>
                <a:path w="121595" h="79813" extrusionOk="0">
                  <a:moveTo>
                    <a:pt x="119989" y="1"/>
                  </a:moveTo>
                  <a:cubicBezTo>
                    <a:pt x="116070" y="1552"/>
                    <a:pt x="112886" y="3294"/>
                    <a:pt x="110817" y="4927"/>
                  </a:cubicBezTo>
                  <a:cubicBezTo>
                    <a:pt x="101864" y="11812"/>
                    <a:pt x="95251" y="24984"/>
                    <a:pt x="86461" y="38536"/>
                  </a:cubicBezTo>
                  <a:cubicBezTo>
                    <a:pt x="77534" y="51545"/>
                    <a:pt x="66322" y="64717"/>
                    <a:pt x="51545" y="71575"/>
                  </a:cubicBezTo>
                  <a:cubicBezTo>
                    <a:pt x="44819" y="74512"/>
                    <a:pt x="37428" y="76257"/>
                    <a:pt x="29619" y="76257"/>
                  </a:cubicBezTo>
                  <a:cubicBezTo>
                    <a:pt x="20207" y="76257"/>
                    <a:pt x="10189" y="73722"/>
                    <a:pt x="1" y="67683"/>
                  </a:cubicBezTo>
                  <a:lnTo>
                    <a:pt x="1" y="67683"/>
                  </a:lnTo>
                  <a:cubicBezTo>
                    <a:pt x="137" y="68935"/>
                    <a:pt x="300" y="70187"/>
                    <a:pt x="436" y="71466"/>
                  </a:cubicBezTo>
                  <a:cubicBezTo>
                    <a:pt x="10743" y="77338"/>
                    <a:pt x="20819" y="79813"/>
                    <a:pt x="30264" y="79813"/>
                  </a:cubicBezTo>
                  <a:cubicBezTo>
                    <a:pt x="38327" y="79813"/>
                    <a:pt x="45931" y="78009"/>
                    <a:pt x="52824" y="74976"/>
                  </a:cubicBezTo>
                  <a:cubicBezTo>
                    <a:pt x="67764" y="68037"/>
                    <a:pt x="79031" y="54702"/>
                    <a:pt x="87985" y="41557"/>
                  </a:cubicBezTo>
                  <a:cubicBezTo>
                    <a:pt x="96802" y="27868"/>
                    <a:pt x="103442" y="14561"/>
                    <a:pt x="112423" y="7539"/>
                  </a:cubicBezTo>
                  <a:cubicBezTo>
                    <a:pt x="114491" y="5879"/>
                    <a:pt x="117675" y="4110"/>
                    <a:pt x="121594" y="2532"/>
                  </a:cubicBezTo>
                  <a:cubicBezTo>
                    <a:pt x="121050" y="1688"/>
                    <a:pt x="120506" y="845"/>
                    <a:pt x="1199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a:off x="-2789125" y="1093325"/>
              <a:ext cx="3097000" cy="2045450"/>
            </a:xfrm>
            <a:custGeom>
              <a:avLst/>
              <a:gdLst/>
              <a:ahLst/>
              <a:cxnLst/>
              <a:rect l="l" t="t" r="r" b="b"/>
              <a:pathLst>
                <a:path w="123880" h="81818" extrusionOk="0">
                  <a:moveTo>
                    <a:pt x="122274" y="0"/>
                  </a:moveTo>
                  <a:cubicBezTo>
                    <a:pt x="118355" y="1606"/>
                    <a:pt x="115171" y="3402"/>
                    <a:pt x="113075" y="5089"/>
                  </a:cubicBezTo>
                  <a:cubicBezTo>
                    <a:pt x="104040" y="12220"/>
                    <a:pt x="97400" y="25691"/>
                    <a:pt x="88583" y="39488"/>
                  </a:cubicBezTo>
                  <a:cubicBezTo>
                    <a:pt x="79602" y="52769"/>
                    <a:pt x="68281" y="66213"/>
                    <a:pt x="53231" y="73288"/>
                  </a:cubicBezTo>
                  <a:cubicBezTo>
                    <a:pt x="46163" y="76403"/>
                    <a:pt x="38346" y="78259"/>
                    <a:pt x="30030" y="78259"/>
                  </a:cubicBezTo>
                  <a:cubicBezTo>
                    <a:pt x="20545" y="78259"/>
                    <a:pt x="10412" y="75845"/>
                    <a:pt x="0" y="70132"/>
                  </a:cubicBezTo>
                  <a:lnTo>
                    <a:pt x="0" y="70132"/>
                  </a:lnTo>
                  <a:cubicBezTo>
                    <a:pt x="164" y="71383"/>
                    <a:pt x="354" y="72635"/>
                    <a:pt x="545" y="73887"/>
                  </a:cubicBezTo>
                  <a:cubicBezTo>
                    <a:pt x="11053" y="79457"/>
                    <a:pt x="21238" y="81817"/>
                    <a:pt x="30758" y="81817"/>
                  </a:cubicBezTo>
                  <a:cubicBezTo>
                    <a:pt x="39334" y="81817"/>
                    <a:pt x="47371" y="79902"/>
                    <a:pt x="54619" y="76690"/>
                  </a:cubicBezTo>
                  <a:cubicBezTo>
                    <a:pt x="69805" y="69506"/>
                    <a:pt x="81180" y="55953"/>
                    <a:pt x="90188" y="42536"/>
                  </a:cubicBezTo>
                  <a:cubicBezTo>
                    <a:pt x="99033" y="28575"/>
                    <a:pt x="105673" y="14968"/>
                    <a:pt x="114735" y="7702"/>
                  </a:cubicBezTo>
                  <a:cubicBezTo>
                    <a:pt x="116804" y="5960"/>
                    <a:pt x="119988" y="4164"/>
                    <a:pt x="123879" y="2559"/>
                  </a:cubicBezTo>
                  <a:cubicBezTo>
                    <a:pt x="123335" y="1742"/>
                    <a:pt x="122818" y="871"/>
                    <a:pt x="122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a:off x="-2760550" y="1221900"/>
              <a:ext cx="3144625" cy="2092950"/>
            </a:xfrm>
            <a:custGeom>
              <a:avLst/>
              <a:gdLst/>
              <a:ahLst/>
              <a:cxnLst/>
              <a:rect l="l" t="t" r="r" b="b"/>
              <a:pathLst>
                <a:path w="125785" h="83718" extrusionOk="0">
                  <a:moveTo>
                    <a:pt x="124260" y="1"/>
                  </a:moveTo>
                  <a:cubicBezTo>
                    <a:pt x="120423" y="1607"/>
                    <a:pt x="117294" y="3403"/>
                    <a:pt x="115253" y="5117"/>
                  </a:cubicBezTo>
                  <a:cubicBezTo>
                    <a:pt x="106136" y="12519"/>
                    <a:pt x="99496" y="26263"/>
                    <a:pt x="90624" y="40360"/>
                  </a:cubicBezTo>
                  <a:cubicBezTo>
                    <a:pt x="81589" y="53912"/>
                    <a:pt x="70213" y="67574"/>
                    <a:pt x="54864" y="74895"/>
                  </a:cubicBezTo>
                  <a:cubicBezTo>
                    <a:pt x="47473" y="78198"/>
                    <a:pt x="39242" y="80168"/>
                    <a:pt x="30424" y="80168"/>
                  </a:cubicBezTo>
                  <a:cubicBezTo>
                    <a:pt x="20865" y="80168"/>
                    <a:pt x="10617" y="77854"/>
                    <a:pt x="0" y="72418"/>
                  </a:cubicBezTo>
                  <a:lnTo>
                    <a:pt x="0" y="72418"/>
                  </a:lnTo>
                  <a:cubicBezTo>
                    <a:pt x="191" y="73670"/>
                    <a:pt x="408" y="74922"/>
                    <a:pt x="653" y="76146"/>
                  </a:cubicBezTo>
                  <a:cubicBezTo>
                    <a:pt x="11373" y="81450"/>
                    <a:pt x="21682" y="83717"/>
                    <a:pt x="31285" y="83717"/>
                  </a:cubicBezTo>
                  <a:cubicBezTo>
                    <a:pt x="40357" y="83717"/>
                    <a:pt x="48799" y="81694"/>
                    <a:pt x="56361" y="78296"/>
                  </a:cubicBezTo>
                  <a:cubicBezTo>
                    <a:pt x="71819" y="70867"/>
                    <a:pt x="83249" y="57069"/>
                    <a:pt x="92311" y="43408"/>
                  </a:cubicBezTo>
                  <a:cubicBezTo>
                    <a:pt x="101183" y="29175"/>
                    <a:pt x="107823" y="15295"/>
                    <a:pt x="116967" y="7757"/>
                  </a:cubicBezTo>
                  <a:cubicBezTo>
                    <a:pt x="118981" y="6042"/>
                    <a:pt x="122029" y="4246"/>
                    <a:pt x="125784" y="2641"/>
                  </a:cubicBezTo>
                  <a:cubicBezTo>
                    <a:pt x="125267" y="1743"/>
                    <a:pt x="124750" y="872"/>
                    <a:pt x="124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a:off x="-2727225" y="1353900"/>
              <a:ext cx="3187500" cy="2138300"/>
            </a:xfrm>
            <a:custGeom>
              <a:avLst/>
              <a:gdLst/>
              <a:ahLst/>
              <a:cxnLst/>
              <a:rect l="l" t="t" r="r" b="b"/>
              <a:pathLst>
                <a:path w="127500" h="85532" extrusionOk="0">
                  <a:moveTo>
                    <a:pt x="125948" y="0"/>
                  </a:moveTo>
                  <a:cubicBezTo>
                    <a:pt x="122302" y="1606"/>
                    <a:pt x="119335" y="3375"/>
                    <a:pt x="117349" y="5117"/>
                  </a:cubicBezTo>
                  <a:cubicBezTo>
                    <a:pt x="108177" y="12764"/>
                    <a:pt x="101537" y="26779"/>
                    <a:pt x="92665" y="41176"/>
                  </a:cubicBezTo>
                  <a:cubicBezTo>
                    <a:pt x="83603" y="54946"/>
                    <a:pt x="72146" y="68880"/>
                    <a:pt x="56525" y="76418"/>
                  </a:cubicBezTo>
                  <a:cubicBezTo>
                    <a:pt x="48798" y="79900"/>
                    <a:pt x="40141" y="81978"/>
                    <a:pt x="30805" y="81978"/>
                  </a:cubicBezTo>
                  <a:cubicBezTo>
                    <a:pt x="21170" y="81978"/>
                    <a:pt x="10810" y="79764"/>
                    <a:pt x="1" y="74595"/>
                  </a:cubicBezTo>
                  <a:lnTo>
                    <a:pt x="1" y="74595"/>
                  </a:lnTo>
                  <a:cubicBezTo>
                    <a:pt x="218" y="75847"/>
                    <a:pt x="491" y="77071"/>
                    <a:pt x="736" y="78323"/>
                  </a:cubicBezTo>
                  <a:cubicBezTo>
                    <a:pt x="11651" y="83364"/>
                    <a:pt x="22065" y="85532"/>
                    <a:pt x="31738" y="85532"/>
                  </a:cubicBezTo>
                  <a:cubicBezTo>
                    <a:pt x="41335" y="85532"/>
                    <a:pt x="50202" y="83398"/>
                    <a:pt x="58103" y="79820"/>
                  </a:cubicBezTo>
                  <a:cubicBezTo>
                    <a:pt x="73833" y="72173"/>
                    <a:pt x="85317" y="58130"/>
                    <a:pt x="94380" y="44196"/>
                  </a:cubicBezTo>
                  <a:cubicBezTo>
                    <a:pt x="103279" y="29691"/>
                    <a:pt x="109892" y="15513"/>
                    <a:pt x="119117" y="7729"/>
                  </a:cubicBezTo>
                  <a:cubicBezTo>
                    <a:pt x="121050" y="6042"/>
                    <a:pt x="123934" y="4273"/>
                    <a:pt x="127499" y="2667"/>
                  </a:cubicBezTo>
                  <a:cubicBezTo>
                    <a:pt x="127010" y="1797"/>
                    <a:pt x="126493" y="926"/>
                    <a:pt x="125975" y="55"/>
                  </a:cubicBezTo>
                  <a:lnTo>
                    <a:pt x="1259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8"/>
            <p:cNvSpPr/>
            <p:nvPr/>
          </p:nvSpPr>
          <p:spPr>
            <a:xfrm>
              <a:off x="-2689125" y="1485900"/>
              <a:ext cx="3229000" cy="2182050"/>
            </a:xfrm>
            <a:custGeom>
              <a:avLst/>
              <a:gdLst/>
              <a:ahLst/>
              <a:cxnLst/>
              <a:rect l="l" t="t" r="r" b="b"/>
              <a:pathLst>
                <a:path w="129160" h="87282" extrusionOk="0">
                  <a:moveTo>
                    <a:pt x="127527" y="0"/>
                  </a:moveTo>
                  <a:cubicBezTo>
                    <a:pt x="124070" y="1606"/>
                    <a:pt x="121240" y="3347"/>
                    <a:pt x="119335" y="5035"/>
                  </a:cubicBezTo>
                  <a:cubicBezTo>
                    <a:pt x="110082" y="12927"/>
                    <a:pt x="103496" y="27242"/>
                    <a:pt x="94597" y="41883"/>
                  </a:cubicBezTo>
                  <a:cubicBezTo>
                    <a:pt x="85508" y="55953"/>
                    <a:pt x="73996" y="70104"/>
                    <a:pt x="58158" y="77887"/>
                  </a:cubicBezTo>
                  <a:cubicBezTo>
                    <a:pt x="50106" y="81543"/>
                    <a:pt x="41042" y="83725"/>
                    <a:pt x="31200" y="83725"/>
                  </a:cubicBezTo>
                  <a:cubicBezTo>
                    <a:pt x="21482" y="83725"/>
                    <a:pt x="11007" y="81598"/>
                    <a:pt x="1" y="76663"/>
                  </a:cubicBezTo>
                  <a:lnTo>
                    <a:pt x="1" y="76663"/>
                  </a:lnTo>
                  <a:cubicBezTo>
                    <a:pt x="273" y="77915"/>
                    <a:pt x="572" y="79139"/>
                    <a:pt x="844" y="80391"/>
                  </a:cubicBezTo>
                  <a:cubicBezTo>
                    <a:pt x="11946" y="85201"/>
                    <a:pt x="22478" y="87282"/>
                    <a:pt x="32229" y="87282"/>
                  </a:cubicBezTo>
                  <a:cubicBezTo>
                    <a:pt x="42342" y="87282"/>
                    <a:pt x="51616" y="85044"/>
                    <a:pt x="59818" y="81289"/>
                  </a:cubicBezTo>
                  <a:cubicBezTo>
                    <a:pt x="75765" y="73397"/>
                    <a:pt x="87304" y="59137"/>
                    <a:pt x="96394" y="44958"/>
                  </a:cubicBezTo>
                  <a:cubicBezTo>
                    <a:pt x="105320" y="30153"/>
                    <a:pt x="111878" y="15703"/>
                    <a:pt x="121159" y="7674"/>
                  </a:cubicBezTo>
                  <a:cubicBezTo>
                    <a:pt x="123036" y="5987"/>
                    <a:pt x="125785" y="4273"/>
                    <a:pt x="129160" y="2694"/>
                  </a:cubicBezTo>
                  <a:lnTo>
                    <a:pt x="129023" y="2477"/>
                  </a:lnTo>
                  <a:cubicBezTo>
                    <a:pt x="128534" y="1660"/>
                    <a:pt x="128044" y="816"/>
                    <a:pt x="1275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a:off x="-2645575" y="1618550"/>
              <a:ext cx="3267100" cy="2230875"/>
            </a:xfrm>
            <a:custGeom>
              <a:avLst/>
              <a:gdLst/>
              <a:ahLst/>
              <a:cxnLst/>
              <a:rect l="l" t="t" r="r" b="b"/>
              <a:pathLst>
                <a:path w="130684" h="89235" extrusionOk="0">
                  <a:moveTo>
                    <a:pt x="129050" y="1"/>
                  </a:moveTo>
                  <a:cubicBezTo>
                    <a:pt x="125730" y="1579"/>
                    <a:pt x="123063" y="3294"/>
                    <a:pt x="121213" y="4954"/>
                  </a:cubicBezTo>
                  <a:cubicBezTo>
                    <a:pt x="111933" y="13118"/>
                    <a:pt x="105374" y="27705"/>
                    <a:pt x="96475" y="42618"/>
                  </a:cubicBezTo>
                  <a:cubicBezTo>
                    <a:pt x="87385" y="56933"/>
                    <a:pt x="75819" y="71329"/>
                    <a:pt x="59736" y="79303"/>
                  </a:cubicBezTo>
                  <a:cubicBezTo>
                    <a:pt x="51382" y="83151"/>
                    <a:pt x="41913" y="85445"/>
                    <a:pt x="31554" y="85445"/>
                  </a:cubicBezTo>
                  <a:cubicBezTo>
                    <a:pt x="21767" y="85445"/>
                    <a:pt x="11186" y="83397"/>
                    <a:pt x="0" y="78677"/>
                  </a:cubicBezTo>
                  <a:lnTo>
                    <a:pt x="0" y="78677"/>
                  </a:lnTo>
                  <a:cubicBezTo>
                    <a:pt x="300" y="79929"/>
                    <a:pt x="626" y="81154"/>
                    <a:pt x="953" y="82378"/>
                  </a:cubicBezTo>
                  <a:cubicBezTo>
                    <a:pt x="12147" y="87185"/>
                    <a:pt x="22694" y="89235"/>
                    <a:pt x="32437" y="89235"/>
                  </a:cubicBezTo>
                  <a:cubicBezTo>
                    <a:pt x="43159" y="89235"/>
                    <a:pt x="52909" y="86753"/>
                    <a:pt x="61477" y="82732"/>
                  </a:cubicBezTo>
                  <a:cubicBezTo>
                    <a:pt x="77643" y="74405"/>
                    <a:pt x="89236" y="60036"/>
                    <a:pt x="98325" y="45694"/>
                  </a:cubicBezTo>
                  <a:cubicBezTo>
                    <a:pt x="107225" y="30780"/>
                    <a:pt x="113810" y="16166"/>
                    <a:pt x="123063" y="7675"/>
                  </a:cubicBezTo>
                  <a:cubicBezTo>
                    <a:pt x="124887" y="5988"/>
                    <a:pt x="127499" y="4246"/>
                    <a:pt x="130683" y="2613"/>
                  </a:cubicBezTo>
                  <a:cubicBezTo>
                    <a:pt x="130139" y="1743"/>
                    <a:pt x="129595" y="872"/>
                    <a:pt x="1290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8"/>
            <p:cNvSpPr/>
            <p:nvPr/>
          </p:nvSpPr>
          <p:spPr>
            <a:xfrm>
              <a:off x="-2854450" y="591225"/>
              <a:ext cx="2839825" cy="1834325"/>
            </a:xfrm>
            <a:custGeom>
              <a:avLst/>
              <a:gdLst/>
              <a:ahLst/>
              <a:cxnLst/>
              <a:rect l="l" t="t" r="r" b="b"/>
              <a:pathLst>
                <a:path w="113593" h="73373" extrusionOk="0">
                  <a:moveTo>
                    <a:pt x="112096" y="0"/>
                  </a:moveTo>
                  <a:cubicBezTo>
                    <a:pt x="108341" y="1388"/>
                    <a:pt x="105347" y="2912"/>
                    <a:pt x="103360" y="4355"/>
                  </a:cubicBezTo>
                  <a:cubicBezTo>
                    <a:pt x="94733" y="10396"/>
                    <a:pt x="88229" y="22670"/>
                    <a:pt x="79657" y="35352"/>
                  </a:cubicBezTo>
                  <a:cubicBezTo>
                    <a:pt x="70975" y="47544"/>
                    <a:pt x="60117" y="59981"/>
                    <a:pt x="46265" y="66049"/>
                  </a:cubicBezTo>
                  <a:cubicBezTo>
                    <a:pt x="40650" y="68386"/>
                    <a:pt x="34592" y="69772"/>
                    <a:pt x="28305" y="69772"/>
                  </a:cubicBezTo>
                  <a:cubicBezTo>
                    <a:pt x="19142" y="69772"/>
                    <a:pt x="9490" y="66830"/>
                    <a:pt x="1" y="59600"/>
                  </a:cubicBezTo>
                  <a:lnTo>
                    <a:pt x="1" y="59600"/>
                  </a:lnTo>
                  <a:cubicBezTo>
                    <a:pt x="55" y="60906"/>
                    <a:pt x="110" y="62185"/>
                    <a:pt x="164" y="63491"/>
                  </a:cubicBezTo>
                  <a:cubicBezTo>
                    <a:pt x="9769" y="70504"/>
                    <a:pt x="19477" y="73373"/>
                    <a:pt x="28678" y="73373"/>
                  </a:cubicBezTo>
                  <a:cubicBezTo>
                    <a:pt x="35223" y="73373"/>
                    <a:pt x="41512" y="71922"/>
                    <a:pt x="47326" y="69478"/>
                  </a:cubicBezTo>
                  <a:cubicBezTo>
                    <a:pt x="61342" y="63273"/>
                    <a:pt x="72254" y="50728"/>
                    <a:pt x="80963" y="38372"/>
                  </a:cubicBezTo>
                  <a:cubicBezTo>
                    <a:pt x="89590" y="25554"/>
                    <a:pt x="96121" y="13145"/>
                    <a:pt x="104803" y="6940"/>
                  </a:cubicBezTo>
                  <a:cubicBezTo>
                    <a:pt x="106817" y="5470"/>
                    <a:pt x="109837" y="3919"/>
                    <a:pt x="113593" y="2504"/>
                  </a:cubicBezTo>
                  <a:cubicBezTo>
                    <a:pt x="113076" y="1660"/>
                    <a:pt x="112586" y="817"/>
                    <a:pt x="1120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8"/>
            <p:cNvSpPr/>
            <p:nvPr/>
          </p:nvSpPr>
          <p:spPr>
            <a:xfrm>
              <a:off x="-2858525" y="476925"/>
              <a:ext cx="2776550" cy="1785500"/>
            </a:xfrm>
            <a:custGeom>
              <a:avLst/>
              <a:gdLst/>
              <a:ahLst/>
              <a:cxnLst/>
              <a:rect l="l" t="t" r="r" b="b"/>
              <a:pathLst>
                <a:path w="111062" h="71420" extrusionOk="0">
                  <a:moveTo>
                    <a:pt x="109647" y="0"/>
                  </a:moveTo>
                  <a:cubicBezTo>
                    <a:pt x="105918" y="1361"/>
                    <a:pt x="102897" y="2831"/>
                    <a:pt x="100938" y="4218"/>
                  </a:cubicBezTo>
                  <a:cubicBezTo>
                    <a:pt x="92420" y="9988"/>
                    <a:pt x="85970" y="21989"/>
                    <a:pt x="77479" y="34399"/>
                  </a:cubicBezTo>
                  <a:cubicBezTo>
                    <a:pt x="68880" y="46346"/>
                    <a:pt x="58184" y="58565"/>
                    <a:pt x="44659" y="64362"/>
                  </a:cubicBezTo>
                  <a:cubicBezTo>
                    <a:pt x="39355" y="66528"/>
                    <a:pt x="33675" y="67812"/>
                    <a:pt x="27815" y="67812"/>
                  </a:cubicBezTo>
                  <a:cubicBezTo>
                    <a:pt x="18731" y="67812"/>
                    <a:pt x="9215" y="64728"/>
                    <a:pt x="0" y="57069"/>
                  </a:cubicBezTo>
                  <a:lnTo>
                    <a:pt x="0" y="57069"/>
                  </a:lnTo>
                  <a:cubicBezTo>
                    <a:pt x="28" y="58375"/>
                    <a:pt x="55" y="59681"/>
                    <a:pt x="82" y="60987"/>
                  </a:cubicBezTo>
                  <a:cubicBezTo>
                    <a:pt x="9441" y="68406"/>
                    <a:pt x="19026" y="71419"/>
                    <a:pt x="28150" y="71419"/>
                  </a:cubicBezTo>
                  <a:cubicBezTo>
                    <a:pt x="34254" y="71419"/>
                    <a:pt x="40152" y="70071"/>
                    <a:pt x="45639" y="67791"/>
                  </a:cubicBezTo>
                  <a:cubicBezTo>
                    <a:pt x="59327" y="61858"/>
                    <a:pt x="70104" y="49530"/>
                    <a:pt x="78758" y="37447"/>
                  </a:cubicBezTo>
                  <a:cubicBezTo>
                    <a:pt x="87276" y="24874"/>
                    <a:pt x="93781" y="12737"/>
                    <a:pt x="102353" y="6804"/>
                  </a:cubicBezTo>
                  <a:cubicBezTo>
                    <a:pt x="104340" y="5416"/>
                    <a:pt x="107333" y="3892"/>
                    <a:pt x="111062" y="2531"/>
                  </a:cubicBezTo>
                  <a:cubicBezTo>
                    <a:pt x="110572" y="1688"/>
                    <a:pt x="110109" y="844"/>
                    <a:pt x="109647"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8"/>
            <p:cNvSpPr/>
            <p:nvPr/>
          </p:nvSpPr>
          <p:spPr>
            <a:xfrm>
              <a:off x="-2844925" y="714375"/>
              <a:ext cx="2907875" cy="1888125"/>
            </a:xfrm>
            <a:custGeom>
              <a:avLst/>
              <a:gdLst/>
              <a:ahLst/>
              <a:cxnLst/>
              <a:rect l="l" t="t" r="r" b="b"/>
              <a:pathLst>
                <a:path w="116315" h="75525" extrusionOk="0">
                  <a:moveTo>
                    <a:pt x="114736" y="0"/>
                  </a:moveTo>
                  <a:cubicBezTo>
                    <a:pt x="110953" y="1442"/>
                    <a:pt x="107878" y="3075"/>
                    <a:pt x="105891" y="4545"/>
                  </a:cubicBezTo>
                  <a:cubicBezTo>
                    <a:pt x="97128" y="10886"/>
                    <a:pt x="90597" y="23432"/>
                    <a:pt x="81943" y="36413"/>
                  </a:cubicBezTo>
                  <a:cubicBezTo>
                    <a:pt x="73153" y="48904"/>
                    <a:pt x="62185" y="61586"/>
                    <a:pt x="48034" y="67900"/>
                  </a:cubicBezTo>
                  <a:cubicBezTo>
                    <a:pt x="42036" y="70444"/>
                    <a:pt x="35537" y="71951"/>
                    <a:pt x="28756" y="71951"/>
                  </a:cubicBezTo>
                  <a:cubicBezTo>
                    <a:pt x="19508" y="71951"/>
                    <a:pt x="9736" y="69147"/>
                    <a:pt x="1" y="62348"/>
                  </a:cubicBezTo>
                  <a:lnTo>
                    <a:pt x="1" y="62348"/>
                  </a:lnTo>
                  <a:cubicBezTo>
                    <a:pt x="82" y="63627"/>
                    <a:pt x="164" y="64933"/>
                    <a:pt x="273" y="66212"/>
                  </a:cubicBezTo>
                  <a:cubicBezTo>
                    <a:pt x="10099" y="72804"/>
                    <a:pt x="19924" y="75525"/>
                    <a:pt x="29210" y="75525"/>
                  </a:cubicBezTo>
                  <a:cubicBezTo>
                    <a:pt x="36255" y="75525"/>
                    <a:pt x="42990" y="73959"/>
                    <a:pt x="49177" y="71329"/>
                  </a:cubicBezTo>
                  <a:cubicBezTo>
                    <a:pt x="63464" y="64852"/>
                    <a:pt x="74513" y="52061"/>
                    <a:pt x="83303" y="39461"/>
                  </a:cubicBezTo>
                  <a:cubicBezTo>
                    <a:pt x="92012" y="26343"/>
                    <a:pt x="98571" y="13607"/>
                    <a:pt x="107388" y="7157"/>
                  </a:cubicBezTo>
                  <a:cubicBezTo>
                    <a:pt x="109429" y="5633"/>
                    <a:pt x="112477" y="3973"/>
                    <a:pt x="116314" y="2504"/>
                  </a:cubicBezTo>
                  <a:cubicBezTo>
                    <a:pt x="115797" y="1687"/>
                    <a:pt x="115253" y="844"/>
                    <a:pt x="114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8"/>
            <p:cNvSpPr/>
            <p:nvPr/>
          </p:nvSpPr>
          <p:spPr>
            <a:xfrm>
              <a:off x="-2831325" y="838200"/>
              <a:ext cx="2974550" cy="1940775"/>
            </a:xfrm>
            <a:custGeom>
              <a:avLst/>
              <a:gdLst/>
              <a:ahLst/>
              <a:cxnLst/>
              <a:rect l="l" t="t" r="r" b="b"/>
              <a:pathLst>
                <a:path w="118982" h="77631" extrusionOk="0">
                  <a:moveTo>
                    <a:pt x="117349" y="0"/>
                  </a:moveTo>
                  <a:cubicBezTo>
                    <a:pt x="113484" y="1497"/>
                    <a:pt x="110382" y="3157"/>
                    <a:pt x="108341" y="4735"/>
                  </a:cubicBezTo>
                  <a:cubicBezTo>
                    <a:pt x="99496" y="11348"/>
                    <a:pt x="92883" y="24194"/>
                    <a:pt x="84175" y="37447"/>
                  </a:cubicBezTo>
                  <a:cubicBezTo>
                    <a:pt x="75330" y="50183"/>
                    <a:pt x="64227" y="63137"/>
                    <a:pt x="49749" y="69723"/>
                  </a:cubicBezTo>
                  <a:cubicBezTo>
                    <a:pt x="43407" y="72441"/>
                    <a:pt x="36481" y="74057"/>
                    <a:pt x="29208" y="74057"/>
                  </a:cubicBezTo>
                  <a:cubicBezTo>
                    <a:pt x="19876" y="74057"/>
                    <a:pt x="9973" y="71396"/>
                    <a:pt x="1" y="64988"/>
                  </a:cubicBezTo>
                  <a:lnTo>
                    <a:pt x="1" y="64988"/>
                  </a:lnTo>
                  <a:cubicBezTo>
                    <a:pt x="110" y="66267"/>
                    <a:pt x="219" y="67519"/>
                    <a:pt x="355" y="68798"/>
                  </a:cubicBezTo>
                  <a:cubicBezTo>
                    <a:pt x="10434" y="75029"/>
                    <a:pt x="20387" y="77630"/>
                    <a:pt x="29756" y="77630"/>
                  </a:cubicBezTo>
                  <a:cubicBezTo>
                    <a:pt x="37285" y="77630"/>
                    <a:pt x="44437" y="75950"/>
                    <a:pt x="50973" y="73125"/>
                  </a:cubicBezTo>
                  <a:cubicBezTo>
                    <a:pt x="65560" y="66430"/>
                    <a:pt x="76745" y="53367"/>
                    <a:pt x="85617" y="40468"/>
                  </a:cubicBezTo>
                  <a:cubicBezTo>
                    <a:pt x="94380" y="27078"/>
                    <a:pt x="100993" y="14070"/>
                    <a:pt x="109892" y="7321"/>
                  </a:cubicBezTo>
                  <a:cubicBezTo>
                    <a:pt x="111960" y="5715"/>
                    <a:pt x="115090" y="4001"/>
                    <a:pt x="118982" y="2477"/>
                  </a:cubicBezTo>
                  <a:cubicBezTo>
                    <a:pt x="118437" y="1660"/>
                    <a:pt x="117893" y="844"/>
                    <a:pt x="1173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8"/>
            <p:cNvSpPr/>
            <p:nvPr/>
          </p:nvSpPr>
          <p:spPr>
            <a:xfrm>
              <a:off x="-2857850" y="1903625"/>
              <a:ext cx="1658725" cy="1217475"/>
            </a:xfrm>
            <a:custGeom>
              <a:avLst/>
              <a:gdLst/>
              <a:ahLst/>
              <a:cxnLst/>
              <a:rect l="l" t="t" r="r" b="b"/>
              <a:pathLst>
                <a:path w="66349" h="48699" extrusionOk="0">
                  <a:moveTo>
                    <a:pt x="1" y="1"/>
                  </a:moveTo>
                  <a:lnTo>
                    <a:pt x="1" y="1"/>
                  </a:lnTo>
                  <a:cubicBezTo>
                    <a:pt x="164" y="13553"/>
                    <a:pt x="1225" y="27106"/>
                    <a:pt x="3185" y="40523"/>
                  </a:cubicBezTo>
                  <a:cubicBezTo>
                    <a:pt x="13304" y="46300"/>
                    <a:pt x="23271" y="48699"/>
                    <a:pt x="32649" y="48699"/>
                  </a:cubicBezTo>
                  <a:cubicBezTo>
                    <a:pt x="45313" y="48699"/>
                    <a:pt x="56905" y="44324"/>
                    <a:pt x="66349" y="37992"/>
                  </a:cubicBezTo>
                  <a:cubicBezTo>
                    <a:pt x="61260" y="26507"/>
                    <a:pt x="56797" y="14724"/>
                    <a:pt x="53041" y="2722"/>
                  </a:cubicBezTo>
                  <a:cubicBezTo>
                    <a:pt x="45477" y="7571"/>
                    <a:pt x="36559" y="10896"/>
                    <a:pt x="27238" y="10896"/>
                  </a:cubicBezTo>
                  <a:cubicBezTo>
                    <a:pt x="18249" y="10896"/>
                    <a:pt x="8885" y="7803"/>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p:nvPr/>
          </p:nvSpPr>
          <p:spPr>
            <a:xfrm>
              <a:off x="-2799325" y="2028825"/>
              <a:ext cx="110225" cy="129950"/>
            </a:xfrm>
            <a:custGeom>
              <a:avLst/>
              <a:gdLst/>
              <a:ahLst/>
              <a:cxnLst/>
              <a:rect l="l" t="t" r="r" b="b"/>
              <a:pathLst>
                <a:path w="4409" h="5198" extrusionOk="0">
                  <a:moveTo>
                    <a:pt x="2096" y="0"/>
                  </a:moveTo>
                  <a:lnTo>
                    <a:pt x="1660" y="1306"/>
                  </a:lnTo>
                  <a:cubicBezTo>
                    <a:pt x="1116" y="925"/>
                    <a:pt x="544" y="544"/>
                    <a:pt x="0" y="109"/>
                  </a:cubicBezTo>
                  <a:lnTo>
                    <a:pt x="0" y="109"/>
                  </a:lnTo>
                  <a:cubicBezTo>
                    <a:pt x="463" y="789"/>
                    <a:pt x="925" y="1470"/>
                    <a:pt x="1415" y="2123"/>
                  </a:cubicBezTo>
                  <a:lnTo>
                    <a:pt x="980" y="3429"/>
                  </a:lnTo>
                  <a:cubicBezTo>
                    <a:pt x="1415" y="3402"/>
                    <a:pt x="1851" y="3347"/>
                    <a:pt x="2286" y="3320"/>
                  </a:cubicBezTo>
                  <a:cubicBezTo>
                    <a:pt x="2776" y="3946"/>
                    <a:pt x="3266" y="4572"/>
                    <a:pt x="3756" y="5198"/>
                  </a:cubicBezTo>
                  <a:cubicBezTo>
                    <a:pt x="3538" y="4545"/>
                    <a:pt x="3320" y="3892"/>
                    <a:pt x="3102" y="3239"/>
                  </a:cubicBezTo>
                  <a:cubicBezTo>
                    <a:pt x="3538" y="3184"/>
                    <a:pt x="3973" y="3102"/>
                    <a:pt x="4409" y="3048"/>
                  </a:cubicBezTo>
                  <a:cubicBezTo>
                    <a:pt x="3837" y="2721"/>
                    <a:pt x="3266" y="2368"/>
                    <a:pt x="2694" y="2014"/>
                  </a:cubicBezTo>
                  <a:cubicBezTo>
                    <a:pt x="2504" y="1361"/>
                    <a:pt x="2286" y="680"/>
                    <a:pt x="20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a:off x="-2559850" y="2150600"/>
              <a:ext cx="113650" cy="117050"/>
            </a:xfrm>
            <a:custGeom>
              <a:avLst/>
              <a:gdLst/>
              <a:ahLst/>
              <a:cxnLst/>
              <a:rect l="l" t="t" r="r" b="b"/>
              <a:pathLst>
                <a:path w="4546" h="4682" extrusionOk="0">
                  <a:moveTo>
                    <a:pt x="2069" y="0"/>
                  </a:moveTo>
                  <a:lnTo>
                    <a:pt x="1715" y="1416"/>
                  </a:lnTo>
                  <a:cubicBezTo>
                    <a:pt x="1143" y="1198"/>
                    <a:pt x="572" y="980"/>
                    <a:pt x="0" y="735"/>
                  </a:cubicBezTo>
                  <a:lnTo>
                    <a:pt x="0" y="735"/>
                  </a:lnTo>
                  <a:cubicBezTo>
                    <a:pt x="490" y="1279"/>
                    <a:pt x="1007" y="1797"/>
                    <a:pt x="1497" y="2286"/>
                  </a:cubicBezTo>
                  <a:lnTo>
                    <a:pt x="1171" y="3702"/>
                  </a:lnTo>
                  <a:cubicBezTo>
                    <a:pt x="1606" y="3565"/>
                    <a:pt x="2042" y="3402"/>
                    <a:pt x="2477" y="3239"/>
                  </a:cubicBezTo>
                  <a:cubicBezTo>
                    <a:pt x="2967" y="3729"/>
                    <a:pt x="3484" y="4191"/>
                    <a:pt x="4028" y="4681"/>
                  </a:cubicBezTo>
                  <a:cubicBezTo>
                    <a:pt x="3756" y="4083"/>
                    <a:pt x="3511" y="3511"/>
                    <a:pt x="3266" y="2912"/>
                  </a:cubicBezTo>
                  <a:cubicBezTo>
                    <a:pt x="3702" y="2722"/>
                    <a:pt x="4110" y="2531"/>
                    <a:pt x="4545" y="2341"/>
                  </a:cubicBezTo>
                  <a:cubicBezTo>
                    <a:pt x="3947" y="2178"/>
                    <a:pt x="3375" y="1987"/>
                    <a:pt x="2804" y="1797"/>
                  </a:cubicBezTo>
                  <a:cubicBezTo>
                    <a:pt x="2559" y="1198"/>
                    <a:pt x="2314" y="599"/>
                    <a:pt x="2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p:nvPr/>
          </p:nvSpPr>
          <p:spPr>
            <a:xfrm>
              <a:off x="-2322400" y="2205700"/>
              <a:ext cx="112275" cy="105475"/>
            </a:xfrm>
            <a:custGeom>
              <a:avLst/>
              <a:gdLst/>
              <a:ahLst/>
              <a:cxnLst/>
              <a:rect l="l" t="t" r="r" b="b"/>
              <a:pathLst>
                <a:path w="4491" h="4219" extrusionOk="0">
                  <a:moveTo>
                    <a:pt x="1987" y="1"/>
                  </a:moveTo>
                  <a:lnTo>
                    <a:pt x="1715" y="1498"/>
                  </a:lnTo>
                  <a:cubicBezTo>
                    <a:pt x="1143" y="1416"/>
                    <a:pt x="572" y="1361"/>
                    <a:pt x="0" y="1253"/>
                  </a:cubicBezTo>
                  <a:lnTo>
                    <a:pt x="0" y="1253"/>
                  </a:lnTo>
                  <a:cubicBezTo>
                    <a:pt x="517" y="1661"/>
                    <a:pt x="1034" y="2042"/>
                    <a:pt x="1551" y="2423"/>
                  </a:cubicBezTo>
                  <a:lnTo>
                    <a:pt x="1307" y="3920"/>
                  </a:lnTo>
                  <a:cubicBezTo>
                    <a:pt x="1715" y="3675"/>
                    <a:pt x="2123" y="3403"/>
                    <a:pt x="2531" y="3130"/>
                  </a:cubicBezTo>
                  <a:cubicBezTo>
                    <a:pt x="3048" y="3484"/>
                    <a:pt x="3593" y="3865"/>
                    <a:pt x="4110" y="4219"/>
                  </a:cubicBezTo>
                  <a:cubicBezTo>
                    <a:pt x="3837" y="3675"/>
                    <a:pt x="3565" y="3130"/>
                    <a:pt x="3293" y="2613"/>
                  </a:cubicBezTo>
                  <a:cubicBezTo>
                    <a:pt x="3701" y="2314"/>
                    <a:pt x="4082" y="2042"/>
                    <a:pt x="4491" y="1742"/>
                  </a:cubicBezTo>
                  <a:cubicBezTo>
                    <a:pt x="3946" y="1715"/>
                    <a:pt x="3375" y="1661"/>
                    <a:pt x="2803" y="1606"/>
                  </a:cubicBezTo>
                  <a:cubicBezTo>
                    <a:pt x="2531" y="1062"/>
                    <a:pt x="2259" y="545"/>
                    <a:pt x="1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8"/>
            <p:cNvSpPr/>
            <p:nvPr/>
          </p:nvSpPr>
          <p:spPr>
            <a:xfrm>
              <a:off x="-2089050" y="2204350"/>
              <a:ext cx="108875" cy="104125"/>
            </a:xfrm>
            <a:custGeom>
              <a:avLst/>
              <a:gdLst/>
              <a:ahLst/>
              <a:cxnLst/>
              <a:rect l="l" t="t" r="r" b="b"/>
              <a:pathLst>
                <a:path w="4355" h="4165" extrusionOk="0">
                  <a:moveTo>
                    <a:pt x="1851" y="0"/>
                  </a:moveTo>
                  <a:lnTo>
                    <a:pt x="1688" y="1606"/>
                  </a:lnTo>
                  <a:cubicBezTo>
                    <a:pt x="1117" y="1660"/>
                    <a:pt x="572" y="1715"/>
                    <a:pt x="1" y="1742"/>
                  </a:cubicBezTo>
                  <a:cubicBezTo>
                    <a:pt x="518" y="2041"/>
                    <a:pt x="1062" y="2314"/>
                    <a:pt x="1579" y="2586"/>
                  </a:cubicBezTo>
                  <a:lnTo>
                    <a:pt x="1416" y="4164"/>
                  </a:lnTo>
                  <a:cubicBezTo>
                    <a:pt x="1797" y="3810"/>
                    <a:pt x="2178" y="3429"/>
                    <a:pt x="2532" y="3076"/>
                  </a:cubicBezTo>
                  <a:cubicBezTo>
                    <a:pt x="3076" y="3320"/>
                    <a:pt x="3593" y="3593"/>
                    <a:pt x="4110" y="3838"/>
                  </a:cubicBezTo>
                  <a:cubicBezTo>
                    <a:pt x="3811" y="3348"/>
                    <a:pt x="3539" y="2858"/>
                    <a:pt x="3239" y="2368"/>
                  </a:cubicBezTo>
                  <a:cubicBezTo>
                    <a:pt x="3620" y="1987"/>
                    <a:pt x="3974" y="1606"/>
                    <a:pt x="4355" y="1225"/>
                  </a:cubicBezTo>
                  <a:lnTo>
                    <a:pt x="4355" y="1225"/>
                  </a:lnTo>
                  <a:cubicBezTo>
                    <a:pt x="3811" y="1334"/>
                    <a:pt x="3266" y="1415"/>
                    <a:pt x="2695" y="1470"/>
                  </a:cubicBezTo>
                  <a:cubicBezTo>
                    <a:pt x="2423" y="980"/>
                    <a:pt x="2123" y="490"/>
                    <a:pt x="1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8"/>
            <p:cNvSpPr/>
            <p:nvPr/>
          </p:nvSpPr>
          <p:spPr>
            <a:xfrm>
              <a:off x="-1865200" y="2156050"/>
              <a:ext cx="101400" cy="108200"/>
            </a:xfrm>
            <a:custGeom>
              <a:avLst/>
              <a:gdLst/>
              <a:ahLst/>
              <a:cxnLst/>
              <a:rect l="l" t="t" r="r" b="b"/>
              <a:pathLst>
                <a:path w="4056" h="4328" extrusionOk="0">
                  <a:moveTo>
                    <a:pt x="1633" y="0"/>
                  </a:moveTo>
                  <a:lnTo>
                    <a:pt x="1551" y="1660"/>
                  </a:lnTo>
                  <a:cubicBezTo>
                    <a:pt x="1034" y="1823"/>
                    <a:pt x="517" y="1987"/>
                    <a:pt x="0" y="2123"/>
                  </a:cubicBezTo>
                  <a:cubicBezTo>
                    <a:pt x="490" y="2313"/>
                    <a:pt x="1007" y="2504"/>
                    <a:pt x="1524" y="2667"/>
                  </a:cubicBezTo>
                  <a:lnTo>
                    <a:pt x="1443" y="4327"/>
                  </a:lnTo>
                  <a:cubicBezTo>
                    <a:pt x="1769" y="3892"/>
                    <a:pt x="2123" y="3429"/>
                    <a:pt x="2449" y="2994"/>
                  </a:cubicBezTo>
                  <a:cubicBezTo>
                    <a:pt x="2967" y="3157"/>
                    <a:pt x="3456" y="3293"/>
                    <a:pt x="3973" y="3456"/>
                  </a:cubicBezTo>
                  <a:cubicBezTo>
                    <a:pt x="3674" y="3021"/>
                    <a:pt x="3375" y="2585"/>
                    <a:pt x="3075" y="2150"/>
                  </a:cubicBezTo>
                  <a:cubicBezTo>
                    <a:pt x="3402" y="1687"/>
                    <a:pt x="3729" y="1225"/>
                    <a:pt x="4055" y="762"/>
                  </a:cubicBezTo>
                  <a:lnTo>
                    <a:pt x="4055" y="762"/>
                  </a:lnTo>
                  <a:cubicBezTo>
                    <a:pt x="3565" y="953"/>
                    <a:pt x="3048" y="1143"/>
                    <a:pt x="2531" y="1334"/>
                  </a:cubicBezTo>
                  <a:cubicBezTo>
                    <a:pt x="2232" y="898"/>
                    <a:pt x="1932" y="436"/>
                    <a:pt x="1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8"/>
            <p:cNvSpPr/>
            <p:nvPr/>
          </p:nvSpPr>
          <p:spPr>
            <a:xfrm>
              <a:off x="-1725725" y="2209800"/>
              <a:ext cx="98675" cy="110225"/>
            </a:xfrm>
            <a:custGeom>
              <a:avLst/>
              <a:gdLst/>
              <a:ahLst/>
              <a:cxnLst/>
              <a:rect l="l" t="t" r="r" b="b"/>
              <a:pathLst>
                <a:path w="3947" h="4409" extrusionOk="0">
                  <a:moveTo>
                    <a:pt x="1551" y="0"/>
                  </a:moveTo>
                  <a:cubicBezTo>
                    <a:pt x="1551" y="572"/>
                    <a:pt x="1524" y="1116"/>
                    <a:pt x="1524" y="1687"/>
                  </a:cubicBezTo>
                  <a:cubicBezTo>
                    <a:pt x="1007" y="1905"/>
                    <a:pt x="517" y="2123"/>
                    <a:pt x="0" y="2340"/>
                  </a:cubicBezTo>
                  <a:cubicBezTo>
                    <a:pt x="490" y="2477"/>
                    <a:pt x="1007" y="2613"/>
                    <a:pt x="1497" y="2721"/>
                  </a:cubicBezTo>
                  <a:cubicBezTo>
                    <a:pt x="1497" y="3293"/>
                    <a:pt x="1470" y="3837"/>
                    <a:pt x="1470" y="4409"/>
                  </a:cubicBezTo>
                  <a:cubicBezTo>
                    <a:pt x="1796" y="3919"/>
                    <a:pt x="2123" y="3429"/>
                    <a:pt x="2449" y="2939"/>
                  </a:cubicBezTo>
                  <a:cubicBezTo>
                    <a:pt x="2939" y="3075"/>
                    <a:pt x="3456" y="3184"/>
                    <a:pt x="3946" y="3293"/>
                  </a:cubicBezTo>
                  <a:cubicBezTo>
                    <a:pt x="3647" y="2885"/>
                    <a:pt x="3347" y="2449"/>
                    <a:pt x="3021" y="2041"/>
                  </a:cubicBezTo>
                  <a:cubicBezTo>
                    <a:pt x="3347" y="1551"/>
                    <a:pt x="3647" y="1034"/>
                    <a:pt x="3946" y="544"/>
                  </a:cubicBezTo>
                  <a:lnTo>
                    <a:pt x="3946" y="544"/>
                  </a:lnTo>
                  <a:cubicBezTo>
                    <a:pt x="3456" y="816"/>
                    <a:pt x="2966" y="1034"/>
                    <a:pt x="2449" y="1279"/>
                  </a:cubicBezTo>
                  <a:cubicBezTo>
                    <a:pt x="2150" y="844"/>
                    <a:pt x="1851" y="435"/>
                    <a:pt x="1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8"/>
            <p:cNvSpPr/>
            <p:nvPr/>
          </p:nvSpPr>
          <p:spPr>
            <a:xfrm>
              <a:off x="-1946175" y="2283950"/>
              <a:ext cx="106850" cy="106150"/>
            </a:xfrm>
            <a:custGeom>
              <a:avLst/>
              <a:gdLst/>
              <a:ahLst/>
              <a:cxnLst/>
              <a:rect l="l" t="t" r="r" b="b"/>
              <a:pathLst>
                <a:path w="4274" h="4246" extrusionOk="0">
                  <a:moveTo>
                    <a:pt x="1770" y="0"/>
                  </a:moveTo>
                  <a:lnTo>
                    <a:pt x="1661" y="1606"/>
                  </a:lnTo>
                  <a:cubicBezTo>
                    <a:pt x="1116" y="1742"/>
                    <a:pt x="545" y="1851"/>
                    <a:pt x="1" y="1960"/>
                  </a:cubicBezTo>
                  <a:cubicBezTo>
                    <a:pt x="518" y="2178"/>
                    <a:pt x="1062" y="2395"/>
                    <a:pt x="1579" y="2613"/>
                  </a:cubicBezTo>
                  <a:lnTo>
                    <a:pt x="1470" y="4246"/>
                  </a:lnTo>
                  <a:cubicBezTo>
                    <a:pt x="1824" y="3838"/>
                    <a:pt x="2205" y="3402"/>
                    <a:pt x="2559" y="2994"/>
                  </a:cubicBezTo>
                  <a:cubicBezTo>
                    <a:pt x="3076" y="3212"/>
                    <a:pt x="3620" y="3402"/>
                    <a:pt x="4137" y="3593"/>
                  </a:cubicBezTo>
                  <a:cubicBezTo>
                    <a:pt x="3838" y="3130"/>
                    <a:pt x="3511" y="2667"/>
                    <a:pt x="3212" y="2232"/>
                  </a:cubicBezTo>
                  <a:cubicBezTo>
                    <a:pt x="3566" y="1797"/>
                    <a:pt x="3920" y="1361"/>
                    <a:pt x="4273" y="953"/>
                  </a:cubicBezTo>
                  <a:lnTo>
                    <a:pt x="4273" y="953"/>
                  </a:lnTo>
                  <a:cubicBezTo>
                    <a:pt x="3729" y="1089"/>
                    <a:pt x="3212" y="1225"/>
                    <a:pt x="2668" y="1388"/>
                  </a:cubicBezTo>
                  <a:cubicBezTo>
                    <a:pt x="2368" y="898"/>
                    <a:pt x="2069" y="436"/>
                    <a:pt x="17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8"/>
            <p:cNvSpPr/>
            <p:nvPr/>
          </p:nvSpPr>
          <p:spPr>
            <a:xfrm>
              <a:off x="-2180200" y="2312525"/>
              <a:ext cx="112950" cy="101400"/>
            </a:xfrm>
            <a:custGeom>
              <a:avLst/>
              <a:gdLst/>
              <a:ahLst/>
              <a:cxnLst/>
              <a:rect l="l" t="t" r="r" b="b"/>
              <a:pathLst>
                <a:path w="4518" h="4056" extrusionOk="0">
                  <a:moveTo>
                    <a:pt x="1959" y="0"/>
                  </a:moveTo>
                  <a:lnTo>
                    <a:pt x="1742" y="1524"/>
                  </a:lnTo>
                  <a:cubicBezTo>
                    <a:pt x="1456" y="1538"/>
                    <a:pt x="1170" y="1545"/>
                    <a:pt x="881" y="1545"/>
                  </a:cubicBezTo>
                  <a:cubicBezTo>
                    <a:pt x="592" y="1545"/>
                    <a:pt x="299" y="1538"/>
                    <a:pt x="0" y="1524"/>
                  </a:cubicBezTo>
                  <a:lnTo>
                    <a:pt x="0" y="1524"/>
                  </a:lnTo>
                  <a:cubicBezTo>
                    <a:pt x="544" y="1851"/>
                    <a:pt x="1089" y="2178"/>
                    <a:pt x="1606" y="2504"/>
                  </a:cubicBezTo>
                  <a:lnTo>
                    <a:pt x="1415" y="4055"/>
                  </a:lnTo>
                  <a:cubicBezTo>
                    <a:pt x="1823" y="3729"/>
                    <a:pt x="2232" y="3402"/>
                    <a:pt x="2613" y="3076"/>
                  </a:cubicBezTo>
                  <a:cubicBezTo>
                    <a:pt x="3157" y="3375"/>
                    <a:pt x="3701" y="3674"/>
                    <a:pt x="4245" y="3974"/>
                  </a:cubicBezTo>
                  <a:cubicBezTo>
                    <a:pt x="3946" y="3484"/>
                    <a:pt x="3647" y="2967"/>
                    <a:pt x="3347" y="2477"/>
                  </a:cubicBezTo>
                  <a:cubicBezTo>
                    <a:pt x="3756" y="2123"/>
                    <a:pt x="4137" y="1797"/>
                    <a:pt x="4518" y="1443"/>
                  </a:cubicBezTo>
                  <a:lnTo>
                    <a:pt x="4518" y="1443"/>
                  </a:lnTo>
                  <a:cubicBezTo>
                    <a:pt x="3973" y="1497"/>
                    <a:pt x="3402" y="1524"/>
                    <a:pt x="2830" y="1552"/>
                  </a:cubicBezTo>
                  <a:cubicBezTo>
                    <a:pt x="2531" y="1035"/>
                    <a:pt x="2232" y="517"/>
                    <a:pt x="1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a:off x="-2428550" y="2288700"/>
              <a:ext cx="115700" cy="110250"/>
            </a:xfrm>
            <a:custGeom>
              <a:avLst/>
              <a:gdLst/>
              <a:ahLst/>
              <a:cxnLst/>
              <a:rect l="l" t="t" r="r" b="b"/>
              <a:pathLst>
                <a:path w="4628" h="4410" extrusionOk="0">
                  <a:moveTo>
                    <a:pt x="2069" y="1"/>
                  </a:moveTo>
                  <a:lnTo>
                    <a:pt x="1770" y="1470"/>
                  </a:lnTo>
                  <a:cubicBezTo>
                    <a:pt x="1171" y="1334"/>
                    <a:pt x="572" y="1198"/>
                    <a:pt x="1" y="1035"/>
                  </a:cubicBezTo>
                  <a:lnTo>
                    <a:pt x="1" y="1035"/>
                  </a:lnTo>
                  <a:cubicBezTo>
                    <a:pt x="518" y="1498"/>
                    <a:pt x="1062" y="1933"/>
                    <a:pt x="1579" y="2369"/>
                  </a:cubicBezTo>
                  <a:lnTo>
                    <a:pt x="1280" y="3838"/>
                  </a:lnTo>
                  <a:cubicBezTo>
                    <a:pt x="1715" y="3620"/>
                    <a:pt x="2151" y="3403"/>
                    <a:pt x="2586" y="3185"/>
                  </a:cubicBezTo>
                  <a:cubicBezTo>
                    <a:pt x="3130" y="3593"/>
                    <a:pt x="3648" y="4029"/>
                    <a:pt x="4192" y="4410"/>
                  </a:cubicBezTo>
                  <a:cubicBezTo>
                    <a:pt x="3920" y="3865"/>
                    <a:pt x="3648" y="3294"/>
                    <a:pt x="3375" y="2750"/>
                  </a:cubicBezTo>
                  <a:cubicBezTo>
                    <a:pt x="3784" y="2505"/>
                    <a:pt x="4219" y="2260"/>
                    <a:pt x="4627" y="2015"/>
                  </a:cubicBezTo>
                  <a:cubicBezTo>
                    <a:pt x="4056" y="1933"/>
                    <a:pt x="3457" y="1824"/>
                    <a:pt x="2858" y="1715"/>
                  </a:cubicBezTo>
                  <a:cubicBezTo>
                    <a:pt x="2586" y="1144"/>
                    <a:pt x="2314" y="572"/>
                    <a:pt x="2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a:off x="-2672100" y="2205700"/>
              <a:ext cx="115675" cy="121825"/>
            </a:xfrm>
            <a:custGeom>
              <a:avLst/>
              <a:gdLst/>
              <a:ahLst/>
              <a:cxnLst/>
              <a:rect l="l" t="t" r="r" b="b"/>
              <a:pathLst>
                <a:path w="4627" h="4873" extrusionOk="0">
                  <a:moveTo>
                    <a:pt x="2123" y="1"/>
                  </a:moveTo>
                  <a:lnTo>
                    <a:pt x="1742" y="1361"/>
                  </a:lnTo>
                  <a:cubicBezTo>
                    <a:pt x="1170" y="1062"/>
                    <a:pt x="572" y="763"/>
                    <a:pt x="0" y="436"/>
                  </a:cubicBezTo>
                  <a:lnTo>
                    <a:pt x="0" y="436"/>
                  </a:lnTo>
                  <a:cubicBezTo>
                    <a:pt x="490" y="1035"/>
                    <a:pt x="1007" y="1606"/>
                    <a:pt x="1524" y="2178"/>
                  </a:cubicBezTo>
                  <a:lnTo>
                    <a:pt x="1143" y="3539"/>
                  </a:lnTo>
                  <a:cubicBezTo>
                    <a:pt x="1579" y="3457"/>
                    <a:pt x="2014" y="3348"/>
                    <a:pt x="2477" y="3239"/>
                  </a:cubicBezTo>
                  <a:cubicBezTo>
                    <a:pt x="2994" y="3811"/>
                    <a:pt x="3511" y="4355"/>
                    <a:pt x="4028" y="4872"/>
                  </a:cubicBezTo>
                  <a:cubicBezTo>
                    <a:pt x="3783" y="4273"/>
                    <a:pt x="3538" y="3647"/>
                    <a:pt x="3293" y="3022"/>
                  </a:cubicBezTo>
                  <a:cubicBezTo>
                    <a:pt x="3728" y="2913"/>
                    <a:pt x="4164" y="2777"/>
                    <a:pt x="4627" y="2641"/>
                  </a:cubicBezTo>
                  <a:cubicBezTo>
                    <a:pt x="4028" y="2396"/>
                    <a:pt x="3429" y="2151"/>
                    <a:pt x="2830" y="1879"/>
                  </a:cubicBezTo>
                  <a:cubicBezTo>
                    <a:pt x="2585" y="1253"/>
                    <a:pt x="2368" y="627"/>
                    <a:pt x="2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a:off x="-1650900" y="2062825"/>
              <a:ext cx="94600" cy="111600"/>
            </a:xfrm>
            <a:custGeom>
              <a:avLst/>
              <a:gdLst/>
              <a:ahLst/>
              <a:cxnLst/>
              <a:rect l="l" t="t" r="r" b="b"/>
              <a:pathLst>
                <a:path w="3784" h="4464" extrusionOk="0">
                  <a:moveTo>
                    <a:pt x="1443" y="1"/>
                  </a:moveTo>
                  <a:lnTo>
                    <a:pt x="1443" y="1715"/>
                  </a:lnTo>
                  <a:cubicBezTo>
                    <a:pt x="980" y="1987"/>
                    <a:pt x="491" y="2232"/>
                    <a:pt x="1" y="2477"/>
                  </a:cubicBezTo>
                  <a:cubicBezTo>
                    <a:pt x="491" y="2586"/>
                    <a:pt x="980" y="2668"/>
                    <a:pt x="1443" y="2777"/>
                  </a:cubicBezTo>
                  <a:lnTo>
                    <a:pt x="1443" y="4464"/>
                  </a:lnTo>
                  <a:cubicBezTo>
                    <a:pt x="1742" y="3947"/>
                    <a:pt x="2042" y="3457"/>
                    <a:pt x="2341" y="2940"/>
                  </a:cubicBezTo>
                  <a:cubicBezTo>
                    <a:pt x="2831" y="3022"/>
                    <a:pt x="3321" y="3076"/>
                    <a:pt x="3783" y="3158"/>
                  </a:cubicBezTo>
                  <a:cubicBezTo>
                    <a:pt x="3484" y="2777"/>
                    <a:pt x="3185" y="2368"/>
                    <a:pt x="2885" y="1960"/>
                  </a:cubicBezTo>
                  <a:cubicBezTo>
                    <a:pt x="3185" y="1443"/>
                    <a:pt x="3457" y="926"/>
                    <a:pt x="3756" y="382"/>
                  </a:cubicBezTo>
                  <a:lnTo>
                    <a:pt x="3756" y="382"/>
                  </a:lnTo>
                  <a:cubicBezTo>
                    <a:pt x="3294" y="681"/>
                    <a:pt x="2804" y="953"/>
                    <a:pt x="2341" y="1225"/>
                  </a:cubicBezTo>
                  <a:cubicBezTo>
                    <a:pt x="2042" y="817"/>
                    <a:pt x="1742" y="409"/>
                    <a:pt x="1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a:off x="-2788450" y="2229525"/>
              <a:ext cx="116375" cy="127925"/>
            </a:xfrm>
            <a:custGeom>
              <a:avLst/>
              <a:gdLst/>
              <a:ahLst/>
              <a:cxnLst/>
              <a:rect l="l" t="t" r="r" b="b"/>
              <a:pathLst>
                <a:path w="4655" h="5117" extrusionOk="0">
                  <a:moveTo>
                    <a:pt x="2178" y="0"/>
                  </a:moveTo>
                  <a:lnTo>
                    <a:pt x="1769" y="1307"/>
                  </a:lnTo>
                  <a:cubicBezTo>
                    <a:pt x="1171" y="953"/>
                    <a:pt x="599" y="545"/>
                    <a:pt x="0" y="164"/>
                  </a:cubicBezTo>
                  <a:lnTo>
                    <a:pt x="0" y="164"/>
                  </a:lnTo>
                  <a:cubicBezTo>
                    <a:pt x="490" y="817"/>
                    <a:pt x="1007" y="1470"/>
                    <a:pt x="1497" y="2123"/>
                  </a:cubicBezTo>
                  <a:lnTo>
                    <a:pt x="1089" y="3402"/>
                  </a:lnTo>
                  <a:cubicBezTo>
                    <a:pt x="1552" y="3375"/>
                    <a:pt x="1987" y="3320"/>
                    <a:pt x="2450" y="3293"/>
                  </a:cubicBezTo>
                  <a:cubicBezTo>
                    <a:pt x="2967" y="3892"/>
                    <a:pt x="3484" y="4518"/>
                    <a:pt x="4001" y="5117"/>
                  </a:cubicBezTo>
                  <a:cubicBezTo>
                    <a:pt x="3756" y="4463"/>
                    <a:pt x="3511" y="3837"/>
                    <a:pt x="3293" y="3184"/>
                  </a:cubicBezTo>
                  <a:cubicBezTo>
                    <a:pt x="3729" y="3103"/>
                    <a:pt x="4191" y="3048"/>
                    <a:pt x="4654" y="2967"/>
                  </a:cubicBezTo>
                  <a:cubicBezTo>
                    <a:pt x="4055" y="2640"/>
                    <a:pt x="3457" y="2313"/>
                    <a:pt x="2858" y="1960"/>
                  </a:cubicBezTo>
                  <a:cubicBezTo>
                    <a:pt x="2640" y="1307"/>
                    <a:pt x="2395" y="653"/>
                    <a:pt x="2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a:off x="-2536050" y="2345850"/>
              <a:ext cx="118425" cy="115025"/>
            </a:xfrm>
            <a:custGeom>
              <a:avLst/>
              <a:gdLst/>
              <a:ahLst/>
              <a:cxnLst/>
              <a:rect l="l" t="t" r="r" b="b"/>
              <a:pathLst>
                <a:path w="4737" h="4601" extrusionOk="0">
                  <a:moveTo>
                    <a:pt x="2124" y="1"/>
                  </a:moveTo>
                  <a:lnTo>
                    <a:pt x="1824" y="1416"/>
                  </a:lnTo>
                  <a:cubicBezTo>
                    <a:pt x="1198" y="1198"/>
                    <a:pt x="600" y="981"/>
                    <a:pt x="1" y="763"/>
                  </a:cubicBezTo>
                  <a:lnTo>
                    <a:pt x="1" y="763"/>
                  </a:lnTo>
                  <a:cubicBezTo>
                    <a:pt x="545" y="1280"/>
                    <a:pt x="1062" y="1797"/>
                    <a:pt x="1607" y="2287"/>
                  </a:cubicBezTo>
                  <a:lnTo>
                    <a:pt x="1280" y="3675"/>
                  </a:lnTo>
                  <a:cubicBezTo>
                    <a:pt x="1715" y="3539"/>
                    <a:pt x="2151" y="3348"/>
                    <a:pt x="2614" y="3185"/>
                  </a:cubicBezTo>
                  <a:cubicBezTo>
                    <a:pt x="3158" y="3675"/>
                    <a:pt x="3702" y="4137"/>
                    <a:pt x="4246" y="4600"/>
                  </a:cubicBezTo>
                  <a:cubicBezTo>
                    <a:pt x="3974" y="4029"/>
                    <a:pt x="3702" y="3430"/>
                    <a:pt x="3430" y="2858"/>
                  </a:cubicBezTo>
                  <a:cubicBezTo>
                    <a:pt x="3865" y="2668"/>
                    <a:pt x="4301" y="2477"/>
                    <a:pt x="4736" y="2260"/>
                  </a:cubicBezTo>
                  <a:cubicBezTo>
                    <a:pt x="4138" y="2124"/>
                    <a:pt x="3539" y="1960"/>
                    <a:pt x="2940" y="1770"/>
                  </a:cubicBezTo>
                  <a:cubicBezTo>
                    <a:pt x="2668" y="1171"/>
                    <a:pt x="2396" y="572"/>
                    <a:pt x="2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a:off x="-2288400" y="2395525"/>
              <a:ext cx="117050" cy="104125"/>
            </a:xfrm>
            <a:custGeom>
              <a:avLst/>
              <a:gdLst/>
              <a:ahLst/>
              <a:cxnLst/>
              <a:rect l="l" t="t" r="r" b="b"/>
              <a:pathLst>
                <a:path w="4682" h="4165" extrusionOk="0">
                  <a:moveTo>
                    <a:pt x="2042" y="1"/>
                  </a:moveTo>
                  <a:lnTo>
                    <a:pt x="1797" y="1497"/>
                  </a:lnTo>
                  <a:cubicBezTo>
                    <a:pt x="1198" y="1443"/>
                    <a:pt x="600" y="1388"/>
                    <a:pt x="1" y="1307"/>
                  </a:cubicBezTo>
                  <a:lnTo>
                    <a:pt x="1" y="1307"/>
                  </a:lnTo>
                  <a:cubicBezTo>
                    <a:pt x="545" y="1688"/>
                    <a:pt x="1117" y="2069"/>
                    <a:pt x="1661" y="2423"/>
                  </a:cubicBezTo>
                  <a:lnTo>
                    <a:pt x="1416" y="3947"/>
                  </a:lnTo>
                  <a:cubicBezTo>
                    <a:pt x="1852" y="3674"/>
                    <a:pt x="2260" y="3402"/>
                    <a:pt x="2668" y="3103"/>
                  </a:cubicBezTo>
                  <a:cubicBezTo>
                    <a:pt x="3239" y="3457"/>
                    <a:pt x="3784" y="3811"/>
                    <a:pt x="4355" y="4164"/>
                  </a:cubicBezTo>
                  <a:cubicBezTo>
                    <a:pt x="4056" y="3620"/>
                    <a:pt x="3757" y="3103"/>
                    <a:pt x="3457" y="2586"/>
                  </a:cubicBezTo>
                  <a:cubicBezTo>
                    <a:pt x="3865" y="2287"/>
                    <a:pt x="4274" y="1987"/>
                    <a:pt x="4682" y="1688"/>
                  </a:cubicBezTo>
                  <a:cubicBezTo>
                    <a:pt x="4083" y="1661"/>
                    <a:pt x="3512" y="1633"/>
                    <a:pt x="2913" y="1606"/>
                  </a:cubicBezTo>
                  <a:cubicBezTo>
                    <a:pt x="2614" y="1062"/>
                    <a:pt x="2314" y="518"/>
                    <a:pt x="2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a:off x="-2046175" y="2390075"/>
              <a:ext cx="112275" cy="104125"/>
            </a:xfrm>
            <a:custGeom>
              <a:avLst/>
              <a:gdLst/>
              <a:ahLst/>
              <a:cxnLst/>
              <a:rect l="l" t="t" r="r" b="b"/>
              <a:pathLst>
                <a:path w="4491" h="4165" extrusionOk="0">
                  <a:moveTo>
                    <a:pt x="1878" y="1"/>
                  </a:moveTo>
                  <a:lnTo>
                    <a:pt x="1742" y="1579"/>
                  </a:lnTo>
                  <a:cubicBezTo>
                    <a:pt x="1170" y="1661"/>
                    <a:pt x="572" y="1715"/>
                    <a:pt x="0" y="1770"/>
                  </a:cubicBezTo>
                  <a:cubicBezTo>
                    <a:pt x="545" y="2042"/>
                    <a:pt x="1089" y="2314"/>
                    <a:pt x="1633" y="2586"/>
                  </a:cubicBezTo>
                  <a:lnTo>
                    <a:pt x="1497" y="4165"/>
                  </a:lnTo>
                  <a:cubicBezTo>
                    <a:pt x="1878" y="3784"/>
                    <a:pt x="2259" y="3430"/>
                    <a:pt x="2640" y="3049"/>
                  </a:cubicBezTo>
                  <a:cubicBezTo>
                    <a:pt x="3184" y="3294"/>
                    <a:pt x="3729" y="3539"/>
                    <a:pt x="4273" y="3784"/>
                  </a:cubicBezTo>
                  <a:cubicBezTo>
                    <a:pt x="3973" y="3294"/>
                    <a:pt x="3674" y="2831"/>
                    <a:pt x="3348" y="2341"/>
                  </a:cubicBezTo>
                  <a:cubicBezTo>
                    <a:pt x="3729" y="1960"/>
                    <a:pt x="4110" y="1579"/>
                    <a:pt x="4491" y="1171"/>
                  </a:cubicBezTo>
                  <a:lnTo>
                    <a:pt x="4491" y="1171"/>
                  </a:lnTo>
                  <a:cubicBezTo>
                    <a:pt x="3919" y="1280"/>
                    <a:pt x="3348" y="1362"/>
                    <a:pt x="2776" y="1443"/>
                  </a:cubicBezTo>
                  <a:cubicBezTo>
                    <a:pt x="2477" y="981"/>
                    <a:pt x="2177" y="491"/>
                    <a:pt x="1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a:off x="-1815550" y="2337025"/>
              <a:ext cx="104125" cy="108200"/>
            </a:xfrm>
            <a:custGeom>
              <a:avLst/>
              <a:gdLst/>
              <a:ahLst/>
              <a:cxnLst/>
              <a:rect l="l" t="t" r="r" b="b"/>
              <a:pathLst>
                <a:path w="4165" h="4328" extrusionOk="0">
                  <a:moveTo>
                    <a:pt x="1661" y="0"/>
                  </a:moveTo>
                  <a:lnTo>
                    <a:pt x="1606" y="1660"/>
                  </a:lnTo>
                  <a:cubicBezTo>
                    <a:pt x="1062" y="1851"/>
                    <a:pt x="545" y="2014"/>
                    <a:pt x="1" y="2177"/>
                  </a:cubicBezTo>
                  <a:cubicBezTo>
                    <a:pt x="518" y="2341"/>
                    <a:pt x="1062" y="2531"/>
                    <a:pt x="1579" y="2694"/>
                  </a:cubicBezTo>
                  <a:lnTo>
                    <a:pt x="1525" y="4327"/>
                  </a:lnTo>
                  <a:cubicBezTo>
                    <a:pt x="1851" y="3892"/>
                    <a:pt x="2205" y="3429"/>
                    <a:pt x="2532" y="2966"/>
                  </a:cubicBezTo>
                  <a:cubicBezTo>
                    <a:pt x="3076" y="3130"/>
                    <a:pt x="3593" y="3293"/>
                    <a:pt x="4110" y="3429"/>
                  </a:cubicBezTo>
                  <a:cubicBezTo>
                    <a:pt x="3784" y="2994"/>
                    <a:pt x="3484" y="2558"/>
                    <a:pt x="3158" y="2123"/>
                  </a:cubicBezTo>
                  <a:cubicBezTo>
                    <a:pt x="3511" y="1660"/>
                    <a:pt x="3838" y="1198"/>
                    <a:pt x="4165" y="735"/>
                  </a:cubicBezTo>
                  <a:lnTo>
                    <a:pt x="4165" y="735"/>
                  </a:lnTo>
                  <a:cubicBezTo>
                    <a:pt x="3648" y="925"/>
                    <a:pt x="3103" y="1116"/>
                    <a:pt x="2586" y="1306"/>
                  </a:cubicBezTo>
                  <a:cubicBezTo>
                    <a:pt x="2287" y="871"/>
                    <a:pt x="1960" y="436"/>
                    <a:pt x="1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a:off x="-1670625" y="2388725"/>
              <a:ext cx="102750" cy="110250"/>
            </a:xfrm>
            <a:custGeom>
              <a:avLst/>
              <a:gdLst/>
              <a:ahLst/>
              <a:cxnLst/>
              <a:rect l="l" t="t" r="r" b="b"/>
              <a:pathLst>
                <a:path w="4110" h="4410" extrusionOk="0">
                  <a:moveTo>
                    <a:pt x="1579" y="0"/>
                  </a:moveTo>
                  <a:cubicBezTo>
                    <a:pt x="1552" y="572"/>
                    <a:pt x="1552" y="1116"/>
                    <a:pt x="1579" y="1660"/>
                  </a:cubicBezTo>
                  <a:cubicBezTo>
                    <a:pt x="1035" y="1905"/>
                    <a:pt x="518" y="2123"/>
                    <a:pt x="0" y="2341"/>
                  </a:cubicBezTo>
                  <a:cubicBezTo>
                    <a:pt x="518" y="2477"/>
                    <a:pt x="1035" y="2613"/>
                    <a:pt x="1579" y="2722"/>
                  </a:cubicBezTo>
                  <a:lnTo>
                    <a:pt x="1579" y="4409"/>
                  </a:lnTo>
                  <a:cubicBezTo>
                    <a:pt x="1905" y="3919"/>
                    <a:pt x="2205" y="3429"/>
                    <a:pt x="2531" y="2940"/>
                  </a:cubicBezTo>
                  <a:cubicBezTo>
                    <a:pt x="3048" y="3048"/>
                    <a:pt x="3593" y="3157"/>
                    <a:pt x="4110" y="3239"/>
                  </a:cubicBezTo>
                  <a:cubicBezTo>
                    <a:pt x="3783" y="2831"/>
                    <a:pt x="3457" y="2422"/>
                    <a:pt x="3130" y="2014"/>
                  </a:cubicBezTo>
                  <a:cubicBezTo>
                    <a:pt x="3429" y="1497"/>
                    <a:pt x="3756" y="1007"/>
                    <a:pt x="4055" y="490"/>
                  </a:cubicBezTo>
                  <a:lnTo>
                    <a:pt x="4055" y="490"/>
                  </a:lnTo>
                  <a:cubicBezTo>
                    <a:pt x="3538" y="735"/>
                    <a:pt x="3048" y="1007"/>
                    <a:pt x="2531" y="1252"/>
                  </a:cubicBezTo>
                  <a:cubicBezTo>
                    <a:pt x="2205" y="844"/>
                    <a:pt x="1878" y="409"/>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a:off x="-1897175" y="2466275"/>
              <a:ext cx="110225" cy="106850"/>
            </a:xfrm>
            <a:custGeom>
              <a:avLst/>
              <a:gdLst/>
              <a:ahLst/>
              <a:cxnLst/>
              <a:rect l="l" t="t" r="r" b="b"/>
              <a:pathLst>
                <a:path w="4409" h="4274" extrusionOk="0">
                  <a:moveTo>
                    <a:pt x="1796" y="1"/>
                  </a:moveTo>
                  <a:lnTo>
                    <a:pt x="1715" y="1634"/>
                  </a:lnTo>
                  <a:cubicBezTo>
                    <a:pt x="1143" y="1770"/>
                    <a:pt x="572" y="1879"/>
                    <a:pt x="0" y="2015"/>
                  </a:cubicBezTo>
                  <a:cubicBezTo>
                    <a:pt x="544" y="2232"/>
                    <a:pt x="1089" y="2423"/>
                    <a:pt x="1660" y="2641"/>
                  </a:cubicBezTo>
                  <a:lnTo>
                    <a:pt x="1551" y="4273"/>
                  </a:lnTo>
                  <a:cubicBezTo>
                    <a:pt x="1932" y="3838"/>
                    <a:pt x="2286" y="3430"/>
                    <a:pt x="2667" y="2994"/>
                  </a:cubicBezTo>
                  <a:cubicBezTo>
                    <a:pt x="3211" y="3212"/>
                    <a:pt x="3756" y="3375"/>
                    <a:pt x="4300" y="3566"/>
                  </a:cubicBezTo>
                  <a:cubicBezTo>
                    <a:pt x="3973" y="3103"/>
                    <a:pt x="3647" y="2668"/>
                    <a:pt x="3320" y="2205"/>
                  </a:cubicBezTo>
                  <a:cubicBezTo>
                    <a:pt x="3701" y="1770"/>
                    <a:pt x="4055" y="1334"/>
                    <a:pt x="4409" y="899"/>
                  </a:cubicBezTo>
                  <a:lnTo>
                    <a:pt x="4409" y="899"/>
                  </a:lnTo>
                  <a:cubicBezTo>
                    <a:pt x="3837" y="1062"/>
                    <a:pt x="3293" y="1225"/>
                    <a:pt x="2722" y="1362"/>
                  </a:cubicBezTo>
                  <a:cubicBezTo>
                    <a:pt x="2422" y="899"/>
                    <a:pt x="2096" y="463"/>
                    <a:pt x="17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2138700" y="2499625"/>
              <a:ext cx="117025" cy="101400"/>
            </a:xfrm>
            <a:custGeom>
              <a:avLst/>
              <a:gdLst/>
              <a:ahLst/>
              <a:cxnLst/>
              <a:rect l="l" t="t" r="r" b="b"/>
              <a:pathLst>
                <a:path w="4681" h="4056" extrusionOk="0">
                  <a:moveTo>
                    <a:pt x="1987" y="0"/>
                  </a:moveTo>
                  <a:lnTo>
                    <a:pt x="1796" y="1579"/>
                  </a:lnTo>
                  <a:lnTo>
                    <a:pt x="0" y="1579"/>
                  </a:lnTo>
                  <a:cubicBezTo>
                    <a:pt x="572" y="1905"/>
                    <a:pt x="1143" y="2205"/>
                    <a:pt x="1687" y="2531"/>
                  </a:cubicBezTo>
                  <a:lnTo>
                    <a:pt x="1524" y="4055"/>
                  </a:lnTo>
                  <a:cubicBezTo>
                    <a:pt x="1932" y="3756"/>
                    <a:pt x="2341" y="3402"/>
                    <a:pt x="2749" y="3076"/>
                  </a:cubicBezTo>
                  <a:cubicBezTo>
                    <a:pt x="3320" y="3375"/>
                    <a:pt x="3865" y="3647"/>
                    <a:pt x="4436" y="3946"/>
                  </a:cubicBezTo>
                  <a:cubicBezTo>
                    <a:pt x="4109" y="3429"/>
                    <a:pt x="3810" y="2939"/>
                    <a:pt x="3484" y="2450"/>
                  </a:cubicBezTo>
                  <a:cubicBezTo>
                    <a:pt x="3892" y="2096"/>
                    <a:pt x="4300" y="1742"/>
                    <a:pt x="4681" y="1388"/>
                  </a:cubicBezTo>
                  <a:lnTo>
                    <a:pt x="4681" y="1388"/>
                  </a:lnTo>
                  <a:cubicBezTo>
                    <a:pt x="4109" y="1443"/>
                    <a:pt x="3511" y="1497"/>
                    <a:pt x="2912" y="1524"/>
                  </a:cubicBezTo>
                  <a:cubicBezTo>
                    <a:pt x="2613" y="1007"/>
                    <a:pt x="2313" y="517"/>
                    <a:pt x="19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2397250" y="2480575"/>
              <a:ext cx="121125" cy="108875"/>
            </a:xfrm>
            <a:custGeom>
              <a:avLst/>
              <a:gdLst/>
              <a:ahLst/>
              <a:cxnLst/>
              <a:rect l="l" t="t" r="r" b="b"/>
              <a:pathLst>
                <a:path w="4845" h="4355" extrusionOk="0">
                  <a:moveTo>
                    <a:pt x="2123" y="0"/>
                  </a:moveTo>
                  <a:lnTo>
                    <a:pt x="1878" y="1443"/>
                  </a:lnTo>
                  <a:cubicBezTo>
                    <a:pt x="1253" y="1334"/>
                    <a:pt x="627" y="1198"/>
                    <a:pt x="1" y="1062"/>
                  </a:cubicBezTo>
                  <a:lnTo>
                    <a:pt x="1" y="1062"/>
                  </a:lnTo>
                  <a:cubicBezTo>
                    <a:pt x="572" y="1497"/>
                    <a:pt x="1144" y="1933"/>
                    <a:pt x="1688" y="2368"/>
                  </a:cubicBezTo>
                  <a:lnTo>
                    <a:pt x="1416" y="3810"/>
                  </a:lnTo>
                  <a:cubicBezTo>
                    <a:pt x="1851" y="3593"/>
                    <a:pt x="2287" y="3348"/>
                    <a:pt x="2749" y="3130"/>
                  </a:cubicBezTo>
                  <a:cubicBezTo>
                    <a:pt x="3294" y="3538"/>
                    <a:pt x="3865" y="3946"/>
                    <a:pt x="4437" y="4355"/>
                  </a:cubicBezTo>
                  <a:cubicBezTo>
                    <a:pt x="4137" y="3783"/>
                    <a:pt x="3838" y="3239"/>
                    <a:pt x="3539" y="2695"/>
                  </a:cubicBezTo>
                  <a:cubicBezTo>
                    <a:pt x="3974" y="2450"/>
                    <a:pt x="4409" y="2205"/>
                    <a:pt x="4845" y="1933"/>
                  </a:cubicBezTo>
                  <a:cubicBezTo>
                    <a:pt x="4219" y="1851"/>
                    <a:pt x="3620" y="1769"/>
                    <a:pt x="2994" y="1660"/>
                  </a:cubicBezTo>
                  <a:cubicBezTo>
                    <a:pt x="2722" y="1116"/>
                    <a:pt x="2423" y="545"/>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a:off x="-2651700" y="2402325"/>
              <a:ext cx="121125" cy="120450"/>
            </a:xfrm>
            <a:custGeom>
              <a:avLst/>
              <a:gdLst/>
              <a:ahLst/>
              <a:cxnLst/>
              <a:rect l="l" t="t" r="r" b="b"/>
              <a:pathLst>
                <a:path w="4845" h="4818" extrusionOk="0">
                  <a:moveTo>
                    <a:pt x="2205" y="1"/>
                  </a:moveTo>
                  <a:lnTo>
                    <a:pt x="1851" y="1361"/>
                  </a:lnTo>
                  <a:cubicBezTo>
                    <a:pt x="1225" y="1089"/>
                    <a:pt x="599" y="790"/>
                    <a:pt x="1" y="491"/>
                  </a:cubicBezTo>
                  <a:lnTo>
                    <a:pt x="1" y="491"/>
                  </a:lnTo>
                  <a:cubicBezTo>
                    <a:pt x="518" y="1062"/>
                    <a:pt x="1062" y="1634"/>
                    <a:pt x="1606" y="2205"/>
                  </a:cubicBezTo>
                  <a:lnTo>
                    <a:pt x="1252" y="3566"/>
                  </a:lnTo>
                  <a:cubicBezTo>
                    <a:pt x="1715" y="3457"/>
                    <a:pt x="2178" y="3321"/>
                    <a:pt x="2640" y="3212"/>
                  </a:cubicBezTo>
                  <a:cubicBezTo>
                    <a:pt x="3185" y="3756"/>
                    <a:pt x="3729" y="4301"/>
                    <a:pt x="4300" y="4818"/>
                  </a:cubicBezTo>
                  <a:cubicBezTo>
                    <a:pt x="4028" y="4192"/>
                    <a:pt x="3756" y="3593"/>
                    <a:pt x="3484" y="2994"/>
                  </a:cubicBezTo>
                  <a:cubicBezTo>
                    <a:pt x="3919" y="2858"/>
                    <a:pt x="4382" y="2722"/>
                    <a:pt x="4845" y="2559"/>
                  </a:cubicBezTo>
                  <a:cubicBezTo>
                    <a:pt x="4219" y="2341"/>
                    <a:pt x="3593" y="2096"/>
                    <a:pt x="2994" y="1851"/>
                  </a:cubicBezTo>
                  <a:cubicBezTo>
                    <a:pt x="2722" y="1225"/>
                    <a:pt x="2450" y="599"/>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a:off x="-1595775" y="2240400"/>
              <a:ext cx="97975" cy="111600"/>
            </a:xfrm>
            <a:custGeom>
              <a:avLst/>
              <a:gdLst/>
              <a:ahLst/>
              <a:cxnLst/>
              <a:rect l="l" t="t" r="r" b="b"/>
              <a:pathLst>
                <a:path w="3919" h="4464" extrusionOk="0">
                  <a:moveTo>
                    <a:pt x="1470" y="1"/>
                  </a:moveTo>
                  <a:cubicBezTo>
                    <a:pt x="1470" y="545"/>
                    <a:pt x="1497" y="1116"/>
                    <a:pt x="1497" y="1715"/>
                  </a:cubicBezTo>
                  <a:cubicBezTo>
                    <a:pt x="1007" y="1987"/>
                    <a:pt x="517" y="2232"/>
                    <a:pt x="0" y="2504"/>
                  </a:cubicBezTo>
                  <a:cubicBezTo>
                    <a:pt x="517" y="2586"/>
                    <a:pt x="1007" y="2668"/>
                    <a:pt x="1497" y="2749"/>
                  </a:cubicBezTo>
                  <a:cubicBezTo>
                    <a:pt x="1524" y="3321"/>
                    <a:pt x="1524" y="3892"/>
                    <a:pt x="1524" y="4464"/>
                  </a:cubicBezTo>
                  <a:cubicBezTo>
                    <a:pt x="1851" y="3947"/>
                    <a:pt x="2150" y="3430"/>
                    <a:pt x="2449" y="2913"/>
                  </a:cubicBezTo>
                  <a:cubicBezTo>
                    <a:pt x="2939" y="2967"/>
                    <a:pt x="3429" y="3049"/>
                    <a:pt x="3919" y="3103"/>
                  </a:cubicBezTo>
                  <a:cubicBezTo>
                    <a:pt x="3620" y="2722"/>
                    <a:pt x="3293" y="2314"/>
                    <a:pt x="2994" y="1933"/>
                  </a:cubicBezTo>
                  <a:cubicBezTo>
                    <a:pt x="3266" y="1389"/>
                    <a:pt x="3565" y="844"/>
                    <a:pt x="3864" y="327"/>
                  </a:cubicBezTo>
                  <a:lnTo>
                    <a:pt x="3864" y="327"/>
                  </a:lnTo>
                  <a:cubicBezTo>
                    <a:pt x="3375" y="627"/>
                    <a:pt x="2885" y="899"/>
                    <a:pt x="2395" y="1198"/>
                  </a:cubicBezTo>
                  <a:cubicBezTo>
                    <a:pt x="2096" y="790"/>
                    <a:pt x="1769" y="382"/>
                    <a:pt x="1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a:off x="-2772125" y="2428175"/>
              <a:ext cx="121800" cy="125900"/>
            </a:xfrm>
            <a:custGeom>
              <a:avLst/>
              <a:gdLst/>
              <a:ahLst/>
              <a:cxnLst/>
              <a:rect l="l" t="t" r="r" b="b"/>
              <a:pathLst>
                <a:path w="4872" h="5036" extrusionOk="0">
                  <a:moveTo>
                    <a:pt x="2259" y="1"/>
                  </a:moveTo>
                  <a:lnTo>
                    <a:pt x="1851" y="1307"/>
                  </a:lnTo>
                  <a:cubicBezTo>
                    <a:pt x="1225" y="953"/>
                    <a:pt x="599" y="572"/>
                    <a:pt x="1" y="191"/>
                  </a:cubicBezTo>
                  <a:lnTo>
                    <a:pt x="1" y="191"/>
                  </a:lnTo>
                  <a:cubicBezTo>
                    <a:pt x="518" y="844"/>
                    <a:pt x="1062" y="1470"/>
                    <a:pt x="1606" y="2096"/>
                  </a:cubicBezTo>
                  <a:lnTo>
                    <a:pt x="1198" y="3403"/>
                  </a:lnTo>
                  <a:cubicBezTo>
                    <a:pt x="1661" y="3348"/>
                    <a:pt x="2151" y="3321"/>
                    <a:pt x="2613" y="3239"/>
                  </a:cubicBezTo>
                  <a:cubicBezTo>
                    <a:pt x="3157" y="3865"/>
                    <a:pt x="3702" y="4464"/>
                    <a:pt x="4273" y="5035"/>
                  </a:cubicBezTo>
                  <a:cubicBezTo>
                    <a:pt x="4001" y="4410"/>
                    <a:pt x="3729" y="3784"/>
                    <a:pt x="3484" y="3130"/>
                  </a:cubicBezTo>
                  <a:cubicBezTo>
                    <a:pt x="3947" y="3049"/>
                    <a:pt x="4409" y="2994"/>
                    <a:pt x="4872" y="2886"/>
                  </a:cubicBezTo>
                  <a:cubicBezTo>
                    <a:pt x="4246" y="2586"/>
                    <a:pt x="3620" y="2260"/>
                    <a:pt x="2994" y="1933"/>
                  </a:cubicBezTo>
                  <a:cubicBezTo>
                    <a:pt x="2749" y="1280"/>
                    <a:pt x="2504" y="654"/>
                    <a:pt x="22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2507475" y="2539075"/>
              <a:ext cx="123850" cy="113650"/>
            </a:xfrm>
            <a:custGeom>
              <a:avLst/>
              <a:gdLst/>
              <a:ahLst/>
              <a:cxnLst/>
              <a:rect l="l" t="t" r="r" b="b"/>
              <a:pathLst>
                <a:path w="4954" h="4546" extrusionOk="0">
                  <a:moveTo>
                    <a:pt x="2205" y="1"/>
                  </a:moveTo>
                  <a:lnTo>
                    <a:pt x="1906" y="1416"/>
                  </a:lnTo>
                  <a:cubicBezTo>
                    <a:pt x="1280" y="1225"/>
                    <a:pt x="627" y="1035"/>
                    <a:pt x="1" y="790"/>
                  </a:cubicBezTo>
                  <a:lnTo>
                    <a:pt x="1" y="790"/>
                  </a:lnTo>
                  <a:cubicBezTo>
                    <a:pt x="572" y="1307"/>
                    <a:pt x="1144" y="1797"/>
                    <a:pt x="1715" y="2287"/>
                  </a:cubicBezTo>
                  <a:lnTo>
                    <a:pt x="1389" y="3675"/>
                  </a:lnTo>
                  <a:cubicBezTo>
                    <a:pt x="1852" y="3511"/>
                    <a:pt x="2287" y="3348"/>
                    <a:pt x="2750" y="3158"/>
                  </a:cubicBezTo>
                  <a:cubicBezTo>
                    <a:pt x="3321" y="3620"/>
                    <a:pt x="3893" y="4083"/>
                    <a:pt x="4491" y="4546"/>
                  </a:cubicBezTo>
                  <a:cubicBezTo>
                    <a:pt x="4165" y="3974"/>
                    <a:pt x="3893" y="3403"/>
                    <a:pt x="3593" y="2804"/>
                  </a:cubicBezTo>
                  <a:cubicBezTo>
                    <a:pt x="4056" y="2613"/>
                    <a:pt x="4491" y="2423"/>
                    <a:pt x="4954" y="2205"/>
                  </a:cubicBezTo>
                  <a:cubicBezTo>
                    <a:pt x="4328" y="2069"/>
                    <a:pt x="3702" y="1906"/>
                    <a:pt x="3049" y="1742"/>
                  </a:cubicBezTo>
                  <a:cubicBezTo>
                    <a:pt x="2777" y="1171"/>
                    <a:pt x="2477" y="572"/>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2249600" y="2583975"/>
              <a:ext cx="121125" cy="103450"/>
            </a:xfrm>
            <a:custGeom>
              <a:avLst/>
              <a:gdLst/>
              <a:ahLst/>
              <a:cxnLst/>
              <a:rect l="l" t="t" r="r" b="b"/>
              <a:pathLst>
                <a:path w="4845" h="4138" extrusionOk="0">
                  <a:moveTo>
                    <a:pt x="2096" y="1"/>
                  </a:moveTo>
                  <a:lnTo>
                    <a:pt x="1878" y="1525"/>
                  </a:lnTo>
                  <a:cubicBezTo>
                    <a:pt x="1252" y="1470"/>
                    <a:pt x="626" y="1416"/>
                    <a:pt x="0" y="1334"/>
                  </a:cubicBezTo>
                  <a:lnTo>
                    <a:pt x="0" y="1334"/>
                  </a:lnTo>
                  <a:cubicBezTo>
                    <a:pt x="572" y="1715"/>
                    <a:pt x="1143" y="2096"/>
                    <a:pt x="1742" y="2450"/>
                  </a:cubicBezTo>
                  <a:lnTo>
                    <a:pt x="1524" y="3947"/>
                  </a:lnTo>
                  <a:cubicBezTo>
                    <a:pt x="1932" y="3675"/>
                    <a:pt x="2368" y="3403"/>
                    <a:pt x="2803" y="3103"/>
                  </a:cubicBezTo>
                  <a:cubicBezTo>
                    <a:pt x="3375" y="3457"/>
                    <a:pt x="3973" y="3784"/>
                    <a:pt x="4545" y="4137"/>
                  </a:cubicBezTo>
                  <a:cubicBezTo>
                    <a:pt x="4218" y="3620"/>
                    <a:pt x="3919" y="3076"/>
                    <a:pt x="3592" y="2559"/>
                  </a:cubicBezTo>
                  <a:cubicBezTo>
                    <a:pt x="4028" y="2260"/>
                    <a:pt x="4436" y="1960"/>
                    <a:pt x="4844" y="1661"/>
                  </a:cubicBezTo>
                  <a:cubicBezTo>
                    <a:pt x="4246" y="1634"/>
                    <a:pt x="3620" y="1634"/>
                    <a:pt x="3021" y="1579"/>
                  </a:cubicBezTo>
                  <a:cubicBezTo>
                    <a:pt x="2694" y="1062"/>
                    <a:pt x="2395" y="545"/>
                    <a:pt x="2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p:nvPr/>
          </p:nvSpPr>
          <p:spPr>
            <a:xfrm>
              <a:off x="-1998550" y="2574450"/>
              <a:ext cx="115000" cy="104125"/>
            </a:xfrm>
            <a:custGeom>
              <a:avLst/>
              <a:gdLst/>
              <a:ahLst/>
              <a:cxnLst/>
              <a:rect l="l" t="t" r="r" b="b"/>
              <a:pathLst>
                <a:path w="4600" h="4165" extrusionOk="0">
                  <a:moveTo>
                    <a:pt x="1905" y="1"/>
                  </a:moveTo>
                  <a:lnTo>
                    <a:pt x="1769" y="1607"/>
                  </a:lnTo>
                  <a:cubicBezTo>
                    <a:pt x="1198" y="1688"/>
                    <a:pt x="599" y="1743"/>
                    <a:pt x="0" y="1797"/>
                  </a:cubicBezTo>
                  <a:cubicBezTo>
                    <a:pt x="572" y="2069"/>
                    <a:pt x="1143" y="2341"/>
                    <a:pt x="1687" y="2586"/>
                  </a:cubicBezTo>
                  <a:lnTo>
                    <a:pt x="1579" y="4165"/>
                  </a:lnTo>
                  <a:cubicBezTo>
                    <a:pt x="1960" y="3811"/>
                    <a:pt x="2368" y="3430"/>
                    <a:pt x="2749" y="3049"/>
                  </a:cubicBezTo>
                  <a:cubicBezTo>
                    <a:pt x="3320" y="3267"/>
                    <a:pt x="3892" y="3512"/>
                    <a:pt x="4463" y="3729"/>
                  </a:cubicBezTo>
                  <a:cubicBezTo>
                    <a:pt x="4110" y="3267"/>
                    <a:pt x="3783" y="2804"/>
                    <a:pt x="3456" y="2314"/>
                  </a:cubicBezTo>
                  <a:cubicBezTo>
                    <a:pt x="3837" y="1933"/>
                    <a:pt x="4218" y="1525"/>
                    <a:pt x="4599" y="1144"/>
                  </a:cubicBezTo>
                  <a:lnTo>
                    <a:pt x="4599" y="1144"/>
                  </a:lnTo>
                  <a:cubicBezTo>
                    <a:pt x="4028" y="1253"/>
                    <a:pt x="3456" y="1362"/>
                    <a:pt x="2858" y="1443"/>
                  </a:cubicBezTo>
                  <a:cubicBezTo>
                    <a:pt x="2531" y="981"/>
                    <a:pt x="2205" y="491"/>
                    <a:pt x="1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a:off x="-1761800" y="2517300"/>
              <a:ext cx="107525" cy="108200"/>
            </a:xfrm>
            <a:custGeom>
              <a:avLst/>
              <a:gdLst/>
              <a:ahLst/>
              <a:cxnLst/>
              <a:rect l="l" t="t" r="r" b="b"/>
              <a:pathLst>
                <a:path w="4301" h="4328" extrusionOk="0">
                  <a:moveTo>
                    <a:pt x="1688" y="1"/>
                  </a:moveTo>
                  <a:cubicBezTo>
                    <a:pt x="1688" y="572"/>
                    <a:pt x="1688" y="1117"/>
                    <a:pt x="1661" y="1661"/>
                  </a:cubicBezTo>
                  <a:cubicBezTo>
                    <a:pt x="1117" y="1851"/>
                    <a:pt x="545" y="2015"/>
                    <a:pt x="1" y="2205"/>
                  </a:cubicBezTo>
                  <a:cubicBezTo>
                    <a:pt x="545" y="2369"/>
                    <a:pt x="1089" y="2532"/>
                    <a:pt x="1634" y="2695"/>
                  </a:cubicBezTo>
                  <a:cubicBezTo>
                    <a:pt x="1606" y="3239"/>
                    <a:pt x="1606" y="3784"/>
                    <a:pt x="1606" y="4328"/>
                  </a:cubicBezTo>
                  <a:cubicBezTo>
                    <a:pt x="1960" y="3893"/>
                    <a:pt x="2314" y="3430"/>
                    <a:pt x="2641" y="2967"/>
                  </a:cubicBezTo>
                  <a:cubicBezTo>
                    <a:pt x="3185" y="3131"/>
                    <a:pt x="3729" y="3267"/>
                    <a:pt x="4273" y="3403"/>
                  </a:cubicBezTo>
                  <a:cubicBezTo>
                    <a:pt x="3947" y="2967"/>
                    <a:pt x="3620" y="2532"/>
                    <a:pt x="3294" y="2124"/>
                  </a:cubicBezTo>
                  <a:cubicBezTo>
                    <a:pt x="3620" y="1634"/>
                    <a:pt x="3974" y="1171"/>
                    <a:pt x="4301" y="681"/>
                  </a:cubicBezTo>
                  <a:lnTo>
                    <a:pt x="4301" y="681"/>
                  </a:lnTo>
                  <a:cubicBezTo>
                    <a:pt x="3756" y="899"/>
                    <a:pt x="3239" y="1117"/>
                    <a:pt x="2668" y="1307"/>
                  </a:cubicBezTo>
                  <a:cubicBezTo>
                    <a:pt x="2341" y="872"/>
                    <a:pt x="2015" y="436"/>
                    <a:pt x="1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1610750" y="2566975"/>
              <a:ext cx="106150" cy="110925"/>
            </a:xfrm>
            <a:custGeom>
              <a:avLst/>
              <a:gdLst/>
              <a:ahLst/>
              <a:cxnLst/>
              <a:rect l="l" t="t" r="r" b="b"/>
              <a:pathLst>
                <a:path w="4246" h="4437" extrusionOk="0">
                  <a:moveTo>
                    <a:pt x="1579" y="1"/>
                  </a:moveTo>
                  <a:cubicBezTo>
                    <a:pt x="1579" y="572"/>
                    <a:pt x="1579" y="1116"/>
                    <a:pt x="1606" y="1688"/>
                  </a:cubicBezTo>
                  <a:cubicBezTo>
                    <a:pt x="1062" y="1933"/>
                    <a:pt x="545" y="2150"/>
                    <a:pt x="0" y="2395"/>
                  </a:cubicBezTo>
                  <a:cubicBezTo>
                    <a:pt x="545" y="2504"/>
                    <a:pt x="1089" y="2613"/>
                    <a:pt x="1606" y="2722"/>
                  </a:cubicBezTo>
                  <a:cubicBezTo>
                    <a:pt x="1633" y="3293"/>
                    <a:pt x="1660" y="3865"/>
                    <a:pt x="1660" y="4436"/>
                  </a:cubicBezTo>
                  <a:cubicBezTo>
                    <a:pt x="1987" y="3919"/>
                    <a:pt x="2314" y="3430"/>
                    <a:pt x="2613" y="2940"/>
                  </a:cubicBezTo>
                  <a:cubicBezTo>
                    <a:pt x="3157" y="3021"/>
                    <a:pt x="3701" y="3130"/>
                    <a:pt x="4246" y="3212"/>
                  </a:cubicBezTo>
                  <a:cubicBezTo>
                    <a:pt x="3892" y="2804"/>
                    <a:pt x="3565" y="2395"/>
                    <a:pt x="3212" y="1987"/>
                  </a:cubicBezTo>
                  <a:cubicBezTo>
                    <a:pt x="3538" y="1470"/>
                    <a:pt x="3838" y="953"/>
                    <a:pt x="4164" y="436"/>
                  </a:cubicBezTo>
                  <a:lnTo>
                    <a:pt x="4164" y="436"/>
                  </a:lnTo>
                  <a:cubicBezTo>
                    <a:pt x="3647" y="708"/>
                    <a:pt x="3130" y="980"/>
                    <a:pt x="2586" y="1225"/>
                  </a:cubicBezTo>
                  <a:cubicBezTo>
                    <a:pt x="2259" y="817"/>
                    <a:pt x="1905" y="409"/>
                    <a:pt x="1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1842750" y="2648625"/>
              <a:ext cx="112275" cy="106825"/>
            </a:xfrm>
            <a:custGeom>
              <a:avLst/>
              <a:gdLst/>
              <a:ahLst/>
              <a:cxnLst/>
              <a:rect l="l" t="t" r="r" b="b"/>
              <a:pathLst>
                <a:path w="4491" h="4273" extrusionOk="0">
                  <a:moveTo>
                    <a:pt x="1769" y="0"/>
                  </a:moveTo>
                  <a:lnTo>
                    <a:pt x="1742" y="1633"/>
                  </a:lnTo>
                  <a:cubicBezTo>
                    <a:pt x="1143" y="1769"/>
                    <a:pt x="572" y="1905"/>
                    <a:pt x="0" y="2041"/>
                  </a:cubicBezTo>
                  <a:cubicBezTo>
                    <a:pt x="545" y="2259"/>
                    <a:pt x="1116" y="2450"/>
                    <a:pt x="1688" y="2640"/>
                  </a:cubicBezTo>
                  <a:lnTo>
                    <a:pt x="1633" y="4273"/>
                  </a:lnTo>
                  <a:cubicBezTo>
                    <a:pt x="2014" y="3837"/>
                    <a:pt x="2368" y="3429"/>
                    <a:pt x="2749" y="2994"/>
                  </a:cubicBezTo>
                  <a:cubicBezTo>
                    <a:pt x="3320" y="3184"/>
                    <a:pt x="3865" y="3348"/>
                    <a:pt x="4436" y="3538"/>
                  </a:cubicBezTo>
                  <a:cubicBezTo>
                    <a:pt x="4110" y="3075"/>
                    <a:pt x="3756" y="2640"/>
                    <a:pt x="3429" y="2177"/>
                  </a:cubicBezTo>
                  <a:cubicBezTo>
                    <a:pt x="3783" y="1769"/>
                    <a:pt x="4137" y="1307"/>
                    <a:pt x="4491" y="871"/>
                  </a:cubicBezTo>
                  <a:lnTo>
                    <a:pt x="4491" y="871"/>
                  </a:lnTo>
                  <a:cubicBezTo>
                    <a:pt x="3946" y="1034"/>
                    <a:pt x="3375" y="1198"/>
                    <a:pt x="2803" y="1361"/>
                  </a:cubicBezTo>
                  <a:cubicBezTo>
                    <a:pt x="2450" y="898"/>
                    <a:pt x="2123" y="436"/>
                    <a:pt x="17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8"/>
            <p:cNvSpPr/>
            <p:nvPr/>
          </p:nvSpPr>
          <p:spPr>
            <a:xfrm>
              <a:off x="-2091775" y="2686050"/>
              <a:ext cx="119775" cy="101375"/>
            </a:xfrm>
            <a:custGeom>
              <a:avLst/>
              <a:gdLst/>
              <a:ahLst/>
              <a:cxnLst/>
              <a:rect l="l" t="t" r="r" b="b"/>
              <a:pathLst>
                <a:path w="4791" h="4055" extrusionOk="0">
                  <a:moveTo>
                    <a:pt x="1988" y="0"/>
                  </a:moveTo>
                  <a:lnTo>
                    <a:pt x="1851" y="1551"/>
                  </a:lnTo>
                  <a:cubicBezTo>
                    <a:pt x="1226" y="1578"/>
                    <a:pt x="600" y="1606"/>
                    <a:pt x="1" y="1606"/>
                  </a:cubicBezTo>
                  <a:cubicBezTo>
                    <a:pt x="572" y="1905"/>
                    <a:pt x="1171" y="2204"/>
                    <a:pt x="1743" y="2504"/>
                  </a:cubicBezTo>
                  <a:lnTo>
                    <a:pt x="1579" y="4055"/>
                  </a:lnTo>
                  <a:cubicBezTo>
                    <a:pt x="2015" y="3728"/>
                    <a:pt x="2423" y="3375"/>
                    <a:pt x="2831" y="3048"/>
                  </a:cubicBezTo>
                  <a:cubicBezTo>
                    <a:pt x="3430" y="3320"/>
                    <a:pt x="4029" y="3620"/>
                    <a:pt x="4600" y="3892"/>
                  </a:cubicBezTo>
                  <a:cubicBezTo>
                    <a:pt x="4246" y="3402"/>
                    <a:pt x="3920" y="2885"/>
                    <a:pt x="3593" y="2395"/>
                  </a:cubicBezTo>
                  <a:cubicBezTo>
                    <a:pt x="4001" y="2041"/>
                    <a:pt x="4410" y="1687"/>
                    <a:pt x="4791" y="1334"/>
                  </a:cubicBezTo>
                  <a:lnTo>
                    <a:pt x="4791" y="1334"/>
                  </a:lnTo>
                  <a:cubicBezTo>
                    <a:pt x="4192" y="1388"/>
                    <a:pt x="3593" y="1442"/>
                    <a:pt x="2967" y="1497"/>
                  </a:cubicBezTo>
                  <a:cubicBezTo>
                    <a:pt x="2641" y="980"/>
                    <a:pt x="2314" y="490"/>
                    <a:pt x="1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8"/>
            <p:cNvSpPr/>
            <p:nvPr/>
          </p:nvSpPr>
          <p:spPr>
            <a:xfrm>
              <a:off x="-2360500" y="2671075"/>
              <a:ext cx="125200" cy="107525"/>
            </a:xfrm>
            <a:custGeom>
              <a:avLst/>
              <a:gdLst/>
              <a:ahLst/>
              <a:cxnLst/>
              <a:rect l="l" t="t" r="r" b="b"/>
              <a:pathLst>
                <a:path w="5008" h="4301" extrusionOk="0">
                  <a:moveTo>
                    <a:pt x="2177" y="0"/>
                  </a:moveTo>
                  <a:lnTo>
                    <a:pt x="1905" y="1443"/>
                  </a:lnTo>
                  <a:cubicBezTo>
                    <a:pt x="1279" y="1334"/>
                    <a:pt x="626" y="1198"/>
                    <a:pt x="0" y="1062"/>
                  </a:cubicBezTo>
                  <a:lnTo>
                    <a:pt x="0" y="1062"/>
                  </a:lnTo>
                  <a:cubicBezTo>
                    <a:pt x="572" y="1497"/>
                    <a:pt x="1170" y="1933"/>
                    <a:pt x="1769" y="2341"/>
                  </a:cubicBezTo>
                  <a:lnTo>
                    <a:pt x="1497" y="3810"/>
                  </a:lnTo>
                  <a:cubicBezTo>
                    <a:pt x="1960" y="3593"/>
                    <a:pt x="2395" y="3348"/>
                    <a:pt x="2858" y="3130"/>
                  </a:cubicBezTo>
                  <a:cubicBezTo>
                    <a:pt x="3456" y="3511"/>
                    <a:pt x="4055" y="3919"/>
                    <a:pt x="4654" y="4300"/>
                  </a:cubicBezTo>
                  <a:cubicBezTo>
                    <a:pt x="4327" y="3756"/>
                    <a:pt x="4001" y="3212"/>
                    <a:pt x="3701" y="2667"/>
                  </a:cubicBezTo>
                  <a:cubicBezTo>
                    <a:pt x="4137" y="2422"/>
                    <a:pt x="4572" y="2150"/>
                    <a:pt x="5008" y="1905"/>
                  </a:cubicBezTo>
                  <a:cubicBezTo>
                    <a:pt x="4382" y="1824"/>
                    <a:pt x="3756" y="1742"/>
                    <a:pt x="3103" y="1660"/>
                  </a:cubicBezTo>
                  <a:cubicBezTo>
                    <a:pt x="2803" y="1089"/>
                    <a:pt x="2477" y="545"/>
                    <a:pt x="2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8"/>
            <p:cNvSpPr/>
            <p:nvPr/>
          </p:nvSpPr>
          <p:spPr>
            <a:xfrm>
              <a:off x="-2627200" y="2596900"/>
              <a:ext cx="127250" cy="119100"/>
            </a:xfrm>
            <a:custGeom>
              <a:avLst/>
              <a:gdLst/>
              <a:ahLst/>
              <a:cxnLst/>
              <a:rect l="l" t="t" r="r" b="b"/>
              <a:pathLst>
                <a:path w="5090" h="4764" extrusionOk="0">
                  <a:moveTo>
                    <a:pt x="2313" y="1"/>
                  </a:moveTo>
                  <a:lnTo>
                    <a:pt x="1932" y="1334"/>
                  </a:lnTo>
                  <a:cubicBezTo>
                    <a:pt x="1307" y="1062"/>
                    <a:pt x="653" y="790"/>
                    <a:pt x="0" y="518"/>
                  </a:cubicBezTo>
                  <a:lnTo>
                    <a:pt x="0" y="518"/>
                  </a:lnTo>
                  <a:cubicBezTo>
                    <a:pt x="572" y="1062"/>
                    <a:pt x="1143" y="1634"/>
                    <a:pt x="1715" y="2178"/>
                  </a:cubicBezTo>
                  <a:lnTo>
                    <a:pt x="1388" y="3539"/>
                  </a:lnTo>
                  <a:cubicBezTo>
                    <a:pt x="1851" y="3430"/>
                    <a:pt x="2341" y="3321"/>
                    <a:pt x="2803" y="3185"/>
                  </a:cubicBezTo>
                  <a:cubicBezTo>
                    <a:pt x="3402" y="3729"/>
                    <a:pt x="3974" y="4246"/>
                    <a:pt x="4572" y="4763"/>
                  </a:cubicBezTo>
                  <a:cubicBezTo>
                    <a:pt x="4273" y="4165"/>
                    <a:pt x="3974" y="3566"/>
                    <a:pt x="3674" y="2940"/>
                  </a:cubicBezTo>
                  <a:cubicBezTo>
                    <a:pt x="4164" y="2804"/>
                    <a:pt x="4627" y="2668"/>
                    <a:pt x="5089" y="2532"/>
                  </a:cubicBezTo>
                  <a:cubicBezTo>
                    <a:pt x="4436" y="2314"/>
                    <a:pt x="3810" y="2096"/>
                    <a:pt x="3157" y="1852"/>
                  </a:cubicBezTo>
                  <a:cubicBezTo>
                    <a:pt x="2858" y="1226"/>
                    <a:pt x="2586" y="627"/>
                    <a:pt x="2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8"/>
            <p:cNvSpPr/>
            <p:nvPr/>
          </p:nvSpPr>
          <p:spPr>
            <a:xfrm>
              <a:off x="-1535925" y="2416625"/>
              <a:ext cx="101400" cy="112275"/>
            </a:xfrm>
            <a:custGeom>
              <a:avLst/>
              <a:gdLst/>
              <a:ahLst/>
              <a:cxnLst/>
              <a:rect l="l" t="t" r="r" b="b"/>
              <a:pathLst>
                <a:path w="4056" h="4491" extrusionOk="0">
                  <a:moveTo>
                    <a:pt x="1470" y="0"/>
                  </a:moveTo>
                  <a:lnTo>
                    <a:pt x="1470" y="0"/>
                  </a:lnTo>
                  <a:cubicBezTo>
                    <a:pt x="1498" y="572"/>
                    <a:pt x="1498" y="1143"/>
                    <a:pt x="1525" y="1715"/>
                  </a:cubicBezTo>
                  <a:cubicBezTo>
                    <a:pt x="1008" y="1987"/>
                    <a:pt x="518" y="2286"/>
                    <a:pt x="1" y="2531"/>
                  </a:cubicBezTo>
                  <a:cubicBezTo>
                    <a:pt x="518" y="2613"/>
                    <a:pt x="1035" y="2694"/>
                    <a:pt x="1552" y="2776"/>
                  </a:cubicBezTo>
                  <a:cubicBezTo>
                    <a:pt x="1579" y="3348"/>
                    <a:pt x="1579" y="3919"/>
                    <a:pt x="1607" y="4491"/>
                  </a:cubicBezTo>
                  <a:cubicBezTo>
                    <a:pt x="1906" y="3946"/>
                    <a:pt x="2205" y="3429"/>
                    <a:pt x="2505" y="2885"/>
                  </a:cubicBezTo>
                  <a:cubicBezTo>
                    <a:pt x="3022" y="2967"/>
                    <a:pt x="3539" y="3021"/>
                    <a:pt x="4056" y="3075"/>
                  </a:cubicBezTo>
                  <a:lnTo>
                    <a:pt x="3076" y="1905"/>
                  </a:lnTo>
                  <a:cubicBezTo>
                    <a:pt x="3348" y="1361"/>
                    <a:pt x="3648" y="817"/>
                    <a:pt x="3947" y="272"/>
                  </a:cubicBezTo>
                  <a:lnTo>
                    <a:pt x="3947" y="272"/>
                  </a:lnTo>
                  <a:cubicBezTo>
                    <a:pt x="3457" y="599"/>
                    <a:pt x="2940" y="898"/>
                    <a:pt x="2450" y="1170"/>
                  </a:cubicBezTo>
                  <a:cubicBezTo>
                    <a:pt x="2124" y="789"/>
                    <a:pt x="1797" y="381"/>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8"/>
            <p:cNvSpPr/>
            <p:nvPr/>
          </p:nvSpPr>
          <p:spPr>
            <a:xfrm>
              <a:off x="-2751025" y="2624800"/>
              <a:ext cx="128600" cy="124525"/>
            </a:xfrm>
            <a:custGeom>
              <a:avLst/>
              <a:gdLst/>
              <a:ahLst/>
              <a:cxnLst/>
              <a:rect l="l" t="t" r="r" b="b"/>
              <a:pathLst>
                <a:path w="5144" h="4981" extrusionOk="0">
                  <a:moveTo>
                    <a:pt x="2341" y="1"/>
                  </a:moveTo>
                  <a:lnTo>
                    <a:pt x="1960" y="1307"/>
                  </a:lnTo>
                  <a:cubicBezTo>
                    <a:pt x="1307" y="953"/>
                    <a:pt x="653" y="599"/>
                    <a:pt x="0" y="246"/>
                  </a:cubicBezTo>
                  <a:lnTo>
                    <a:pt x="0" y="246"/>
                  </a:lnTo>
                  <a:cubicBezTo>
                    <a:pt x="572" y="872"/>
                    <a:pt x="1143" y="1498"/>
                    <a:pt x="1715" y="2096"/>
                  </a:cubicBezTo>
                  <a:lnTo>
                    <a:pt x="1307" y="3403"/>
                  </a:lnTo>
                  <a:cubicBezTo>
                    <a:pt x="1796" y="3348"/>
                    <a:pt x="2286" y="3294"/>
                    <a:pt x="2776" y="3239"/>
                  </a:cubicBezTo>
                  <a:cubicBezTo>
                    <a:pt x="3375" y="3838"/>
                    <a:pt x="3946" y="4409"/>
                    <a:pt x="4545" y="4981"/>
                  </a:cubicBezTo>
                  <a:cubicBezTo>
                    <a:pt x="4246" y="4355"/>
                    <a:pt x="3974" y="3729"/>
                    <a:pt x="3674" y="3103"/>
                  </a:cubicBezTo>
                  <a:cubicBezTo>
                    <a:pt x="4164" y="3022"/>
                    <a:pt x="4654" y="2940"/>
                    <a:pt x="5144" y="2858"/>
                  </a:cubicBezTo>
                  <a:cubicBezTo>
                    <a:pt x="4463" y="2559"/>
                    <a:pt x="3810" y="2232"/>
                    <a:pt x="3157" y="1933"/>
                  </a:cubicBezTo>
                  <a:cubicBezTo>
                    <a:pt x="2885" y="1280"/>
                    <a:pt x="2613" y="654"/>
                    <a:pt x="2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8"/>
            <p:cNvSpPr/>
            <p:nvPr/>
          </p:nvSpPr>
          <p:spPr>
            <a:xfrm>
              <a:off x="-2474125" y="2730950"/>
              <a:ext cx="129300" cy="112275"/>
            </a:xfrm>
            <a:custGeom>
              <a:avLst/>
              <a:gdLst/>
              <a:ahLst/>
              <a:cxnLst/>
              <a:rect l="l" t="t" r="r" b="b"/>
              <a:pathLst>
                <a:path w="5172" h="4491" extrusionOk="0">
                  <a:moveTo>
                    <a:pt x="2286" y="0"/>
                  </a:moveTo>
                  <a:lnTo>
                    <a:pt x="1987" y="1415"/>
                  </a:lnTo>
                  <a:cubicBezTo>
                    <a:pt x="1334" y="1252"/>
                    <a:pt x="681" y="1062"/>
                    <a:pt x="0" y="844"/>
                  </a:cubicBezTo>
                  <a:lnTo>
                    <a:pt x="0" y="844"/>
                  </a:lnTo>
                  <a:cubicBezTo>
                    <a:pt x="599" y="1334"/>
                    <a:pt x="1198" y="1824"/>
                    <a:pt x="1797" y="2286"/>
                  </a:cubicBezTo>
                  <a:lnTo>
                    <a:pt x="1497" y="3674"/>
                  </a:lnTo>
                  <a:cubicBezTo>
                    <a:pt x="1987" y="3511"/>
                    <a:pt x="2450" y="3320"/>
                    <a:pt x="2912" y="3130"/>
                  </a:cubicBezTo>
                  <a:cubicBezTo>
                    <a:pt x="3511" y="3592"/>
                    <a:pt x="4137" y="4055"/>
                    <a:pt x="4736" y="4491"/>
                  </a:cubicBezTo>
                  <a:cubicBezTo>
                    <a:pt x="4409" y="3919"/>
                    <a:pt x="4083" y="3375"/>
                    <a:pt x="3783" y="2803"/>
                  </a:cubicBezTo>
                  <a:cubicBezTo>
                    <a:pt x="4246" y="2586"/>
                    <a:pt x="4709" y="2395"/>
                    <a:pt x="5171" y="2177"/>
                  </a:cubicBezTo>
                  <a:cubicBezTo>
                    <a:pt x="4518" y="2041"/>
                    <a:pt x="3865" y="1878"/>
                    <a:pt x="3185" y="1742"/>
                  </a:cubicBezTo>
                  <a:cubicBezTo>
                    <a:pt x="2885" y="1143"/>
                    <a:pt x="2586" y="572"/>
                    <a:pt x="2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8"/>
            <p:cNvSpPr/>
            <p:nvPr/>
          </p:nvSpPr>
          <p:spPr>
            <a:xfrm>
              <a:off x="-2205375" y="2771775"/>
              <a:ext cx="125200" cy="102075"/>
            </a:xfrm>
            <a:custGeom>
              <a:avLst/>
              <a:gdLst/>
              <a:ahLst/>
              <a:cxnLst/>
              <a:rect l="l" t="t" r="r" b="b"/>
              <a:pathLst>
                <a:path w="5008" h="4083" extrusionOk="0">
                  <a:moveTo>
                    <a:pt x="2123" y="0"/>
                  </a:moveTo>
                  <a:lnTo>
                    <a:pt x="1932" y="1524"/>
                  </a:lnTo>
                  <a:cubicBezTo>
                    <a:pt x="1279" y="1497"/>
                    <a:pt x="653" y="1442"/>
                    <a:pt x="0" y="1388"/>
                  </a:cubicBezTo>
                  <a:lnTo>
                    <a:pt x="0" y="1388"/>
                  </a:lnTo>
                  <a:cubicBezTo>
                    <a:pt x="599" y="1742"/>
                    <a:pt x="1198" y="2096"/>
                    <a:pt x="1796" y="2449"/>
                  </a:cubicBezTo>
                  <a:lnTo>
                    <a:pt x="1606" y="3946"/>
                  </a:lnTo>
                  <a:cubicBezTo>
                    <a:pt x="2068" y="3674"/>
                    <a:pt x="2504" y="3375"/>
                    <a:pt x="2939" y="3102"/>
                  </a:cubicBezTo>
                  <a:cubicBezTo>
                    <a:pt x="3538" y="3429"/>
                    <a:pt x="4137" y="3756"/>
                    <a:pt x="4763" y="4082"/>
                  </a:cubicBezTo>
                  <a:cubicBezTo>
                    <a:pt x="4409" y="3565"/>
                    <a:pt x="4055" y="3048"/>
                    <a:pt x="3728" y="2531"/>
                  </a:cubicBezTo>
                  <a:cubicBezTo>
                    <a:pt x="4164" y="2232"/>
                    <a:pt x="4599" y="1905"/>
                    <a:pt x="5008" y="1606"/>
                  </a:cubicBezTo>
                  <a:cubicBezTo>
                    <a:pt x="4382" y="1606"/>
                    <a:pt x="3756" y="1578"/>
                    <a:pt x="3103" y="1578"/>
                  </a:cubicBezTo>
                  <a:cubicBezTo>
                    <a:pt x="2776" y="1061"/>
                    <a:pt x="2449" y="517"/>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8"/>
            <p:cNvSpPr/>
            <p:nvPr/>
          </p:nvSpPr>
          <p:spPr>
            <a:xfrm>
              <a:off x="-1946175" y="2758150"/>
              <a:ext cx="118400" cy="104125"/>
            </a:xfrm>
            <a:custGeom>
              <a:avLst/>
              <a:gdLst/>
              <a:ahLst/>
              <a:cxnLst/>
              <a:rect l="l" t="t" r="r" b="b"/>
              <a:pathLst>
                <a:path w="4736" h="4165" extrusionOk="0">
                  <a:moveTo>
                    <a:pt x="1933" y="1"/>
                  </a:moveTo>
                  <a:lnTo>
                    <a:pt x="1824" y="1579"/>
                  </a:lnTo>
                  <a:cubicBezTo>
                    <a:pt x="1225" y="1688"/>
                    <a:pt x="599" y="1742"/>
                    <a:pt x="1" y="1824"/>
                  </a:cubicBezTo>
                  <a:cubicBezTo>
                    <a:pt x="572" y="2096"/>
                    <a:pt x="1171" y="2341"/>
                    <a:pt x="1770" y="2586"/>
                  </a:cubicBezTo>
                  <a:lnTo>
                    <a:pt x="1661" y="4165"/>
                  </a:lnTo>
                  <a:cubicBezTo>
                    <a:pt x="2069" y="3784"/>
                    <a:pt x="2450" y="3403"/>
                    <a:pt x="2858" y="3022"/>
                  </a:cubicBezTo>
                  <a:lnTo>
                    <a:pt x="4627" y="3702"/>
                  </a:lnTo>
                  <a:cubicBezTo>
                    <a:pt x="4273" y="3239"/>
                    <a:pt x="3920" y="2777"/>
                    <a:pt x="3593" y="2287"/>
                  </a:cubicBezTo>
                  <a:cubicBezTo>
                    <a:pt x="3974" y="1906"/>
                    <a:pt x="4355" y="1498"/>
                    <a:pt x="4736" y="1089"/>
                  </a:cubicBezTo>
                  <a:lnTo>
                    <a:pt x="4736" y="1089"/>
                  </a:lnTo>
                  <a:cubicBezTo>
                    <a:pt x="4137" y="1225"/>
                    <a:pt x="3539" y="1334"/>
                    <a:pt x="2940" y="1443"/>
                  </a:cubicBezTo>
                  <a:cubicBezTo>
                    <a:pt x="2613" y="953"/>
                    <a:pt x="2259" y="491"/>
                    <a:pt x="19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8"/>
            <p:cNvSpPr/>
            <p:nvPr/>
          </p:nvSpPr>
          <p:spPr>
            <a:xfrm>
              <a:off x="-1703275" y="2697600"/>
              <a:ext cx="110925" cy="108875"/>
            </a:xfrm>
            <a:custGeom>
              <a:avLst/>
              <a:gdLst/>
              <a:ahLst/>
              <a:cxnLst/>
              <a:rect l="l" t="t" r="r" b="b"/>
              <a:pathLst>
                <a:path w="4437" h="4355" extrusionOk="0">
                  <a:moveTo>
                    <a:pt x="1742" y="1"/>
                  </a:moveTo>
                  <a:cubicBezTo>
                    <a:pt x="1742" y="545"/>
                    <a:pt x="1715" y="1116"/>
                    <a:pt x="1687" y="1661"/>
                  </a:cubicBezTo>
                  <a:cubicBezTo>
                    <a:pt x="1116" y="1851"/>
                    <a:pt x="572" y="2042"/>
                    <a:pt x="0" y="2232"/>
                  </a:cubicBezTo>
                  <a:cubicBezTo>
                    <a:pt x="572" y="2396"/>
                    <a:pt x="1116" y="2532"/>
                    <a:pt x="1687" y="2695"/>
                  </a:cubicBezTo>
                  <a:lnTo>
                    <a:pt x="1687" y="4355"/>
                  </a:lnTo>
                  <a:cubicBezTo>
                    <a:pt x="2041" y="3892"/>
                    <a:pt x="2395" y="3430"/>
                    <a:pt x="2749" y="2940"/>
                  </a:cubicBezTo>
                  <a:cubicBezTo>
                    <a:pt x="3320" y="3103"/>
                    <a:pt x="3892" y="3212"/>
                    <a:pt x="4436" y="3348"/>
                  </a:cubicBezTo>
                  <a:cubicBezTo>
                    <a:pt x="4082" y="2913"/>
                    <a:pt x="3756" y="2504"/>
                    <a:pt x="3402" y="2069"/>
                  </a:cubicBezTo>
                  <a:cubicBezTo>
                    <a:pt x="3756" y="1606"/>
                    <a:pt x="4082" y="1116"/>
                    <a:pt x="4409" y="627"/>
                  </a:cubicBezTo>
                  <a:lnTo>
                    <a:pt x="4409" y="627"/>
                  </a:lnTo>
                  <a:cubicBezTo>
                    <a:pt x="3865" y="844"/>
                    <a:pt x="3320" y="1062"/>
                    <a:pt x="2749" y="1280"/>
                  </a:cubicBezTo>
                  <a:cubicBezTo>
                    <a:pt x="2422" y="844"/>
                    <a:pt x="2068" y="436"/>
                    <a:pt x="1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8"/>
            <p:cNvSpPr/>
            <p:nvPr/>
          </p:nvSpPr>
          <p:spPr>
            <a:xfrm>
              <a:off x="-1546800" y="2744550"/>
              <a:ext cx="109550" cy="110925"/>
            </a:xfrm>
            <a:custGeom>
              <a:avLst/>
              <a:gdLst/>
              <a:ahLst/>
              <a:cxnLst/>
              <a:rect l="l" t="t" r="r" b="b"/>
              <a:pathLst>
                <a:path w="4382" h="4437" extrusionOk="0">
                  <a:moveTo>
                    <a:pt x="1606" y="0"/>
                  </a:moveTo>
                  <a:cubicBezTo>
                    <a:pt x="1606" y="572"/>
                    <a:pt x="1633" y="1143"/>
                    <a:pt x="1661" y="1688"/>
                  </a:cubicBezTo>
                  <a:cubicBezTo>
                    <a:pt x="1116" y="1960"/>
                    <a:pt x="545" y="2205"/>
                    <a:pt x="0" y="2423"/>
                  </a:cubicBezTo>
                  <a:cubicBezTo>
                    <a:pt x="572" y="2531"/>
                    <a:pt x="1116" y="2640"/>
                    <a:pt x="1688" y="2749"/>
                  </a:cubicBezTo>
                  <a:cubicBezTo>
                    <a:pt x="1715" y="3321"/>
                    <a:pt x="1715" y="3892"/>
                    <a:pt x="1742" y="4436"/>
                  </a:cubicBezTo>
                  <a:cubicBezTo>
                    <a:pt x="2069" y="3947"/>
                    <a:pt x="2395" y="3429"/>
                    <a:pt x="2722" y="2940"/>
                  </a:cubicBezTo>
                  <a:cubicBezTo>
                    <a:pt x="3266" y="3021"/>
                    <a:pt x="3838" y="3103"/>
                    <a:pt x="4382" y="3185"/>
                  </a:cubicBezTo>
                  <a:lnTo>
                    <a:pt x="3321" y="1987"/>
                  </a:lnTo>
                  <a:cubicBezTo>
                    <a:pt x="3647" y="1470"/>
                    <a:pt x="3947" y="926"/>
                    <a:pt x="4273" y="409"/>
                  </a:cubicBezTo>
                  <a:lnTo>
                    <a:pt x="4273" y="409"/>
                  </a:lnTo>
                  <a:cubicBezTo>
                    <a:pt x="3729" y="681"/>
                    <a:pt x="3185" y="953"/>
                    <a:pt x="2667" y="1225"/>
                  </a:cubicBezTo>
                  <a:lnTo>
                    <a:pt x="16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8"/>
            <p:cNvSpPr/>
            <p:nvPr/>
          </p:nvSpPr>
          <p:spPr>
            <a:xfrm>
              <a:off x="-1784925" y="2830275"/>
              <a:ext cx="116375" cy="106850"/>
            </a:xfrm>
            <a:custGeom>
              <a:avLst/>
              <a:gdLst/>
              <a:ahLst/>
              <a:cxnLst/>
              <a:rect l="l" t="t" r="r" b="b"/>
              <a:pathLst>
                <a:path w="4655" h="4274" extrusionOk="0">
                  <a:moveTo>
                    <a:pt x="1824" y="0"/>
                  </a:moveTo>
                  <a:cubicBezTo>
                    <a:pt x="1824" y="518"/>
                    <a:pt x="1824" y="1089"/>
                    <a:pt x="1797" y="1633"/>
                  </a:cubicBezTo>
                  <a:cubicBezTo>
                    <a:pt x="1198" y="1797"/>
                    <a:pt x="599" y="1933"/>
                    <a:pt x="0" y="2069"/>
                  </a:cubicBezTo>
                  <a:cubicBezTo>
                    <a:pt x="599" y="2259"/>
                    <a:pt x="1171" y="2450"/>
                    <a:pt x="1769" y="2640"/>
                  </a:cubicBezTo>
                  <a:cubicBezTo>
                    <a:pt x="1769" y="3185"/>
                    <a:pt x="1742" y="3729"/>
                    <a:pt x="1742" y="4273"/>
                  </a:cubicBezTo>
                  <a:cubicBezTo>
                    <a:pt x="2123" y="3865"/>
                    <a:pt x="2504" y="3429"/>
                    <a:pt x="2858" y="2994"/>
                  </a:cubicBezTo>
                  <a:cubicBezTo>
                    <a:pt x="3457" y="3157"/>
                    <a:pt x="4028" y="3348"/>
                    <a:pt x="4627" y="3511"/>
                  </a:cubicBezTo>
                  <a:cubicBezTo>
                    <a:pt x="4273" y="3076"/>
                    <a:pt x="3919" y="2613"/>
                    <a:pt x="3566" y="2178"/>
                  </a:cubicBezTo>
                  <a:cubicBezTo>
                    <a:pt x="3919" y="1715"/>
                    <a:pt x="4273" y="1252"/>
                    <a:pt x="4654" y="817"/>
                  </a:cubicBezTo>
                  <a:lnTo>
                    <a:pt x="4654" y="817"/>
                  </a:lnTo>
                  <a:cubicBezTo>
                    <a:pt x="4055" y="980"/>
                    <a:pt x="3484" y="1171"/>
                    <a:pt x="2885" y="1334"/>
                  </a:cubicBezTo>
                  <a:cubicBezTo>
                    <a:pt x="2531" y="899"/>
                    <a:pt x="2178" y="436"/>
                    <a:pt x="1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8"/>
            <p:cNvSpPr/>
            <p:nvPr/>
          </p:nvSpPr>
          <p:spPr>
            <a:xfrm>
              <a:off x="-2040750" y="2871100"/>
              <a:ext cx="123850" cy="101400"/>
            </a:xfrm>
            <a:custGeom>
              <a:avLst/>
              <a:gdLst/>
              <a:ahLst/>
              <a:cxnLst/>
              <a:rect l="l" t="t" r="r" b="b"/>
              <a:pathLst>
                <a:path w="4954" h="4056" extrusionOk="0">
                  <a:moveTo>
                    <a:pt x="2042" y="0"/>
                  </a:moveTo>
                  <a:lnTo>
                    <a:pt x="1906" y="1552"/>
                  </a:lnTo>
                  <a:cubicBezTo>
                    <a:pt x="1280" y="1579"/>
                    <a:pt x="627" y="1606"/>
                    <a:pt x="1" y="1633"/>
                  </a:cubicBezTo>
                  <a:cubicBezTo>
                    <a:pt x="600" y="1933"/>
                    <a:pt x="1198" y="2232"/>
                    <a:pt x="1824" y="2504"/>
                  </a:cubicBezTo>
                  <a:lnTo>
                    <a:pt x="1688" y="4055"/>
                  </a:lnTo>
                  <a:cubicBezTo>
                    <a:pt x="2124" y="3729"/>
                    <a:pt x="2532" y="3402"/>
                    <a:pt x="2967" y="3048"/>
                  </a:cubicBezTo>
                  <a:cubicBezTo>
                    <a:pt x="3566" y="3320"/>
                    <a:pt x="4165" y="3593"/>
                    <a:pt x="4791" y="3865"/>
                  </a:cubicBezTo>
                  <a:cubicBezTo>
                    <a:pt x="4437" y="3375"/>
                    <a:pt x="4083" y="2885"/>
                    <a:pt x="3729" y="2395"/>
                  </a:cubicBezTo>
                  <a:cubicBezTo>
                    <a:pt x="4137" y="2041"/>
                    <a:pt x="4546" y="1660"/>
                    <a:pt x="4954" y="1307"/>
                  </a:cubicBezTo>
                  <a:lnTo>
                    <a:pt x="4954" y="1307"/>
                  </a:lnTo>
                  <a:cubicBezTo>
                    <a:pt x="4328" y="1361"/>
                    <a:pt x="3702" y="1443"/>
                    <a:pt x="3076" y="1470"/>
                  </a:cubicBezTo>
                  <a:cubicBezTo>
                    <a:pt x="2722" y="980"/>
                    <a:pt x="2369" y="49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8"/>
            <p:cNvSpPr/>
            <p:nvPr/>
          </p:nvSpPr>
          <p:spPr>
            <a:xfrm>
              <a:off x="-2319000" y="2860200"/>
              <a:ext cx="130650" cy="106850"/>
            </a:xfrm>
            <a:custGeom>
              <a:avLst/>
              <a:gdLst/>
              <a:ahLst/>
              <a:cxnLst/>
              <a:rect l="l" t="t" r="r" b="b"/>
              <a:pathLst>
                <a:path w="5226" h="4274" extrusionOk="0">
                  <a:moveTo>
                    <a:pt x="2232" y="1"/>
                  </a:moveTo>
                  <a:lnTo>
                    <a:pt x="1987" y="1470"/>
                  </a:lnTo>
                  <a:cubicBezTo>
                    <a:pt x="1334" y="1362"/>
                    <a:pt x="653" y="1253"/>
                    <a:pt x="0" y="1117"/>
                  </a:cubicBezTo>
                  <a:lnTo>
                    <a:pt x="0" y="1117"/>
                  </a:lnTo>
                  <a:cubicBezTo>
                    <a:pt x="599" y="1552"/>
                    <a:pt x="1225" y="1960"/>
                    <a:pt x="1851" y="2369"/>
                  </a:cubicBezTo>
                  <a:lnTo>
                    <a:pt x="1606" y="3838"/>
                  </a:lnTo>
                  <a:cubicBezTo>
                    <a:pt x="2096" y="3593"/>
                    <a:pt x="2558" y="3348"/>
                    <a:pt x="2994" y="3103"/>
                  </a:cubicBezTo>
                  <a:cubicBezTo>
                    <a:pt x="3620" y="3512"/>
                    <a:pt x="4246" y="3893"/>
                    <a:pt x="4872" y="4274"/>
                  </a:cubicBezTo>
                  <a:cubicBezTo>
                    <a:pt x="4518" y="3729"/>
                    <a:pt x="4191" y="3185"/>
                    <a:pt x="3865" y="2641"/>
                  </a:cubicBezTo>
                  <a:cubicBezTo>
                    <a:pt x="4300" y="2396"/>
                    <a:pt x="4763" y="2124"/>
                    <a:pt x="5225" y="1851"/>
                  </a:cubicBezTo>
                  <a:cubicBezTo>
                    <a:pt x="4545" y="1797"/>
                    <a:pt x="3892" y="1715"/>
                    <a:pt x="3239" y="1634"/>
                  </a:cubicBezTo>
                  <a:cubicBezTo>
                    <a:pt x="2885" y="1089"/>
                    <a:pt x="2558" y="545"/>
                    <a:pt x="22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a:off x="-2595900" y="2790825"/>
              <a:ext cx="132675" cy="117725"/>
            </a:xfrm>
            <a:custGeom>
              <a:avLst/>
              <a:gdLst/>
              <a:ahLst/>
              <a:cxnLst/>
              <a:rect l="l" t="t" r="r" b="b"/>
              <a:pathLst>
                <a:path w="5307" h="4709" extrusionOk="0">
                  <a:moveTo>
                    <a:pt x="2341" y="0"/>
                  </a:moveTo>
                  <a:lnTo>
                    <a:pt x="2041" y="1361"/>
                  </a:lnTo>
                  <a:cubicBezTo>
                    <a:pt x="1361" y="1089"/>
                    <a:pt x="680" y="844"/>
                    <a:pt x="0" y="544"/>
                  </a:cubicBezTo>
                  <a:lnTo>
                    <a:pt x="0" y="544"/>
                  </a:lnTo>
                  <a:cubicBezTo>
                    <a:pt x="599" y="1116"/>
                    <a:pt x="1198" y="1660"/>
                    <a:pt x="1823" y="2177"/>
                  </a:cubicBezTo>
                  <a:lnTo>
                    <a:pt x="1470" y="3538"/>
                  </a:lnTo>
                  <a:cubicBezTo>
                    <a:pt x="1960" y="3429"/>
                    <a:pt x="2449" y="3320"/>
                    <a:pt x="2939" y="3184"/>
                  </a:cubicBezTo>
                  <a:cubicBezTo>
                    <a:pt x="3565" y="3701"/>
                    <a:pt x="4191" y="4218"/>
                    <a:pt x="4790" y="4708"/>
                  </a:cubicBezTo>
                  <a:cubicBezTo>
                    <a:pt x="4490" y="4109"/>
                    <a:pt x="4164" y="3511"/>
                    <a:pt x="3865" y="2912"/>
                  </a:cubicBezTo>
                  <a:cubicBezTo>
                    <a:pt x="4327" y="2776"/>
                    <a:pt x="4817" y="2613"/>
                    <a:pt x="5307" y="2477"/>
                  </a:cubicBezTo>
                  <a:cubicBezTo>
                    <a:pt x="4627" y="2259"/>
                    <a:pt x="3946" y="2041"/>
                    <a:pt x="3266" y="1823"/>
                  </a:cubicBezTo>
                  <a:cubicBezTo>
                    <a:pt x="2939" y="1197"/>
                    <a:pt x="2640" y="599"/>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8"/>
            <p:cNvSpPr/>
            <p:nvPr/>
          </p:nvSpPr>
          <p:spPr>
            <a:xfrm>
              <a:off x="-1471275" y="2592150"/>
              <a:ext cx="104125" cy="112950"/>
            </a:xfrm>
            <a:custGeom>
              <a:avLst/>
              <a:gdLst/>
              <a:ahLst/>
              <a:cxnLst/>
              <a:rect l="l" t="t" r="r" b="b"/>
              <a:pathLst>
                <a:path w="4165" h="4518" extrusionOk="0">
                  <a:moveTo>
                    <a:pt x="1470" y="0"/>
                  </a:moveTo>
                  <a:cubicBezTo>
                    <a:pt x="1497" y="572"/>
                    <a:pt x="1497" y="1171"/>
                    <a:pt x="1551" y="1742"/>
                  </a:cubicBezTo>
                  <a:cubicBezTo>
                    <a:pt x="1034" y="2042"/>
                    <a:pt x="517" y="2314"/>
                    <a:pt x="0" y="2613"/>
                  </a:cubicBezTo>
                  <a:cubicBezTo>
                    <a:pt x="517" y="2667"/>
                    <a:pt x="1062" y="2749"/>
                    <a:pt x="1606" y="2804"/>
                  </a:cubicBezTo>
                  <a:cubicBezTo>
                    <a:pt x="1633" y="3375"/>
                    <a:pt x="1660" y="3947"/>
                    <a:pt x="1688" y="4518"/>
                  </a:cubicBezTo>
                  <a:cubicBezTo>
                    <a:pt x="1987" y="3974"/>
                    <a:pt x="2286" y="3457"/>
                    <a:pt x="2586" y="2912"/>
                  </a:cubicBezTo>
                  <a:cubicBezTo>
                    <a:pt x="3103" y="2967"/>
                    <a:pt x="3647" y="3021"/>
                    <a:pt x="4164" y="3076"/>
                  </a:cubicBezTo>
                  <a:lnTo>
                    <a:pt x="3130" y="1905"/>
                  </a:lnTo>
                  <a:cubicBezTo>
                    <a:pt x="3429" y="1361"/>
                    <a:pt x="3701" y="817"/>
                    <a:pt x="4001" y="273"/>
                  </a:cubicBezTo>
                  <a:lnTo>
                    <a:pt x="4001" y="273"/>
                  </a:lnTo>
                  <a:cubicBezTo>
                    <a:pt x="3511" y="572"/>
                    <a:pt x="2994" y="871"/>
                    <a:pt x="2477" y="1171"/>
                  </a:cubicBezTo>
                  <a:lnTo>
                    <a:pt x="1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2725175" y="2820750"/>
              <a:ext cx="134725" cy="123175"/>
            </a:xfrm>
            <a:custGeom>
              <a:avLst/>
              <a:gdLst/>
              <a:ahLst/>
              <a:cxnLst/>
              <a:rect l="l" t="t" r="r" b="b"/>
              <a:pathLst>
                <a:path w="5389" h="4927" extrusionOk="0">
                  <a:moveTo>
                    <a:pt x="2422" y="0"/>
                  </a:moveTo>
                  <a:lnTo>
                    <a:pt x="2041" y="1280"/>
                  </a:lnTo>
                  <a:cubicBezTo>
                    <a:pt x="1361" y="953"/>
                    <a:pt x="681" y="626"/>
                    <a:pt x="0" y="273"/>
                  </a:cubicBezTo>
                  <a:lnTo>
                    <a:pt x="0" y="273"/>
                  </a:lnTo>
                  <a:cubicBezTo>
                    <a:pt x="599" y="871"/>
                    <a:pt x="1198" y="1497"/>
                    <a:pt x="1824" y="2096"/>
                  </a:cubicBezTo>
                  <a:lnTo>
                    <a:pt x="1443" y="3402"/>
                  </a:lnTo>
                  <a:cubicBezTo>
                    <a:pt x="1933" y="3321"/>
                    <a:pt x="2450" y="3266"/>
                    <a:pt x="2967" y="3212"/>
                  </a:cubicBezTo>
                  <a:cubicBezTo>
                    <a:pt x="3565" y="3783"/>
                    <a:pt x="4191" y="4355"/>
                    <a:pt x="4817" y="4926"/>
                  </a:cubicBezTo>
                  <a:cubicBezTo>
                    <a:pt x="4491" y="4300"/>
                    <a:pt x="4191" y="3674"/>
                    <a:pt x="3892" y="3048"/>
                  </a:cubicBezTo>
                  <a:cubicBezTo>
                    <a:pt x="4382" y="2967"/>
                    <a:pt x="4899" y="2885"/>
                    <a:pt x="5389" y="2776"/>
                  </a:cubicBezTo>
                  <a:cubicBezTo>
                    <a:pt x="4681" y="2504"/>
                    <a:pt x="4001" y="2205"/>
                    <a:pt x="3321" y="1878"/>
                  </a:cubicBezTo>
                  <a:cubicBezTo>
                    <a:pt x="3021" y="1252"/>
                    <a:pt x="2722" y="626"/>
                    <a:pt x="2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2435350" y="2922125"/>
              <a:ext cx="134050" cy="110925"/>
            </a:xfrm>
            <a:custGeom>
              <a:avLst/>
              <a:gdLst/>
              <a:ahLst/>
              <a:cxnLst/>
              <a:rect l="l" t="t" r="r" b="b"/>
              <a:pathLst>
                <a:path w="5362" h="4437" extrusionOk="0">
                  <a:moveTo>
                    <a:pt x="2341" y="0"/>
                  </a:moveTo>
                  <a:lnTo>
                    <a:pt x="2042" y="1416"/>
                  </a:lnTo>
                  <a:cubicBezTo>
                    <a:pt x="1361" y="1225"/>
                    <a:pt x="681" y="1062"/>
                    <a:pt x="1" y="871"/>
                  </a:cubicBezTo>
                  <a:lnTo>
                    <a:pt x="1" y="871"/>
                  </a:lnTo>
                  <a:cubicBezTo>
                    <a:pt x="627" y="1361"/>
                    <a:pt x="1253" y="1824"/>
                    <a:pt x="1878" y="2286"/>
                  </a:cubicBezTo>
                  <a:lnTo>
                    <a:pt x="1606" y="3674"/>
                  </a:lnTo>
                  <a:cubicBezTo>
                    <a:pt x="2096" y="3511"/>
                    <a:pt x="2586" y="3321"/>
                    <a:pt x="3049" y="3130"/>
                  </a:cubicBezTo>
                  <a:cubicBezTo>
                    <a:pt x="3702" y="3565"/>
                    <a:pt x="4328" y="4001"/>
                    <a:pt x="4981" y="4436"/>
                  </a:cubicBezTo>
                  <a:cubicBezTo>
                    <a:pt x="4627" y="3865"/>
                    <a:pt x="4301" y="3321"/>
                    <a:pt x="3947" y="2749"/>
                  </a:cubicBezTo>
                  <a:cubicBezTo>
                    <a:pt x="4437" y="2531"/>
                    <a:pt x="4899" y="2341"/>
                    <a:pt x="5362" y="2096"/>
                  </a:cubicBezTo>
                  <a:cubicBezTo>
                    <a:pt x="4682" y="1987"/>
                    <a:pt x="4001" y="1851"/>
                    <a:pt x="3321" y="1688"/>
                  </a:cubicBezTo>
                  <a:cubicBezTo>
                    <a:pt x="2994" y="1143"/>
                    <a:pt x="2668" y="572"/>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2157075" y="2958850"/>
              <a:ext cx="130650" cy="100725"/>
            </a:xfrm>
            <a:custGeom>
              <a:avLst/>
              <a:gdLst/>
              <a:ahLst/>
              <a:cxnLst/>
              <a:rect l="l" t="t" r="r" b="b"/>
              <a:pathLst>
                <a:path w="5226" h="4029" extrusionOk="0">
                  <a:moveTo>
                    <a:pt x="2205" y="1"/>
                  </a:moveTo>
                  <a:lnTo>
                    <a:pt x="2014" y="1525"/>
                  </a:lnTo>
                  <a:cubicBezTo>
                    <a:pt x="1334" y="1498"/>
                    <a:pt x="681" y="1443"/>
                    <a:pt x="0" y="1389"/>
                  </a:cubicBezTo>
                  <a:lnTo>
                    <a:pt x="0" y="1389"/>
                  </a:lnTo>
                  <a:cubicBezTo>
                    <a:pt x="653" y="1770"/>
                    <a:pt x="1279" y="2124"/>
                    <a:pt x="1905" y="2450"/>
                  </a:cubicBezTo>
                  <a:lnTo>
                    <a:pt x="1715" y="3947"/>
                  </a:lnTo>
                  <a:cubicBezTo>
                    <a:pt x="2177" y="3675"/>
                    <a:pt x="2640" y="3376"/>
                    <a:pt x="3076" y="3076"/>
                  </a:cubicBezTo>
                  <a:cubicBezTo>
                    <a:pt x="3701" y="3403"/>
                    <a:pt x="4355" y="3729"/>
                    <a:pt x="4981" y="4029"/>
                  </a:cubicBezTo>
                  <a:cubicBezTo>
                    <a:pt x="4627" y="3539"/>
                    <a:pt x="4246" y="3022"/>
                    <a:pt x="3892" y="2505"/>
                  </a:cubicBezTo>
                  <a:cubicBezTo>
                    <a:pt x="4355" y="2205"/>
                    <a:pt x="4790" y="1879"/>
                    <a:pt x="5225" y="1552"/>
                  </a:cubicBezTo>
                  <a:lnTo>
                    <a:pt x="3239" y="1552"/>
                  </a:lnTo>
                  <a:cubicBezTo>
                    <a:pt x="2885" y="1035"/>
                    <a:pt x="2531" y="518"/>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1889025" y="2941850"/>
              <a:ext cx="121825" cy="104125"/>
            </a:xfrm>
            <a:custGeom>
              <a:avLst/>
              <a:gdLst/>
              <a:ahLst/>
              <a:cxnLst/>
              <a:rect l="l" t="t" r="r" b="b"/>
              <a:pathLst>
                <a:path w="4873" h="4165" extrusionOk="0">
                  <a:moveTo>
                    <a:pt x="1960" y="1"/>
                  </a:moveTo>
                  <a:lnTo>
                    <a:pt x="1878" y="1579"/>
                  </a:lnTo>
                  <a:cubicBezTo>
                    <a:pt x="1253" y="1688"/>
                    <a:pt x="627" y="1770"/>
                    <a:pt x="1" y="1851"/>
                  </a:cubicBezTo>
                  <a:cubicBezTo>
                    <a:pt x="599" y="2096"/>
                    <a:pt x="1225" y="2341"/>
                    <a:pt x="1824" y="2586"/>
                  </a:cubicBezTo>
                  <a:lnTo>
                    <a:pt x="1770" y="4164"/>
                  </a:lnTo>
                  <a:cubicBezTo>
                    <a:pt x="2178" y="3783"/>
                    <a:pt x="2559" y="3402"/>
                    <a:pt x="2967" y="2994"/>
                  </a:cubicBezTo>
                  <a:cubicBezTo>
                    <a:pt x="3566" y="3239"/>
                    <a:pt x="4192" y="3430"/>
                    <a:pt x="4790" y="3647"/>
                  </a:cubicBezTo>
                  <a:cubicBezTo>
                    <a:pt x="4437" y="3185"/>
                    <a:pt x="4083" y="2722"/>
                    <a:pt x="3702" y="2259"/>
                  </a:cubicBezTo>
                  <a:cubicBezTo>
                    <a:pt x="4110" y="1851"/>
                    <a:pt x="4491" y="1443"/>
                    <a:pt x="4872" y="1035"/>
                  </a:cubicBezTo>
                  <a:lnTo>
                    <a:pt x="4872" y="1035"/>
                  </a:lnTo>
                  <a:cubicBezTo>
                    <a:pt x="4273" y="1171"/>
                    <a:pt x="3647" y="1280"/>
                    <a:pt x="3021" y="1389"/>
                  </a:cubicBezTo>
                  <a:cubicBezTo>
                    <a:pt x="2668" y="926"/>
                    <a:pt x="2314" y="463"/>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638650" y="2876550"/>
              <a:ext cx="115000" cy="109550"/>
            </a:xfrm>
            <a:custGeom>
              <a:avLst/>
              <a:gdLst/>
              <a:ahLst/>
              <a:cxnLst/>
              <a:rect l="l" t="t" r="r" b="b"/>
              <a:pathLst>
                <a:path w="4600" h="4382" extrusionOk="0">
                  <a:moveTo>
                    <a:pt x="1715" y="0"/>
                  </a:moveTo>
                  <a:cubicBezTo>
                    <a:pt x="1715" y="572"/>
                    <a:pt x="1742" y="1116"/>
                    <a:pt x="1742" y="1687"/>
                  </a:cubicBezTo>
                  <a:cubicBezTo>
                    <a:pt x="1171" y="1878"/>
                    <a:pt x="599" y="2096"/>
                    <a:pt x="1" y="2259"/>
                  </a:cubicBezTo>
                  <a:cubicBezTo>
                    <a:pt x="599" y="2422"/>
                    <a:pt x="1171" y="2585"/>
                    <a:pt x="1769" y="2721"/>
                  </a:cubicBezTo>
                  <a:cubicBezTo>
                    <a:pt x="1769" y="3266"/>
                    <a:pt x="1769" y="3837"/>
                    <a:pt x="1769" y="4382"/>
                  </a:cubicBezTo>
                  <a:cubicBezTo>
                    <a:pt x="2150" y="3919"/>
                    <a:pt x="2504" y="3456"/>
                    <a:pt x="2831" y="2966"/>
                  </a:cubicBezTo>
                  <a:cubicBezTo>
                    <a:pt x="3430" y="3102"/>
                    <a:pt x="4001" y="3211"/>
                    <a:pt x="4600" y="3347"/>
                  </a:cubicBezTo>
                  <a:cubicBezTo>
                    <a:pt x="4219" y="2912"/>
                    <a:pt x="3865" y="2504"/>
                    <a:pt x="3484" y="2068"/>
                  </a:cubicBezTo>
                  <a:cubicBezTo>
                    <a:pt x="3838" y="1606"/>
                    <a:pt x="4164" y="1116"/>
                    <a:pt x="4518" y="599"/>
                  </a:cubicBezTo>
                  <a:lnTo>
                    <a:pt x="4518" y="599"/>
                  </a:lnTo>
                  <a:cubicBezTo>
                    <a:pt x="3947" y="844"/>
                    <a:pt x="3375" y="1061"/>
                    <a:pt x="2804" y="1279"/>
                  </a:cubicBezTo>
                  <a:cubicBezTo>
                    <a:pt x="2450" y="871"/>
                    <a:pt x="2096" y="435"/>
                    <a:pt x="1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402575" y="2768350"/>
              <a:ext cx="107525" cy="112975"/>
            </a:xfrm>
            <a:custGeom>
              <a:avLst/>
              <a:gdLst/>
              <a:ahLst/>
              <a:cxnLst/>
              <a:rect l="l" t="t" r="r" b="b"/>
              <a:pathLst>
                <a:path w="4301" h="4519" extrusionOk="0">
                  <a:moveTo>
                    <a:pt x="1470" y="1"/>
                  </a:moveTo>
                  <a:lnTo>
                    <a:pt x="1470" y="1"/>
                  </a:lnTo>
                  <a:cubicBezTo>
                    <a:pt x="1498" y="572"/>
                    <a:pt x="1552" y="1144"/>
                    <a:pt x="1579" y="1715"/>
                  </a:cubicBezTo>
                  <a:cubicBezTo>
                    <a:pt x="1035" y="2015"/>
                    <a:pt x="518" y="2314"/>
                    <a:pt x="1" y="2586"/>
                  </a:cubicBezTo>
                  <a:cubicBezTo>
                    <a:pt x="545" y="2668"/>
                    <a:pt x="1089" y="2722"/>
                    <a:pt x="1634" y="2777"/>
                  </a:cubicBezTo>
                  <a:cubicBezTo>
                    <a:pt x="1688" y="3348"/>
                    <a:pt x="1715" y="3920"/>
                    <a:pt x="1743" y="4519"/>
                  </a:cubicBezTo>
                  <a:cubicBezTo>
                    <a:pt x="2042" y="3974"/>
                    <a:pt x="2369" y="3430"/>
                    <a:pt x="2668" y="2886"/>
                  </a:cubicBezTo>
                  <a:cubicBezTo>
                    <a:pt x="3212" y="2940"/>
                    <a:pt x="3756" y="2967"/>
                    <a:pt x="4301" y="3022"/>
                  </a:cubicBezTo>
                  <a:lnTo>
                    <a:pt x="3212" y="1852"/>
                  </a:lnTo>
                  <a:cubicBezTo>
                    <a:pt x="3512" y="1307"/>
                    <a:pt x="3784" y="763"/>
                    <a:pt x="4083" y="191"/>
                  </a:cubicBezTo>
                  <a:lnTo>
                    <a:pt x="4083" y="191"/>
                  </a:lnTo>
                  <a:cubicBezTo>
                    <a:pt x="3566" y="518"/>
                    <a:pt x="3049" y="845"/>
                    <a:pt x="2532" y="1144"/>
                  </a:cubicBezTo>
                  <a:lnTo>
                    <a:pt x="14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2926550" y="1783875"/>
              <a:ext cx="472850" cy="3927050"/>
            </a:xfrm>
            <a:custGeom>
              <a:avLst/>
              <a:gdLst/>
              <a:ahLst/>
              <a:cxnLst/>
              <a:rect l="l" t="t" r="r" b="b"/>
              <a:pathLst>
                <a:path w="18914" h="157082" extrusionOk="0">
                  <a:moveTo>
                    <a:pt x="3211" y="1"/>
                  </a:moveTo>
                  <a:lnTo>
                    <a:pt x="0" y="327"/>
                  </a:lnTo>
                  <a:lnTo>
                    <a:pt x="15703" y="157082"/>
                  </a:lnTo>
                  <a:lnTo>
                    <a:pt x="18914" y="156782"/>
                  </a:lnTo>
                  <a:lnTo>
                    <a:pt x="32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99675" y="5546250"/>
              <a:ext cx="700" cy="3425"/>
            </a:xfrm>
            <a:custGeom>
              <a:avLst/>
              <a:gdLst/>
              <a:ahLst/>
              <a:cxnLst/>
              <a:rect l="l" t="t" r="r" b="b"/>
              <a:pathLst>
                <a:path w="28" h="137" extrusionOk="0">
                  <a:moveTo>
                    <a:pt x="0" y="1"/>
                  </a:moveTo>
                  <a:lnTo>
                    <a:pt x="0" y="137"/>
                  </a:lnTo>
                  <a:cubicBezTo>
                    <a:pt x="27" y="83"/>
                    <a:pt x="27" y="55"/>
                    <a:pt x="0" y="1"/>
                  </a:cubicBezTo>
                  <a:close/>
                </a:path>
              </a:pathLst>
            </a:custGeom>
            <a:solidFill>
              <a:srgbClr val="3A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16;p8"/>
          <p:cNvGrpSpPr/>
          <p:nvPr/>
        </p:nvGrpSpPr>
        <p:grpSpPr>
          <a:xfrm rot="-307110" flipH="1">
            <a:off x="5384210" y="-2502064"/>
            <a:ext cx="4581449" cy="6759269"/>
            <a:chOff x="-2926550" y="476250"/>
            <a:chExt cx="3548075" cy="5234675"/>
          </a:xfrm>
        </p:grpSpPr>
        <p:sp>
          <p:nvSpPr>
            <p:cNvPr id="117" name="Google Shape;117;p8"/>
            <p:cNvSpPr/>
            <p:nvPr/>
          </p:nvSpPr>
          <p:spPr>
            <a:xfrm>
              <a:off x="-2857850" y="476250"/>
              <a:ext cx="3479375" cy="3372975"/>
            </a:xfrm>
            <a:custGeom>
              <a:avLst/>
              <a:gdLst/>
              <a:ahLst/>
              <a:cxnLst/>
              <a:rect l="l" t="t" r="r" b="b"/>
              <a:pathLst>
                <a:path w="139175" h="134919" extrusionOk="0">
                  <a:moveTo>
                    <a:pt x="109620" y="0"/>
                  </a:moveTo>
                  <a:cubicBezTo>
                    <a:pt x="105891" y="1361"/>
                    <a:pt x="102870" y="2830"/>
                    <a:pt x="100911" y="4218"/>
                  </a:cubicBezTo>
                  <a:cubicBezTo>
                    <a:pt x="92393" y="9988"/>
                    <a:pt x="85943" y="21962"/>
                    <a:pt x="77452" y="34399"/>
                  </a:cubicBezTo>
                  <a:cubicBezTo>
                    <a:pt x="68853" y="46319"/>
                    <a:pt x="58157" y="58538"/>
                    <a:pt x="44632" y="64362"/>
                  </a:cubicBezTo>
                  <a:cubicBezTo>
                    <a:pt x="39346" y="66530"/>
                    <a:pt x="33675" y="67813"/>
                    <a:pt x="27817" y="67813"/>
                  </a:cubicBezTo>
                  <a:cubicBezTo>
                    <a:pt x="18746" y="67813"/>
                    <a:pt x="9228" y="64735"/>
                    <a:pt x="1" y="57096"/>
                  </a:cubicBezTo>
                  <a:lnTo>
                    <a:pt x="1" y="57096"/>
                  </a:lnTo>
                  <a:cubicBezTo>
                    <a:pt x="327" y="81588"/>
                    <a:pt x="3402" y="105183"/>
                    <a:pt x="9498" y="128098"/>
                  </a:cubicBezTo>
                  <a:cubicBezTo>
                    <a:pt x="20665" y="132880"/>
                    <a:pt x="31188" y="134918"/>
                    <a:pt x="40908" y="134918"/>
                  </a:cubicBezTo>
                  <a:cubicBezTo>
                    <a:pt x="51655" y="134918"/>
                    <a:pt x="61422" y="132427"/>
                    <a:pt x="69996" y="128397"/>
                  </a:cubicBezTo>
                  <a:cubicBezTo>
                    <a:pt x="86161" y="120069"/>
                    <a:pt x="97754" y="105673"/>
                    <a:pt x="106844" y="91358"/>
                  </a:cubicBezTo>
                  <a:cubicBezTo>
                    <a:pt x="115743" y="76418"/>
                    <a:pt x="122301" y="61831"/>
                    <a:pt x="131581" y="53340"/>
                  </a:cubicBezTo>
                  <a:cubicBezTo>
                    <a:pt x="133378" y="51653"/>
                    <a:pt x="135990" y="49911"/>
                    <a:pt x="139174" y="48305"/>
                  </a:cubicBezTo>
                  <a:cubicBezTo>
                    <a:pt x="138031" y="46509"/>
                    <a:pt x="136888" y="44686"/>
                    <a:pt x="135772" y="42863"/>
                  </a:cubicBezTo>
                  <a:cubicBezTo>
                    <a:pt x="134221" y="40304"/>
                    <a:pt x="132697" y="37746"/>
                    <a:pt x="131200" y="35161"/>
                  </a:cubicBezTo>
                  <a:cubicBezTo>
                    <a:pt x="129704" y="32548"/>
                    <a:pt x="128261" y="29936"/>
                    <a:pt x="126710" y="27405"/>
                  </a:cubicBezTo>
                  <a:cubicBezTo>
                    <a:pt x="123580" y="22289"/>
                    <a:pt x="120233" y="17336"/>
                    <a:pt x="117022" y="12301"/>
                  </a:cubicBezTo>
                  <a:cubicBezTo>
                    <a:pt x="114409" y="8273"/>
                    <a:pt x="111906" y="4191"/>
                    <a:pt x="109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2812275" y="968125"/>
              <a:ext cx="3039875" cy="1995325"/>
            </a:xfrm>
            <a:custGeom>
              <a:avLst/>
              <a:gdLst/>
              <a:ahLst/>
              <a:cxnLst/>
              <a:rect l="l" t="t" r="r" b="b"/>
              <a:pathLst>
                <a:path w="121595" h="79813" extrusionOk="0">
                  <a:moveTo>
                    <a:pt x="119989" y="1"/>
                  </a:moveTo>
                  <a:cubicBezTo>
                    <a:pt x="116070" y="1552"/>
                    <a:pt x="112886" y="3294"/>
                    <a:pt x="110817" y="4927"/>
                  </a:cubicBezTo>
                  <a:cubicBezTo>
                    <a:pt x="101864" y="11812"/>
                    <a:pt x="95251" y="24984"/>
                    <a:pt x="86461" y="38536"/>
                  </a:cubicBezTo>
                  <a:cubicBezTo>
                    <a:pt x="77534" y="51545"/>
                    <a:pt x="66322" y="64717"/>
                    <a:pt x="51545" y="71575"/>
                  </a:cubicBezTo>
                  <a:cubicBezTo>
                    <a:pt x="44819" y="74512"/>
                    <a:pt x="37428" y="76257"/>
                    <a:pt x="29619" y="76257"/>
                  </a:cubicBezTo>
                  <a:cubicBezTo>
                    <a:pt x="20207" y="76257"/>
                    <a:pt x="10189" y="73722"/>
                    <a:pt x="1" y="67683"/>
                  </a:cubicBezTo>
                  <a:lnTo>
                    <a:pt x="1" y="67683"/>
                  </a:lnTo>
                  <a:cubicBezTo>
                    <a:pt x="137" y="68935"/>
                    <a:pt x="300" y="70187"/>
                    <a:pt x="436" y="71466"/>
                  </a:cubicBezTo>
                  <a:cubicBezTo>
                    <a:pt x="10743" y="77338"/>
                    <a:pt x="20819" y="79813"/>
                    <a:pt x="30264" y="79813"/>
                  </a:cubicBezTo>
                  <a:cubicBezTo>
                    <a:pt x="38327" y="79813"/>
                    <a:pt x="45931" y="78009"/>
                    <a:pt x="52824" y="74976"/>
                  </a:cubicBezTo>
                  <a:cubicBezTo>
                    <a:pt x="67764" y="68037"/>
                    <a:pt x="79031" y="54702"/>
                    <a:pt x="87985" y="41557"/>
                  </a:cubicBezTo>
                  <a:cubicBezTo>
                    <a:pt x="96802" y="27868"/>
                    <a:pt x="103442" y="14561"/>
                    <a:pt x="112423" y="7539"/>
                  </a:cubicBezTo>
                  <a:cubicBezTo>
                    <a:pt x="114491" y="5879"/>
                    <a:pt x="117675" y="4110"/>
                    <a:pt x="121594" y="2532"/>
                  </a:cubicBezTo>
                  <a:cubicBezTo>
                    <a:pt x="121050" y="1688"/>
                    <a:pt x="120506" y="845"/>
                    <a:pt x="1199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2789125" y="1093325"/>
              <a:ext cx="3097000" cy="2045450"/>
            </a:xfrm>
            <a:custGeom>
              <a:avLst/>
              <a:gdLst/>
              <a:ahLst/>
              <a:cxnLst/>
              <a:rect l="l" t="t" r="r" b="b"/>
              <a:pathLst>
                <a:path w="123880" h="81818" extrusionOk="0">
                  <a:moveTo>
                    <a:pt x="122274" y="0"/>
                  </a:moveTo>
                  <a:cubicBezTo>
                    <a:pt x="118355" y="1606"/>
                    <a:pt x="115171" y="3402"/>
                    <a:pt x="113075" y="5089"/>
                  </a:cubicBezTo>
                  <a:cubicBezTo>
                    <a:pt x="104040" y="12220"/>
                    <a:pt x="97400" y="25691"/>
                    <a:pt x="88583" y="39488"/>
                  </a:cubicBezTo>
                  <a:cubicBezTo>
                    <a:pt x="79602" y="52769"/>
                    <a:pt x="68281" y="66213"/>
                    <a:pt x="53231" y="73288"/>
                  </a:cubicBezTo>
                  <a:cubicBezTo>
                    <a:pt x="46163" y="76403"/>
                    <a:pt x="38346" y="78259"/>
                    <a:pt x="30030" y="78259"/>
                  </a:cubicBezTo>
                  <a:cubicBezTo>
                    <a:pt x="20545" y="78259"/>
                    <a:pt x="10412" y="75845"/>
                    <a:pt x="0" y="70132"/>
                  </a:cubicBezTo>
                  <a:lnTo>
                    <a:pt x="0" y="70132"/>
                  </a:lnTo>
                  <a:cubicBezTo>
                    <a:pt x="164" y="71383"/>
                    <a:pt x="354" y="72635"/>
                    <a:pt x="545" y="73887"/>
                  </a:cubicBezTo>
                  <a:cubicBezTo>
                    <a:pt x="11053" y="79457"/>
                    <a:pt x="21238" y="81817"/>
                    <a:pt x="30758" y="81817"/>
                  </a:cubicBezTo>
                  <a:cubicBezTo>
                    <a:pt x="39334" y="81817"/>
                    <a:pt x="47371" y="79902"/>
                    <a:pt x="54619" y="76690"/>
                  </a:cubicBezTo>
                  <a:cubicBezTo>
                    <a:pt x="69805" y="69506"/>
                    <a:pt x="81180" y="55953"/>
                    <a:pt x="90188" y="42536"/>
                  </a:cubicBezTo>
                  <a:cubicBezTo>
                    <a:pt x="99033" y="28575"/>
                    <a:pt x="105673" y="14968"/>
                    <a:pt x="114735" y="7702"/>
                  </a:cubicBezTo>
                  <a:cubicBezTo>
                    <a:pt x="116804" y="5960"/>
                    <a:pt x="119988" y="4164"/>
                    <a:pt x="123879" y="2559"/>
                  </a:cubicBezTo>
                  <a:cubicBezTo>
                    <a:pt x="123335" y="1742"/>
                    <a:pt x="122818" y="871"/>
                    <a:pt x="122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2760550" y="1221900"/>
              <a:ext cx="3144625" cy="2092950"/>
            </a:xfrm>
            <a:custGeom>
              <a:avLst/>
              <a:gdLst/>
              <a:ahLst/>
              <a:cxnLst/>
              <a:rect l="l" t="t" r="r" b="b"/>
              <a:pathLst>
                <a:path w="125785" h="83718" extrusionOk="0">
                  <a:moveTo>
                    <a:pt x="124260" y="1"/>
                  </a:moveTo>
                  <a:cubicBezTo>
                    <a:pt x="120423" y="1607"/>
                    <a:pt x="117294" y="3403"/>
                    <a:pt x="115253" y="5117"/>
                  </a:cubicBezTo>
                  <a:cubicBezTo>
                    <a:pt x="106136" y="12519"/>
                    <a:pt x="99496" y="26263"/>
                    <a:pt x="90624" y="40360"/>
                  </a:cubicBezTo>
                  <a:cubicBezTo>
                    <a:pt x="81589" y="53912"/>
                    <a:pt x="70213" y="67574"/>
                    <a:pt x="54864" y="74895"/>
                  </a:cubicBezTo>
                  <a:cubicBezTo>
                    <a:pt x="47473" y="78198"/>
                    <a:pt x="39242" y="80168"/>
                    <a:pt x="30424" y="80168"/>
                  </a:cubicBezTo>
                  <a:cubicBezTo>
                    <a:pt x="20865" y="80168"/>
                    <a:pt x="10617" y="77854"/>
                    <a:pt x="0" y="72418"/>
                  </a:cubicBezTo>
                  <a:lnTo>
                    <a:pt x="0" y="72418"/>
                  </a:lnTo>
                  <a:cubicBezTo>
                    <a:pt x="191" y="73670"/>
                    <a:pt x="408" y="74922"/>
                    <a:pt x="653" y="76146"/>
                  </a:cubicBezTo>
                  <a:cubicBezTo>
                    <a:pt x="11373" y="81450"/>
                    <a:pt x="21682" y="83717"/>
                    <a:pt x="31285" y="83717"/>
                  </a:cubicBezTo>
                  <a:cubicBezTo>
                    <a:pt x="40357" y="83717"/>
                    <a:pt x="48799" y="81694"/>
                    <a:pt x="56361" y="78296"/>
                  </a:cubicBezTo>
                  <a:cubicBezTo>
                    <a:pt x="71819" y="70867"/>
                    <a:pt x="83249" y="57069"/>
                    <a:pt x="92311" y="43408"/>
                  </a:cubicBezTo>
                  <a:cubicBezTo>
                    <a:pt x="101183" y="29175"/>
                    <a:pt x="107823" y="15295"/>
                    <a:pt x="116967" y="7757"/>
                  </a:cubicBezTo>
                  <a:cubicBezTo>
                    <a:pt x="118981" y="6042"/>
                    <a:pt x="122029" y="4246"/>
                    <a:pt x="125784" y="2641"/>
                  </a:cubicBezTo>
                  <a:cubicBezTo>
                    <a:pt x="125267" y="1743"/>
                    <a:pt x="124750" y="872"/>
                    <a:pt x="124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a:off x="-2727225" y="1353900"/>
              <a:ext cx="3187500" cy="2138300"/>
            </a:xfrm>
            <a:custGeom>
              <a:avLst/>
              <a:gdLst/>
              <a:ahLst/>
              <a:cxnLst/>
              <a:rect l="l" t="t" r="r" b="b"/>
              <a:pathLst>
                <a:path w="127500" h="85532" extrusionOk="0">
                  <a:moveTo>
                    <a:pt x="125948" y="0"/>
                  </a:moveTo>
                  <a:cubicBezTo>
                    <a:pt x="122302" y="1606"/>
                    <a:pt x="119335" y="3375"/>
                    <a:pt x="117349" y="5117"/>
                  </a:cubicBezTo>
                  <a:cubicBezTo>
                    <a:pt x="108177" y="12764"/>
                    <a:pt x="101537" y="26779"/>
                    <a:pt x="92665" y="41176"/>
                  </a:cubicBezTo>
                  <a:cubicBezTo>
                    <a:pt x="83603" y="54946"/>
                    <a:pt x="72146" y="68880"/>
                    <a:pt x="56525" y="76418"/>
                  </a:cubicBezTo>
                  <a:cubicBezTo>
                    <a:pt x="48798" y="79900"/>
                    <a:pt x="40141" y="81978"/>
                    <a:pt x="30805" y="81978"/>
                  </a:cubicBezTo>
                  <a:cubicBezTo>
                    <a:pt x="21170" y="81978"/>
                    <a:pt x="10810" y="79764"/>
                    <a:pt x="1" y="74595"/>
                  </a:cubicBezTo>
                  <a:lnTo>
                    <a:pt x="1" y="74595"/>
                  </a:lnTo>
                  <a:cubicBezTo>
                    <a:pt x="218" y="75847"/>
                    <a:pt x="491" y="77071"/>
                    <a:pt x="736" y="78323"/>
                  </a:cubicBezTo>
                  <a:cubicBezTo>
                    <a:pt x="11651" y="83364"/>
                    <a:pt x="22065" y="85532"/>
                    <a:pt x="31738" y="85532"/>
                  </a:cubicBezTo>
                  <a:cubicBezTo>
                    <a:pt x="41335" y="85532"/>
                    <a:pt x="50202" y="83398"/>
                    <a:pt x="58103" y="79820"/>
                  </a:cubicBezTo>
                  <a:cubicBezTo>
                    <a:pt x="73833" y="72173"/>
                    <a:pt x="85317" y="58130"/>
                    <a:pt x="94380" y="44196"/>
                  </a:cubicBezTo>
                  <a:cubicBezTo>
                    <a:pt x="103279" y="29691"/>
                    <a:pt x="109892" y="15513"/>
                    <a:pt x="119117" y="7729"/>
                  </a:cubicBezTo>
                  <a:cubicBezTo>
                    <a:pt x="121050" y="6042"/>
                    <a:pt x="123934" y="4273"/>
                    <a:pt x="127499" y="2667"/>
                  </a:cubicBezTo>
                  <a:cubicBezTo>
                    <a:pt x="127010" y="1797"/>
                    <a:pt x="126493" y="926"/>
                    <a:pt x="125975" y="55"/>
                  </a:cubicBezTo>
                  <a:lnTo>
                    <a:pt x="1259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a:off x="-2689125" y="1485900"/>
              <a:ext cx="3229000" cy="2182050"/>
            </a:xfrm>
            <a:custGeom>
              <a:avLst/>
              <a:gdLst/>
              <a:ahLst/>
              <a:cxnLst/>
              <a:rect l="l" t="t" r="r" b="b"/>
              <a:pathLst>
                <a:path w="129160" h="87282" extrusionOk="0">
                  <a:moveTo>
                    <a:pt x="127527" y="0"/>
                  </a:moveTo>
                  <a:cubicBezTo>
                    <a:pt x="124070" y="1606"/>
                    <a:pt x="121240" y="3347"/>
                    <a:pt x="119335" y="5035"/>
                  </a:cubicBezTo>
                  <a:cubicBezTo>
                    <a:pt x="110082" y="12927"/>
                    <a:pt x="103496" y="27242"/>
                    <a:pt x="94597" y="41883"/>
                  </a:cubicBezTo>
                  <a:cubicBezTo>
                    <a:pt x="85508" y="55953"/>
                    <a:pt x="73996" y="70104"/>
                    <a:pt x="58158" y="77887"/>
                  </a:cubicBezTo>
                  <a:cubicBezTo>
                    <a:pt x="50106" y="81543"/>
                    <a:pt x="41042" y="83725"/>
                    <a:pt x="31200" y="83725"/>
                  </a:cubicBezTo>
                  <a:cubicBezTo>
                    <a:pt x="21482" y="83725"/>
                    <a:pt x="11007" y="81598"/>
                    <a:pt x="1" y="76663"/>
                  </a:cubicBezTo>
                  <a:lnTo>
                    <a:pt x="1" y="76663"/>
                  </a:lnTo>
                  <a:cubicBezTo>
                    <a:pt x="273" y="77915"/>
                    <a:pt x="572" y="79139"/>
                    <a:pt x="844" y="80391"/>
                  </a:cubicBezTo>
                  <a:cubicBezTo>
                    <a:pt x="11946" y="85201"/>
                    <a:pt x="22478" y="87282"/>
                    <a:pt x="32229" y="87282"/>
                  </a:cubicBezTo>
                  <a:cubicBezTo>
                    <a:pt x="42342" y="87282"/>
                    <a:pt x="51616" y="85044"/>
                    <a:pt x="59818" y="81289"/>
                  </a:cubicBezTo>
                  <a:cubicBezTo>
                    <a:pt x="75765" y="73397"/>
                    <a:pt x="87304" y="59137"/>
                    <a:pt x="96394" y="44958"/>
                  </a:cubicBezTo>
                  <a:cubicBezTo>
                    <a:pt x="105320" y="30153"/>
                    <a:pt x="111878" y="15703"/>
                    <a:pt x="121159" y="7674"/>
                  </a:cubicBezTo>
                  <a:cubicBezTo>
                    <a:pt x="123036" y="5987"/>
                    <a:pt x="125785" y="4273"/>
                    <a:pt x="129160" y="2694"/>
                  </a:cubicBezTo>
                  <a:lnTo>
                    <a:pt x="129023" y="2477"/>
                  </a:lnTo>
                  <a:cubicBezTo>
                    <a:pt x="128534" y="1660"/>
                    <a:pt x="128044" y="816"/>
                    <a:pt x="1275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p:nvPr/>
          </p:nvSpPr>
          <p:spPr>
            <a:xfrm>
              <a:off x="-2645575" y="1618550"/>
              <a:ext cx="3267100" cy="2230875"/>
            </a:xfrm>
            <a:custGeom>
              <a:avLst/>
              <a:gdLst/>
              <a:ahLst/>
              <a:cxnLst/>
              <a:rect l="l" t="t" r="r" b="b"/>
              <a:pathLst>
                <a:path w="130684" h="89235" extrusionOk="0">
                  <a:moveTo>
                    <a:pt x="129050" y="1"/>
                  </a:moveTo>
                  <a:cubicBezTo>
                    <a:pt x="125730" y="1579"/>
                    <a:pt x="123063" y="3294"/>
                    <a:pt x="121213" y="4954"/>
                  </a:cubicBezTo>
                  <a:cubicBezTo>
                    <a:pt x="111933" y="13118"/>
                    <a:pt x="105374" y="27705"/>
                    <a:pt x="96475" y="42618"/>
                  </a:cubicBezTo>
                  <a:cubicBezTo>
                    <a:pt x="87385" y="56933"/>
                    <a:pt x="75819" y="71329"/>
                    <a:pt x="59736" y="79303"/>
                  </a:cubicBezTo>
                  <a:cubicBezTo>
                    <a:pt x="51382" y="83151"/>
                    <a:pt x="41913" y="85445"/>
                    <a:pt x="31554" y="85445"/>
                  </a:cubicBezTo>
                  <a:cubicBezTo>
                    <a:pt x="21767" y="85445"/>
                    <a:pt x="11186" y="83397"/>
                    <a:pt x="0" y="78677"/>
                  </a:cubicBezTo>
                  <a:lnTo>
                    <a:pt x="0" y="78677"/>
                  </a:lnTo>
                  <a:cubicBezTo>
                    <a:pt x="300" y="79929"/>
                    <a:pt x="626" y="81154"/>
                    <a:pt x="953" y="82378"/>
                  </a:cubicBezTo>
                  <a:cubicBezTo>
                    <a:pt x="12147" y="87185"/>
                    <a:pt x="22694" y="89235"/>
                    <a:pt x="32437" y="89235"/>
                  </a:cubicBezTo>
                  <a:cubicBezTo>
                    <a:pt x="43159" y="89235"/>
                    <a:pt x="52909" y="86753"/>
                    <a:pt x="61477" y="82732"/>
                  </a:cubicBezTo>
                  <a:cubicBezTo>
                    <a:pt x="77643" y="74405"/>
                    <a:pt x="89236" y="60036"/>
                    <a:pt x="98325" y="45694"/>
                  </a:cubicBezTo>
                  <a:cubicBezTo>
                    <a:pt x="107225" y="30780"/>
                    <a:pt x="113810" y="16166"/>
                    <a:pt x="123063" y="7675"/>
                  </a:cubicBezTo>
                  <a:cubicBezTo>
                    <a:pt x="124887" y="5988"/>
                    <a:pt x="127499" y="4246"/>
                    <a:pt x="130683" y="2613"/>
                  </a:cubicBezTo>
                  <a:cubicBezTo>
                    <a:pt x="130139" y="1743"/>
                    <a:pt x="129595" y="872"/>
                    <a:pt x="1290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a:off x="-2854450" y="591225"/>
              <a:ext cx="2839825" cy="1834325"/>
            </a:xfrm>
            <a:custGeom>
              <a:avLst/>
              <a:gdLst/>
              <a:ahLst/>
              <a:cxnLst/>
              <a:rect l="l" t="t" r="r" b="b"/>
              <a:pathLst>
                <a:path w="113593" h="73373" extrusionOk="0">
                  <a:moveTo>
                    <a:pt x="112096" y="0"/>
                  </a:moveTo>
                  <a:cubicBezTo>
                    <a:pt x="108341" y="1388"/>
                    <a:pt x="105347" y="2912"/>
                    <a:pt x="103360" y="4355"/>
                  </a:cubicBezTo>
                  <a:cubicBezTo>
                    <a:pt x="94733" y="10396"/>
                    <a:pt x="88229" y="22670"/>
                    <a:pt x="79657" y="35352"/>
                  </a:cubicBezTo>
                  <a:cubicBezTo>
                    <a:pt x="70975" y="47544"/>
                    <a:pt x="60117" y="59981"/>
                    <a:pt x="46265" y="66049"/>
                  </a:cubicBezTo>
                  <a:cubicBezTo>
                    <a:pt x="40650" y="68386"/>
                    <a:pt x="34592" y="69772"/>
                    <a:pt x="28305" y="69772"/>
                  </a:cubicBezTo>
                  <a:cubicBezTo>
                    <a:pt x="19142" y="69772"/>
                    <a:pt x="9490" y="66830"/>
                    <a:pt x="1" y="59600"/>
                  </a:cubicBezTo>
                  <a:lnTo>
                    <a:pt x="1" y="59600"/>
                  </a:lnTo>
                  <a:cubicBezTo>
                    <a:pt x="55" y="60906"/>
                    <a:pt x="110" y="62185"/>
                    <a:pt x="164" y="63491"/>
                  </a:cubicBezTo>
                  <a:cubicBezTo>
                    <a:pt x="9769" y="70504"/>
                    <a:pt x="19477" y="73373"/>
                    <a:pt x="28678" y="73373"/>
                  </a:cubicBezTo>
                  <a:cubicBezTo>
                    <a:pt x="35223" y="73373"/>
                    <a:pt x="41512" y="71922"/>
                    <a:pt x="47326" y="69478"/>
                  </a:cubicBezTo>
                  <a:cubicBezTo>
                    <a:pt x="61342" y="63273"/>
                    <a:pt x="72254" y="50728"/>
                    <a:pt x="80963" y="38372"/>
                  </a:cubicBezTo>
                  <a:cubicBezTo>
                    <a:pt x="89590" y="25554"/>
                    <a:pt x="96121" y="13145"/>
                    <a:pt x="104803" y="6940"/>
                  </a:cubicBezTo>
                  <a:cubicBezTo>
                    <a:pt x="106817" y="5470"/>
                    <a:pt x="109837" y="3919"/>
                    <a:pt x="113593" y="2504"/>
                  </a:cubicBezTo>
                  <a:cubicBezTo>
                    <a:pt x="113076" y="1660"/>
                    <a:pt x="112586" y="817"/>
                    <a:pt x="1120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a:off x="-2858525" y="476925"/>
              <a:ext cx="2776550" cy="1785500"/>
            </a:xfrm>
            <a:custGeom>
              <a:avLst/>
              <a:gdLst/>
              <a:ahLst/>
              <a:cxnLst/>
              <a:rect l="l" t="t" r="r" b="b"/>
              <a:pathLst>
                <a:path w="111062" h="71420" extrusionOk="0">
                  <a:moveTo>
                    <a:pt x="109647" y="0"/>
                  </a:moveTo>
                  <a:cubicBezTo>
                    <a:pt x="105918" y="1361"/>
                    <a:pt x="102897" y="2831"/>
                    <a:pt x="100938" y="4218"/>
                  </a:cubicBezTo>
                  <a:cubicBezTo>
                    <a:pt x="92420" y="9988"/>
                    <a:pt x="85970" y="21989"/>
                    <a:pt x="77479" y="34399"/>
                  </a:cubicBezTo>
                  <a:cubicBezTo>
                    <a:pt x="68880" y="46346"/>
                    <a:pt x="58184" y="58565"/>
                    <a:pt x="44659" y="64362"/>
                  </a:cubicBezTo>
                  <a:cubicBezTo>
                    <a:pt x="39355" y="66528"/>
                    <a:pt x="33675" y="67812"/>
                    <a:pt x="27815" y="67812"/>
                  </a:cubicBezTo>
                  <a:cubicBezTo>
                    <a:pt x="18731" y="67812"/>
                    <a:pt x="9215" y="64728"/>
                    <a:pt x="0" y="57069"/>
                  </a:cubicBezTo>
                  <a:lnTo>
                    <a:pt x="0" y="57069"/>
                  </a:lnTo>
                  <a:cubicBezTo>
                    <a:pt x="28" y="58375"/>
                    <a:pt x="55" y="59681"/>
                    <a:pt x="82" y="60987"/>
                  </a:cubicBezTo>
                  <a:cubicBezTo>
                    <a:pt x="9441" y="68406"/>
                    <a:pt x="19026" y="71419"/>
                    <a:pt x="28150" y="71419"/>
                  </a:cubicBezTo>
                  <a:cubicBezTo>
                    <a:pt x="34254" y="71419"/>
                    <a:pt x="40152" y="70071"/>
                    <a:pt x="45639" y="67791"/>
                  </a:cubicBezTo>
                  <a:cubicBezTo>
                    <a:pt x="59327" y="61858"/>
                    <a:pt x="70104" y="49530"/>
                    <a:pt x="78758" y="37447"/>
                  </a:cubicBezTo>
                  <a:cubicBezTo>
                    <a:pt x="87276" y="24874"/>
                    <a:pt x="93781" y="12737"/>
                    <a:pt x="102353" y="6804"/>
                  </a:cubicBezTo>
                  <a:cubicBezTo>
                    <a:pt x="104340" y="5416"/>
                    <a:pt x="107333" y="3892"/>
                    <a:pt x="111062" y="2531"/>
                  </a:cubicBezTo>
                  <a:cubicBezTo>
                    <a:pt x="110572" y="1688"/>
                    <a:pt x="110109" y="844"/>
                    <a:pt x="109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8"/>
            <p:cNvSpPr/>
            <p:nvPr/>
          </p:nvSpPr>
          <p:spPr>
            <a:xfrm>
              <a:off x="-2844925" y="714375"/>
              <a:ext cx="2907875" cy="1888125"/>
            </a:xfrm>
            <a:custGeom>
              <a:avLst/>
              <a:gdLst/>
              <a:ahLst/>
              <a:cxnLst/>
              <a:rect l="l" t="t" r="r" b="b"/>
              <a:pathLst>
                <a:path w="116315" h="75525" extrusionOk="0">
                  <a:moveTo>
                    <a:pt x="114736" y="0"/>
                  </a:moveTo>
                  <a:cubicBezTo>
                    <a:pt x="110953" y="1442"/>
                    <a:pt x="107878" y="3075"/>
                    <a:pt x="105891" y="4545"/>
                  </a:cubicBezTo>
                  <a:cubicBezTo>
                    <a:pt x="97128" y="10886"/>
                    <a:pt x="90597" y="23432"/>
                    <a:pt x="81943" y="36413"/>
                  </a:cubicBezTo>
                  <a:cubicBezTo>
                    <a:pt x="73153" y="48904"/>
                    <a:pt x="62185" y="61586"/>
                    <a:pt x="48034" y="67900"/>
                  </a:cubicBezTo>
                  <a:cubicBezTo>
                    <a:pt x="42036" y="70444"/>
                    <a:pt x="35537" y="71951"/>
                    <a:pt x="28756" y="71951"/>
                  </a:cubicBezTo>
                  <a:cubicBezTo>
                    <a:pt x="19508" y="71951"/>
                    <a:pt x="9736" y="69147"/>
                    <a:pt x="1" y="62348"/>
                  </a:cubicBezTo>
                  <a:lnTo>
                    <a:pt x="1" y="62348"/>
                  </a:lnTo>
                  <a:cubicBezTo>
                    <a:pt x="82" y="63627"/>
                    <a:pt x="164" y="64933"/>
                    <a:pt x="273" y="66212"/>
                  </a:cubicBezTo>
                  <a:cubicBezTo>
                    <a:pt x="10099" y="72804"/>
                    <a:pt x="19924" y="75525"/>
                    <a:pt x="29210" y="75525"/>
                  </a:cubicBezTo>
                  <a:cubicBezTo>
                    <a:pt x="36255" y="75525"/>
                    <a:pt x="42990" y="73959"/>
                    <a:pt x="49177" y="71329"/>
                  </a:cubicBezTo>
                  <a:cubicBezTo>
                    <a:pt x="63464" y="64852"/>
                    <a:pt x="74513" y="52061"/>
                    <a:pt x="83303" y="39461"/>
                  </a:cubicBezTo>
                  <a:cubicBezTo>
                    <a:pt x="92012" y="26343"/>
                    <a:pt x="98571" y="13607"/>
                    <a:pt x="107388" y="7157"/>
                  </a:cubicBezTo>
                  <a:cubicBezTo>
                    <a:pt x="109429" y="5633"/>
                    <a:pt x="112477" y="3973"/>
                    <a:pt x="116314" y="2504"/>
                  </a:cubicBezTo>
                  <a:cubicBezTo>
                    <a:pt x="115797" y="1687"/>
                    <a:pt x="115253" y="844"/>
                    <a:pt x="114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8"/>
            <p:cNvSpPr/>
            <p:nvPr/>
          </p:nvSpPr>
          <p:spPr>
            <a:xfrm>
              <a:off x="-2831325" y="838200"/>
              <a:ext cx="2974550" cy="1940775"/>
            </a:xfrm>
            <a:custGeom>
              <a:avLst/>
              <a:gdLst/>
              <a:ahLst/>
              <a:cxnLst/>
              <a:rect l="l" t="t" r="r" b="b"/>
              <a:pathLst>
                <a:path w="118982" h="77631" extrusionOk="0">
                  <a:moveTo>
                    <a:pt x="117349" y="0"/>
                  </a:moveTo>
                  <a:cubicBezTo>
                    <a:pt x="113484" y="1497"/>
                    <a:pt x="110382" y="3157"/>
                    <a:pt x="108341" y="4735"/>
                  </a:cubicBezTo>
                  <a:cubicBezTo>
                    <a:pt x="99496" y="11348"/>
                    <a:pt x="92883" y="24194"/>
                    <a:pt x="84175" y="37447"/>
                  </a:cubicBezTo>
                  <a:cubicBezTo>
                    <a:pt x="75330" y="50183"/>
                    <a:pt x="64227" y="63137"/>
                    <a:pt x="49749" y="69723"/>
                  </a:cubicBezTo>
                  <a:cubicBezTo>
                    <a:pt x="43407" y="72441"/>
                    <a:pt x="36481" y="74057"/>
                    <a:pt x="29208" y="74057"/>
                  </a:cubicBezTo>
                  <a:cubicBezTo>
                    <a:pt x="19876" y="74057"/>
                    <a:pt x="9973" y="71396"/>
                    <a:pt x="1" y="64988"/>
                  </a:cubicBezTo>
                  <a:lnTo>
                    <a:pt x="1" y="64988"/>
                  </a:lnTo>
                  <a:cubicBezTo>
                    <a:pt x="110" y="66267"/>
                    <a:pt x="219" y="67519"/>
                    <a:pt x="355" y="68798"/>
                  </a:cubicBezTo>
                  <a:cubicBezTo>
                    <a:pt x="10434" y="75029"/>
                    <a:pt x="20387" y="77630"/>
                    <a:pt x="29756" y="77630"/>
                  </a:cubicBezTo>
                  <a:cubicBezTo>
                    <a:pt x="37285" y="77630"/>
                    <a:pt x="44437" y="75950"/>
                    <a:pt x="50973" y="73125"/>
                  </a:cubicBezTo>
                  <a:cubicBezTo>
                    <a:pt x="65560" y="66430"/>
                    <a:pt x="76745" y="53367"/>
                    <a:pt x="85617" y="40468"/>
                  </a:cubicBezTo>
                  <a:cubicBezTo>
                    <a:pt x="94380" y="27078"/>
                    <a:pt x="100993" y="14070"/>
                    <a:pt x="109892" y="7321"/>
                  </a:cubicBezTo>
                  <a:cubicBezTo>
                    <a:pt x="111960" y="5715"/>
                    <a:pt x="115090" y="4001"/>
                    <a:pt x="118982" y="2477"/>
                  </a:cubicBezTo>
                  <a:cubicBezTo>
                    <a:pt x="118437" y="1660"/>
                    <a:pt x="117893" y="844"/>
                    <a:pt x="1173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8"/>
            <p:cNvSpPr/>
            <p:nvPr/>
          </p:nvSpPr>
          <p:spPr>
            <a:xfrm>
              <a:off x="-2857850" y="1903625"/>
              <a:ext cx="1658725" cy="1217475"/>
            </a:xfrm>
            <a:custGeom>
              <a:avLst/>
              <a:gdLst/>
              <a:ahLst/>
              <a:cxnLst/>
              <a:rect l="l" t="t" r="r" b="b"/>
              <a:pathLst>
                <a:path w="66349" h="48699" extrusionOk="0">
                  <a:moveTo>
                    <a:pt x="1" y="1"/>
                  </a:moveTo>
                  <a:lnTo>
                    <a:pt x="1" y="1"/>
                  </a:lnTo>
                  <a:cubicBezTo>
                    <a:pt x="164" y="13553"/>
                    <a:pt x="1225" y="27106"/>
                    <a:pt x="3185" y="40523"/>
                  </a:cubicBezTo>
                  <a:cubicBezTo>
                    <a:pt x="13304" y="46300"/>
                    <a:pt x="23271" y="48699"/>
                    <a:pt x="32649" y="48699"/>
                  </a:cubicBezTo>
                  <a:cubicBezTo>
                    <a:pt x="45313" y="48699"/>
                    <a:pt x="56905" y="44324"/>
                    <a:pt x="66349" y="37992"/>
                  </a:cubicBezTo>
                  <a:cubicBezTo>
                    <a:pt x="61260" y="26507"/>
                    <a:pt x="56797" y="14724"/>
                    <a:pt x="53041" y="2722"/>
                  </a:cubicBezTo>
                  <a:cubicBezTo>
                    <a:pt x="45477" y="7571"/>
                    <a:pt x="36559" y="10896"/>
                    <a:pt x="27238" y="10896"/>
                  </a:cubicBezTo>
                  <a:cubicBezTo>
                    <a:pt x="18249" y="10896"/>
                    <a:pt x="8885" y="7803"/>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8"/>
            <p:cNvSpPr/>
            <p:nvPr/>
          </p:nvSpPr>
          <p:spPr>
            <a:xfrm>
              <a:off x="-2799325" y="2028825"/>
              <a:ext cx="110225" cy="129950"/>
            </a:xfrm>
            <a:custGeom>
              <a:avLst/>
              <a:gdLst/>
              <a:ahLst/>
              <a:cxnLst/>
              <a:rect l="l" t="t" r="r" b="b"/>
              <a:pathLst>
                <a:path w="4409" h="5198" extrusionOk="0">
                  <a:moveTo>
                    <a:pt x="2096" y="0"/>
                  </a:moveTo>
                  <a:lnTo>
                    <a:pt x="1660" y="1306"/>
                  </a:lnTo>
                  <a:cubicBezTo>
                    <a:pt x="1116" y="925"/>
                    <a:pt x="544" y="544"/>
                    <a:pt x="0" y="109"/>
                  </a:cubicBezTo>
                  <a:lnTo>
                    <a:pt x="0" y="109"/>
                  </a:lnTo>
                  <a:cubicBezTo>
                    <a:pt x="463" y="789"/>
                    <a:pt x="925" y="1470"/>
                    <a:pt x="1415" y="2123"/>
                  </a:cubicBezTo>
                  <a:lnTo>
                    <a:pt x="980" y="3429"/>
                  </a:lnTo>
                  <a:cubicBezTo>
                    <a:pt x="1415" y="3402"/>
                    <a:pt x="1851" y="3347"/>
                    <a:pt x="2286" y="3320"/>
                  </a:cubicBezTo>
                  <a:cubicBezTo>
                    <a:pt x="2776" y="3946"/>
                    <a:pt x="3266" y="4572"/>
                    <a:pt x="3756" y="5198"/>
                  </a:cubicBezTo>
                  <a:cubicBezTo>
                    <a:pt x="3538" y="4545"/>
                    <a:pt x="3320" y="3892"/>
                    <a:pt x="3102" y="3239"/>
                  </a:cubicBezTo>
                  <a:cubicBezTo>
                    <a:pt x="3538" y="3184"/>
                    <a:pt x="3973" y="3102"/>
                    <a:pt x="4409" y="3048"/>
                  </a:cubicBezTo>
                  <a:cubicBezTo>
                    <a:pt x="3837" y="2721"/>
                    <a:pt x="3266" y="2368"/>
                    <a:pt x="2694" y="2014"/>
                  </a:cubicBezTo>
                  <a:cubicBezTo>
                    <a:pt x="2504" y="1361"/>
                    <a:pt x="2286" y="680"/>
                    <a:pt x="20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8"/>
            <p:cNvSpPr/>
            <p:nvPr/>
          </p:nvSpPr>
          <p:spPr>
            <a:xfrm>
              <a:off x="-2559850" y="2150600"/>
              <a:ext cx="113650" cy="117050"/>
            </a:xfrm>
            <a:custGeom>
              <a:avLst/>
              <a:gdLst/>
              <a:ahLst/>
              <a:cxnLst/>
              <a:rect l="l" t="t" r="r" b="b"/>
              <a:pathLst>
                <a:path w="4546" h="4682" extrusionOk="0">
                  <a:moveTo>
                    <a:pt x="2069" y="0"/>
                  </a:moveTo>
                  <a:lnTo>
                    <a:pt x="1715" y="1416"/>
                  </a:lnTo>
                  <a:cubicBezTo>
                    <a:pt x="1143" y="1198"/>
                    <a:pt x="572" y="980"/>
                    <a:pt x="0" y="735"/>
                  </a:cubicBezTo>
                  <a:lnTo>
                    <a:pt x="0" y="735"/>
                  </a:lnTo>
                  <a:cubicBezTo>
                    <a:pt x="490" y="1279"/>
                    <a:pt x="1007" y="1797"/>
                    <a:pt x="1497" y="2286"/>
                  </a:cubicBezTo>
                  <a:lnTo>
                    <a:pt x="1171" y="3702"/>
                  </a:lnTo>
                  <a:cubicBezTo>
                    <a:pt x="1606" y="3565"/>
                    <a:pt x="2042" y="3402"/>
                    <a:pt x="2477" y="3239"/>
                  </a:cubicBezTo>
                  <a:cubicBezTo>
                    <a:pt x="2967" y="3729"/>
                    <a:pt x="3484" y="4191"/>
                    <a:pt x="4028" y="4681"/>
                  </a:cubicBezTo>
                  <a:cubicBezTo>
                    <a:pt x="3756" y="4083"/>
                    <a:pt x="3511" y="3511"/>
                    <a:pt x="3266" y="2912"/>
                  </a:cubicBezTo>
                  <a:cubicBezTo>
                    <a:pt x="3702" y="2722"/>
                    <a:pt x="4110" y="2531"/>
                    <a:pt x="4545" y="2341"/>
                  </a:cubicBezTo>
                  <a:cubicBezTo>
                    <a:pt x="3947" y="2178"/>
                    <a:pt x="3375" y="1987"/>
                    <a:pt x="2804" y="1797"/>
                  </a:cubicBezTo>
                  <a:cubicBezTo>
                    <a:pt x="2559" y="1198"/>
                    <a:pt x="2314" y="599"/>
                    <a:pt x="2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8"/>
            <p:cNvSpPr/>
            <p:nvPr/>
          </p:nvSpPr>
          <p:spPr>
            <a:xfrm>
              <a:off x="-2322400" y="2205700"/>
              <a:ext cx="112275" cy="105475"/>
            </a:xfrm>
            <a:custGeom>
              <a:avLst/>
              <a:gdLst/>
              <a:ahLst/>
              <a:cxnLst/>
              <a:rect l="l" t="t" r="r" b="b"/>
              <a:pathLst>
                <a:path w="4491" h="4219" extrusionOk="0">
                  <a:moveTo>
                    <a:pt x="1987" y="1"/>
                  </a:moveTo>
                  <a:lnTo>
                    <a:pt x="1715" y="1498"/>
                  </a:lnTo>
                  <a:cubicBezTo>
                    <a:pt x="1143" y="1416"/>
                    <a:pt x="572" y="1361"/>
                    <a:pt x="0" y="1253"/>
                  </a:cubicBezTo>
                  <a:lnTo>
                    <a:pt x="0" y="1253"/>
                  </a:lnTo>
                  <a:cubicBezTo>
                    <a:pt x="517" y="1661"/>
                    <a:pt x="1034" y="2042"/>
                    <a:pt x="1551" y="2423"/>
                  </a:cubicBezTo>
                  <a:lnTo>
                    <a:pt x="1307" y="3920"/>
                  </a:lnTo>
                  <a:cubicBezTo>
                    <a:pt x="1715" y="3675"/>
                    <a:pt x="2123" y="3403"/>
                    <a:pt x="2531" y="3130"/>
                  </a:cubicBezTo>
                  <a:cubicBezTo>
                    <a:pt x="3048" y="3484"/>
                    <a:pt x="3593" y="3865"/>
                    <a:pt x="4110" y="4219"/>
                  </a:cubicBezTo>
                  <a:cubicBezTo>
                    <a:pt x="3837" y="3675"/>
                    <a:pt x="3565" y="3130"/>
                    <a:pt x="3293" y="2613"/>
                  </a:cubicBezTo>
                  <a:cubicBezTo>
                    <a:pt x="3701" y="2314"/>
                    <a:pt x="4082" y="2042"/>
                    <a:pt x="4491" y="1742"/>
                  </a:cubicBezTo>
                  <a:cubicBezTo>
                    <a:pt x="3946" y="1715"/>
                    <a:pt x="3375" y="1661"/>
                    <a:pt x="2803" y="1606"/>
                  </a:cubicBezTo>
                  <a:cubicBezTo>
                    <a:pt x="2531" y="1062"/>
                    <a:pt x="2259" y="545"/>
                    <a:pt x="1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8"/>
            <p:cNvSpPr/>
            <p:nvPr/>
          </p:nvSpPr>
          <p:spPr>
            <a:xfrm>
              <a:off x="-2089050" y="2204350"/>
              <a:ext cx="108875" cy="104125"/>
            </a:xfrm>
            <a:custGeom>
              <a:avLst/>
              <a:gdLst/>
              <a:ahLst/>
              <a:cxnLst/>
              <a:rect l="l" t="t" r="r" b="b"/>
              <a:pathLst>
                <a:path w="4355" h="4165" extrusionOk="0">
                  <a:moveTo>
                    <a:pt x="1851" y="0"/>
                  </a:moveTo>
                  <a:lnTo>
                    <a:pt x="1688" y="1606"/>
                  </a:lnTo>
                  <a:cubicBezTo>
                    <a:pt x="1117" y="1660"/>
                    <a:pt x="572" y="1715"/>
                    <a:pt x="1" y="1742"/>
                  </a:cubicBezTo>
                  <a:cubicBezTo>
                    <a:pt x="518" y="2041"/>
                    <a:pt x="1062" y="2314"/>
                    <a:pt x="1579" y="2586"/>
                  </a:cubicBezTo>
                  <a:lnTo>
                    <a:pt x="1416" y="4164"/>
                  </a:lnTo>
                  <a:cubicBezTo>
                    <a:pt x="1797" y="3810"/>
                    <a:pt x="2178" y="3429"/>
                    <a:pt x="2532" y="3076"/>
                  </a:cubicBezTo>
                  <a:cubicBezTo>
                    <a:pt x="3076" y="3320"/>
                    <a:pt x="3593" y="3593"/>
                    <a:pt x="4110" y="3838"/>
                  </a:cubicBezTo>
                  <a:cubicBezTo>
                    <a:pt x="3811" y="3348"/>
                    <a:pt x="3539" y="2858"/>
                    <a:pt x="3239" y="2368"/>
                  </a:cubicBezTo>
                  <a:cubicBezTo>
                    <a:pt x="3620" y="1987"/>
                    <a:pt x="3974" y="1606"/>
                    <a:pt x="4355" y="1225"/>
                  </a:cubicBezTo>
                  <a:lnTo>
                    <a:pt x="4355" y="1225"/>
                  </a:lnTo>
                  <a:cubicBezTo>
                    <a:pt x="3811" y="1334"/>
                    <a:pt x="3266" y="1415"/>
                    <a:pt x="2695" y="1470"/>
                  </a:cubicBezTo>
                  <a:cubicBezTo>
                    <a:pt x="2423" y="980"/>
                    <a:pt x="2123" y="490"/>
                    <a:pt x="1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8"/>
            <p:cNvSpPr/>
            <p:nvPr/>
          </p:nvSpPr>
          <p:spPr>
            <a:xfrm>
              <a:off x="-1865200" y="2156050"/>
              <a:ext cx="101400" cy="108200"/>
            </a:xfrm>
            <a:custGeom>
              <a:avLst/>
              <a:gdLst/>
              <a:ahLst/>
              <a:cxnLst/>
              <a:rect l="l" t="t" r="r" b="b"/>
              <a:pathLst>
                <a:path w="4056" h="4328" extrusionOk="0">
                  <a:moveTo>
                    <a:pt x="1633" y="0"/>
                  </a:moveTo>
                  <a:lnTo>
                    <a:pt x="1551" y="1660"/>
                  </a:lnTo>
                  <a:cubicBezTo>
                    <a:pt x="1034" y="1823"/>
                    <a:pt x="517" y="1987"/>
                    <a:pt x="0" y="2123"/>
                  </a:cubicBezTo>
                  <a:cubicBezTo>
                    <a:pt x="490" y="2313"/>
                    <a:pt x="1007" y="2504"/>
                    <a:pt x="1524" y="2667"/>
                  </a:cubicBezTo>
                  <a:lnTo>
                    <a:pt x="1443" y="4327"/>
                  </a:lnTo>
                  <a:cubicBezTo>
                    <a:pt x="1769" y="3892"/>
                    <a:pt x="2123" y="3429"/>
                    <a:pt x="2449" y="2994"/>
                  </a:cubicBezTo>
                  <a:cubicBezTo>
                    <a:pt x="2967" y="3157"/>
                    <a:pt x="3456" y="3293"/>
                    <a:pt x="3973" y="3456"/>
                  </a:cubicBezTo>
                  <a:cubicBezTo>
                    <a:pt x="3674" y="3021"/>
                    <a:pt x="3375" y="2585"/>
                    <a:pt x="3075" y="2150"/>
                  </a:cubicBezTo>
                  <a:cubicBezTo>
                    <a:pt x="3402" y="1687"/>
                    <a:pt x="3729" y="1225"/>
                    <a:pt x="4055" y="762"/>
                  </a:cubicBezTo>
                  <a:lnTo>
                    <a:pt x="4055" y="762"/>
                  </a:lnTo>
                  <a:cubicBezTo>
                    <a:pt x="3565" y="953"/>
                    <a:pt x="3048" y="1143"/>
                    <a:pt x="2531" y="1334"/>
                  </a:cubicBezTo>
                  <a:cubicBezTo>
                    <a:pt x="2232" y="898"/>
                    <a:pt x="1932" y="436"/>
                    <a:pt x="1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8"/>
            <p:cNvSpPr/>
            <p:nvPr/>
          </p:nvSpPr>
          <p:spPr>
            <a:xfrm>
              <a:off x="-1725725" y="2209800"/>
              <a:ext cx="98675" cy="110225"/>
            </a:xfrm>
            <a:custGeom>
              <a:avLst/>
              <a:gdLst/>
              <a:ahLst/>
              <a:cxnLst/>
              <a:rect l="l" t="t" r="r" b="b"/>
              <a:pathLst>
                <a:path w="3947" h="4409" extrusionOk="0">
                  <a:moveTo>
                    <a:pt x="1551" y="0"/>
                  </a:moveTo>
                  <a:cubicBezTo>
                    <a:pt x="1551" y="572"/>
                    <a:pt x="1524" y="1116"/>
                    <a:pt x="1524" y="1687"/>
                  </a:cubicBezTo>
                  <a:cubicBezTo>
                    <a:pt x="1007" y="1905"/>
                    <a:pt x="517" y="2123"/>
                    <a:pt x="0" y="2340"/>
                  </a:cubicBezTo>
                  <a:cubicBezTo>
                    <a:pt x="490" y="2477"/>
                    <a:pt x="1007" y="2613"/>
                    <a:pt x="1497" y="2721"/>
                  </a:cubicBezTo>
                  <a:cubicBezTo>
                    <a:pt x="1497" y="3293"/>
                    <a:pt x="1470" y="3837"/>
                    <a:pt x="1470" y="4409"/>
                  </a:cubicBezTo>
                  <a:cubicBezTo>
                    <a:pt x="1796" y="3919"/>
                    <a:pt x="2123" y="3429"/>
                    <a:pt x="2449" y="2939"/>
                  </a:cubicBezTo>
                  <a:cubicBezTo>
                    <a:pt x="2939" y="3075"/>
                    <a:pt x="3456" y="3184"/>
                    <a:pt x="3946" y="3293"/>
                  </a:cubicBezTo>
                  <a:cubicBezTo>
                    <a:pt x="3647" y="2885"/>
                    <a:pt x="3347" y="2449"/>
                    <a:pt x="3021" y="2041"/>
                  </a:cubicBezTo>
                  <a:cubicBezTo>
                    <a:pt x="3347" y="1551"/>
                    <a:pt x="3647" y="1034"/>
                    <a:pt x="3946" y="544"/>
                  </a:cubicBezTo>
                  <a:lnTo>
                    <a:pt x="3946" y="544"/>
                  </a:lnTo>
                  <a:cubicBezTo>
                    <a:pt x="3456" y="816"/>
                    <a:pt x="2966" y="1034"/>
                    <a:pt x="2449" y="1279"/>
                  </a:cubicBezTo>
                  <a:cubicBezTo>
                    <a:pt x="2150" y="844"/>
                    <a:pt x="1851" y="435"/>
                    <a:pt x="1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8"/>
            <p:cNvSpPr/>
            <p:nvPr/>
          </p:nvSpPr>
          <p:spPr>
            <a:xfrm>
              <a:off x="-1946175" y="2283950"/>
              <a:ext cx="106850" cy="106150"/>
            </a:xfrm>
            <a:custGeom>
              <a:avLst/>
              <a:gdLst/>
              <a:ahLst/>
              <a:cxnLst/>
              <a:rect l="l" t="t" r="r" b="b"/>
              <a:pathLst>
                <a:path w="4274" h="4246" extrusionOk="0">
                  <a:moveTo>
                    <a:pt x="1770" y="0"/>
                  </a:moveTo>
                  <a:lnTo>
                    <a:pt x="1661" y="1606"/>
                  </a:lnTo>
                  <a:cubicBezTo>
                    <a:pt x="1116" y="1742"/>
                    <a:pt x="545" y="1851"/>
                    <a:pt x="1" y="1960"/>
                  </a:cubicBezTo>
                  <a:cubicBezTo>
                    <a:pt x="518" y="2178"/>
                    <a:pt x="1062" y="2395"/>
                    <a:pt x="1579" y="2613"/>
                  </a:cubicBezTo>
                  <a:lnTo>
                    <a:pt x="1470" y="4246"/>
                  </a:lnTo>
                  <a:cubicBezTo>
                    <a:pt x="1824" y="3838"/>
                    <a:pt x="2205" y="3402"/>
                    <a:pt x="2559" y="2994"/>
                  </a:cubicBezTo>
                  <a:cubicBezTo>
                    <a:pt x="3076" y="3212"/>
                    <a:pt x="3620" y="3402"/>
                    <a:pt x="4137" y="3593"/>
                  </a:cubicBezTo>
                  <a:cubicBezTo>
                    <a:pt x="3838" y="3130"/>
                    <a:pt x="3511" y="2667"/>
                    <a:pt x="3212" y="2232"/>
                  </a:cubicBezTo>
                  <a:cubicBezTo>
                    <a:pt x="3566" y="1797"/>
                    <a:pt x="3920" y="1361"/>
                    <a:pt x="4273" y="953"/>
                  </a:cubicBezTo>
                  <a:lnTo>
                    <a:pt x="4273" y="953"/>
                  </a:lnTo>
                  <a:cubicBezTo>
                    <a:pt x="3729" y="1089"/>
                    <a:pt x="3212" y="1225"/>
                    <a:pt x="2668" y="1388"/>
                  </a:cubicBezTo>
                  <a:cubicBezTo>
                    <a:pt x="2368" y="898"/>
                    <a:pt x="2069" y="436"/>
                    <a:pt x="17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8"/>
            <p:cNvSpPr/>
            <p:nvPr/>
          </p:nvSpPr>
          <p:spPr>
            <a:xfrm>
              <a:off x="-2180200" y="2312525"/>
              <a:ext cx="112950" cy="101400"/>
            </a:xfrm>
            <a:custGeom>
              <a:avLst/>
              <a:gdLst/>
              <a:ahLst/>
              <a:cxnLst/>
              <a:rect l="l" t="t" r="r" b="b"/>
              <a:pathLst>
                <a:path w="4518" h="4056" extrusionOk="0">
                  <a:moveTo>
                    <a:pt x="1959" y="0"/>
                  </a:moveTo>
                  <a:lnTo>
                    <a:pt x="1742" y="1524"/>
                  </a:lnTo>
                  <a:cubicBezTo>
                    <a:pt x="1456" y="1538"/>
                    <a:pt x="1170" y="1545"/>
                    <a:pt x="881" y="1545"/>
                  </a:cubicBezTo>
                  <a:cubicBezTo>
                    <a:pt x="592" y="1545"/>
                    <a:pt x="299" y="1538"/>
                    <a:pt x="0" y="1524"/>
                  </a:cubicBezTo>
                  <a:lnTo>
                    <a:pt x="0" y="1524"/>
                  </a:lnTo>
                  <a:cubicBezTo>
                    <a:pt x="544" y="1851"/>
                    <a:pt x="1089" y="2178"/>
                    <a:pt x="1606" y="2504"/>
                  </a:cubicBezTo>
                  <a:lnTo>
                    <a:pt x="1415" y="4055"/>
                  </a:lnTo>
                  <a:cubicBezTo>
                    <a:pt x="1823" y="3729"/>
                    <a:pt x="2232" y="3402"/>
                    <a:pt x="2613" y="3076"/>
                  </a:cubicBezTo>
                  <a:cubicBezTo>
                    <a:pt x="3157" y="3375"/>
                    <a:pt x="3701" y="3674"/>
                    <a:pt x="4245" y="3974"/>
                  </a:cubicBezTo>
                  <a:cubicBezTo>
                    <a:pt x="3946" y="3484"/>
                    <a:pt x="3647" y="2967"/>
                    <a:pt x="3347" y="2477"/>
                  </a:cubicBezTo>
                  <a:cubicBezTo>
                    <a:pt x="3756" y="2123"/>
                    <a:pt x="4137" y="1797"/>
                    <a:pt x="4518" y="1443"/>
                  </a:cubicBezTo>
                  <a:lnTo>
                    <a:pt x="4518" y="1443"/>
                  </a:lnTo>
                  <a:cubicBezTo>
                    <a:pt x="3973" y="1497"/>
                    <a:pt x="3402" y="1524"/>
                    <a:pt x="2830" y="1552"/>
                  </a:cubicBezTo>
                  <a:cubicBezTo>
                    <a:pt x="2531" y="1035"/>
                    <a:pt x="2232" y="517"/>
                    <a:pt x="1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8"/>
            <p:cNvSpPr/>
            <p:nvPr/>
          </p:nvSpPr>
          <p:spPr>
            <a:xfrm>
              <a:off x="-2428550" y="2288700"/>
              <a:ext cx="115700" cy="110250"/>
            </a:xfrm>
            <a:custGeom>
              <a:avLst/>
              <a:gdLst/>
              <a:ahLst/>
              <a:cxnLst/>
              <a:rect l="l" t="t" r="r" b="b"/>
              <a:pathLst>
                <a:path w="4628" h="4410" extrusionOk="0">
                  <a:moveTo>
                    <a:pt x="2069" y="1"/>
                  </a:moveTo>
                  <a:lnTo>
                    <a:pt x="1770" y="1470"/>
                  </a:lnTo>
                  <a:cubicBezTo>
                    <a:pt x="1171" y="1334"/>
                    <a:pt x="572" y="1198"/>
                    <a:pt x="1" y="1035"/>
                  </a:cubicBezTo>
                  <a:lnTo>
                    <a:pt x="1" y="1035"/>
                  </a:lnTo>
                  <a:cubicBezTo>
                    <a:pt x="518" y="1498"/>
                    <a:pt x="1062" y="1933"/>
                    <a:pt x="1579" y="2369"/>
                  </a:cubicBezTo>
                  <a:lnTo>
                    <a:pt x="1280" y="3838"/>
                  </a:lnTo>
                  <a:cubicBezTo>
                    <a:pt x="1715" y="3620"/>
                    <a:pt x="2151" y="3403"/>
                    <a:pt x="2586" y="3185"/>
                  </a:cubicBezTo>
                  <a:cubicBezTo>
                    <a:pt x="3130" y="3593"/>
                    <a:pt x="3648" y="4029"/>
                    <a:pt x="4192" y="4410"/>
                  </a:cubicBezTo>
                  <a:cubicBezTo>
                    <a:pt x="3920" y="3865"/>
                    <a:pt x="3648" y="3294"/>
                    <a:pt x="3375" y="2750"/>
                  </a:cubicBezTo>
                  <a:cubicBezTo>
                    <a:pt x="3784" y="2505"/>
                    <a:pt x="4219" y="2260"/>
                    <a:pt x="4627" y="2015"/>
                  </a:cubicBezTo>
                  <a:cubicBezTo>
                    <a:pt x="4056" y="1933"/>
                    <a:pt x="3457" y="1824"/>
                    <a:pt x="2858" y="1715"/>
                  </a:cubicBezTo>
                  <a:cubicBezTo>
                    <a:pt x="2586" y="1144"/>
                    <a:pt x="2314" y="572"/>
                    <a:pt x="2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8"/>
            <p:cNvSpPr/>
            <p:nvPr/>
          </p:nvSpPr>
          <p:spPr>
            <a:xfrm>
              <a:off x="-2672100" y="2205700"/>
              <a:ext cx="115675" cy="121825"/>
            </a:xfrm>
            <a:custGeom>
              <a:avLst/>
              <a:gdLst/>
              <a:ahLst/>
              <a:cxnLst/>
              <a:rect l="l" t="t" r="r" b="b"/>
              <a:pathLst>
                <a:path w="4627" h="4873" extrusionOk="0">
                  <a:moveTo>
                    <a:pt x="2123" y="1"/>
                  </a:moveTo>
                  <a:lnTo>
                    <a:pt x="1742" y="1361"/>
                  </a:lnTo>
                  <a:cubicBezTo>
                    <a:pt x="1170" y="1062"/>
                    <a:pt x="572" y="763"/>
                    <a:pt x="0" y="436"/>
                  </a:cubicBezTo>
                  <a:lnTo>
                    <a:pt x="0" y="436"/>
                  </a:lnTo>
                  <a:cubicBezTo>
                    <a:pt x="490" y="1035"/>
                    <a:pt x="1007" y="1606"/>
                    <a:pt x="1524" y="2178"/>
                  </a:cubicBezTo>
                  <a:lnTo>
                    <a:pt x="1143" y="3539"/>
                  </a:lnTo>
                  <a:cubicBezTo>
                    <a:pt x="1579" y="3457"/>
                    <a:pt x="2014" y="3348"/>
                    <a:pt x="2477" y="3239"/>
                  </a:cubicBezTo>
                  <a:cubicBezTo>
                    <a:pt x="2994" y="3811"/>
                    <a:pt x="3511" y="4355"/>
                    <a:pt x="4028" y="4872"/>
                  </a:cubicBezTo>
                  <a:cubicBezTo>
                    <a:pt x="3783" y="4273"/>
                    <a:pt x="3538" y="3647"/>
                    <a:pt x="3293" y="3022"/>
                  </a:cubicBezTo>
                  <a:cubicBezTo>
                    <a:pt x="3728" y="2913"/>
                    <a:pt x="4164" y="2777"/>
                    <a:pt x="4627" y="2641"/>
                  </a:cubicBezTo>
                  <a:cubicBezTo>
                    <a:pt x="4028" y="2396"/>
                    <a:pt x="3429" y="2151"/>
                    <a:pt x="2830" y="1879"/>
                  </a:cubicBezTo>
                  <a:cubicBezTo>
                    <a:pt x="2585" y="1253"/>
                    <a:pt x="2368" y="627"/>
                    <a:pt x="2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8"/>
            <p:cNvSpPr/>
            <p:nvPr/>
          </p:nvSpPr>
          <p:spPr>
            <a:xfrm>
              <a:off x="-1650900" y="2062825"/>
              <a:ext cx="94600" cy="111600"/>
            </a:xfrm>
            <a:custGeom>
              <a:avLst/>
              <a:gdLst/>
              <a:ahLst/>
              <a:cxnLst/>
              <a:rect l="l" t="t" r="r" b="b"/>
              <a:pathLst>
                <a:path w="3784" h="4464" extrusionOk="0">
                  <a:moveTo>
                    <a:pt x="1443" y="1"/>
                  </a:moveTo>
                  <a:lnTo>
                    <a:pt x="1443" y="1715"/>
                  </a:lnTo>
                  <a:cubicBezTo>
                    <a:pt x="980" y="1987"/>
                    <a:pt x="491" y="2232"/>
                    <a:pt x="1" y="2477"/>
                  </a:cubicBezTo>
                  <a:cubicBezTo>
                    <a:pt x="491" y="2586"/>
                    <a:pt x="980" y="2668"/>
                    <a:pt x="1443" y="2777"/>
                  </a:cubicBezTo>
                  <a:lnTo>
                    <a:pt x="1443" y="4464"/>
                  </a:lnTo>
                  <a:cubicBezTo>
                    <a:pt x="1742" y="3947"/>
                    <a:pt x="2042" y="3457"/>
                    <a:pt x="2341" y="2940"/>
                  </a:cubicBezTo>
                  <a:cubicBezTo>
                    <a:pt x="2831" y="3022"/>
                    <a:pt x="3321" y="3076"/>
                    <a:pt x="3783" y="3158"/>
                  </a:cubicBezTo>
                  <a:cubicBezTo>
                    <a:pt x="3484" y="2777"/>
                    <a:pt x="3185" y="2368"/>
                    <a:pt x="2885" y="1960"/>
                  </a:cubicBezTo>
                  <a:cubicBezTo>
                    <a:pt x="3185" y="1443"/>
                    <a:pt x="3457" y="926"/>
                    <a:pt x="3756" y="382"/>
                  </a:cubicBezTo>
                  <a:lnTo>
                    <a:pt x="3756" y="382"/>
                  </a:lnTo>
                  <a:cubicBezTo>
                    <a:pt x="3294" y="681"/>
                    <a:pt x="2804" y="953"/>
                    <a:pt x="2341" y="1225"/>
                  </a:cubicBezTo>
                  <a:cubicBezTo>
                    <a:pt x="2042" y="817"/>
                    <a:pt x="1742" y="409"/>
                    <a:pt x="1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a:off x="-2788450" y="2229525"/>
              <a:ext cx="116375" cy="127925"/>
            </a:xfrm>
            <a:custGeom>
              <a:avLst/>
              <a:gdLst/>
              <a:ahLst/>
              <a:cxnLst/>
              <a:rect l="l" t="t" r="r" b="b"/>
              <a:pathLst>
                <a:path w="4655" h="5117" extrusionOk="0">
                  <a:moveTo>
                    <a:pt x="2178" y="0"/>
                  </a:moveTo>
                  <a:lnTo>
                    <a:pt x="1769" y="1307"/>
                  </a:lnTo>
                  <a:cubicBezTo>
                    <a:pt x="1171" y="953"/>
                    <a:pt x="599" y="545"/>
                    <a:pt x="0" y="164"/>
                  </a:cubicBezTo>
                  <a:lnTo>
                    <a:pt x="0" y="164"/>
                  </a:lnTo>
                  <a:cubicBezTo>
                    <a:pt x="490" y="817"/>
                    <a:pt x="1007" y="1470"/>
                    <a:pt x="1497" y="2123"/>
                  </a:cubicBezTo>
                  <a:lnTo>
                    <a:pt x="1089" y="3402"/>
                  </a:lnTo>
                  <a:cubicBezTo>
                    <a:pt x="1552" y="3375"/>
                    <a:pt x="1987" y="3320"/>
                    <a:pt x="2450" y="3293"/>
                  </a:cubicBezTo>
                  <a:cubicBezTo>
                    <a:pt x="2967" y="3892"/>
                    <a:pt x="3484" y="4518"/>
                    <a:pt x="4001" y="5117"/>
                  </a:cubicBezTo>
                  <a:cubicBezTo>
                    <a:pt x="3756" y="4463"/>
                    <a:pt x="3511" y="3837"/>
                    <a:pt x="3293" y="3184"/>
                  </a:cubicBezTo>
                  <a:cubicBezTo>
                    <a:pt x="3729" y="3103"/>
                    <a:pt x="4191" y="3048"/>
                    <a:pt x="4654" y="2967"/>
                  </a:cubicBezTo>
                  <a:cubicBezTo>
                    <a:pt x="4055" y="2640"/>
                    <a:pt x="3457" y="2313"/>
                    <a:pt x="2858" y="1960"/>
                  </a:cubicBezTo>
                  <a:cubicBezTo>
                    <a:pt x="2640" y="1307"/>
                    <a:pt x="2395" y="653"/>
                    <a:pt x="2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8"/>
            <p:cNvSpPr/>
            <p:nvPr/>
          </p:nvSpPr>
          <p:spPr>
            <a:xfrm>
              <a:off x="-2536050" y="2345850"/>
              <a:ext cx="118425" cy="115025"/>
            </a:xfrm>
            <a:custGeom>
              <a:avLst/>
              <a:gdLst/>
              <a:ahLst/>
              <a:cxnLst/>
              <a:rect l="l" t="t" r="r" b="b"/>
              <a:pathLst>
                <a:path w="4737" h="4601" extrusionOk="0">
                  <a:moveTo>
                    <a:pt x="2124" y="1"/>
                  </a:moveTo>
                  <a:lnTo>
                    <a:pt x="1824" y="1416"/>
                  </a:lnTo>
                  <a:cubicBezTo>
                    <a:pt x="1198" y="1198"/>
                    <a:pt x="600" y="981"/>
                    <a:pt x="1" y="763"/>
                  </a:cubicBezTo>
                  <a:lnTo>
                    <a:pt x="1" y="763"/>
                  </a:lnTo>
                  <a:cubicBezTo>
                    <a:pt x="545" y="1280"/>
                    <a:pt x="1062" y="1797"/>
                    <a:pt x="1607" y="2287"/>
                  </a:cubicBezTo>
                  <a:lnTo>
                    <a:pt x="1280" y="3675"/>
                  </a:lnTo>
                  <a:cubicBezTo>
                    <a:pt x="1715" y="3539"/>
                    <a:pt x="2151" y="3348"/>
                    <a:pt x="2614" y="3185"/>
                  </a:cubicBezTo>
                  <a:cubicBezTo>
                    <a:pt x="3158" y="3675"/>
                    <a:pt x="3702" y="4137"/>
                    <a:pt x="4246" y="4600"/>
                  </a:cubicBezTo>
                  <a:cubicBezTo>
                    <a:pt x="3974" y="4029"/>
                    <a:pt x="3702" y="3430"/>
                    <a:pt x="3430" y="2858"/>
                  </a:cubicBezTo>
                  <a:cubicBezTo>
                    <a:pt x="3865" y="2668"/>
                    <a:pt x="4301" y="2477"/>
                    <a:pt x="4736" y="2260"/>
                  </a:cubicBezTo>
                  <a:cubicBezTo>
                    <a:pt x="4138" y="2124"/>
                    <a:pt x="3539" y="1960"/>
                    <a:pt x="2940" y="1770"/>
                  </a:cubicBezTo>
                  <a:cubicBezTo>
                    <a:pt x="2668" y="1171"/>
                    <a:pt x="2396" y="572"/>
                    <a:pt x="2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8"/>
            <p:cNvSpPr/>
            <p:nvPr/>
          </p:nvSpPr>
          <p:spPr>
            <a:xfrm>
              <a:off x="-2288400" y="2395525"/>
              <a:ext cx="117050" cy="104125"/>
            </a:xfrm>
            <a:custGeom>
              <a:avLst/>
              <a:gdLst/>
              <a:ahLst/>
              <a:cxnLst/>
              <a:rect l="l" t="t" r="r" b="b"/>
              <a:pathLst>
                <a:path w="4682" h="4165" extrusionOk="0">
                  <a:moveTo>
                    <a:pt x="2042" y="1"/>
                  </a:moveTo>
                  <a:lnTo>
                    <a:pt x="1797" y="1497"/>
                  </a:lnTo>
                  <a:cubicBezTo>
                    <a:pt x="1198" y="1443"/>
                    <a:pt x="600" y="1388"/>
                    <a:pt x="1" y="1307"/>
                  </a:cubicBezTo>
                  <a:lnTo>
                    <a:pt x="1" y="1307"/>
                  </a:lnTo>
                  <a:cubicBezTo>
                    <a:pt x="545" y="1688"/>
                    <a:pt x="1117" y="2069"/>
                    <a:pt x="1661" y="2423"/>
                  </a:cubicBezTo>
                  <a:lnTo>
                    <a:pt x="1416" y="3947"/>
                  </a:lnTo>
                  <a:cubicBezTo>
                    <a:pt x="1852" y="3674"/>
                    <a:pt x="2260" y="3402"/>
                    <a:pt x="2668" y="3103"/>
                  </a:cubicBezTo>
                  <a:cubicBezTo>
                    <a:pt x="3239" y="3457"/>
                    <a:pt x="3784" y="3811"/>
                    <a:pt x="4355" y="4164"/>
                  </a:cubicBezTo>
                  <a:cubicBezTo>
                    <a:pt x="4056" y="3620"/>
                    <a:pt x="3757" y="3103"/>
                    <a:pt x="3457" y="2586"/>
                  </a:cubicBezTo>
                  <a:cubicBezTo>
                    <a:pt x="3865" y="2287"/>
                    <a:pt x="4274" y="1987"/>
                    <a:pt x="4682" y="1688"/>
                  </a:cubicBezTo>
                  <a:cubicBezTo>
                    <a:pt x="4083" y="1661"/>
                    <a:pt x="3512" y="1633"/>
                    <a:pt x="2913" y="1606"/>
                  </a:cubicBezTo>
                  <a:cubicBezTo>
                    <a:pt x="2614" y="1062"/>
                    <a:pt x="2314" y="518"/>
                    <a:pt x="2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8"/>
            <p:cNvSpPr/>
            <p:nvPr/>
          </p:nvSpPr>
          <p:spPr>
            <a:xfrm>
              <a:off x="-2046175" y="2390075"/>
              <a:ext cx="112275" cy="104125"/>
            </a:xfrm>
            <a:custGeom>
              <a:avLst/>
              <a:gdLst/>
              <a:ahLst/>
              <a:cxnLst/>
              <a:rect l="l" t="t" r="r" b="b"/>
              <a:pathLst>
                <a:path w="4491" h="4165" extrusionOk="0">
                  <a:moveTo>
                    <a:pt x="1878" y="1"/>
                  </a:moveTo>
                  <a:lnTo>
                    <a:pt x="1742" y="1579"/>
                  </a:lnTo>
                  <a:cubicBezTo>
                    <a:pt x="1170" y="1661"/>
                    <a:pt x="572" y="1715"/>
                    <a:pt x="0" y="1770"/>
                  </a:cubicBezTo>
                  <a:cubicBezTo>
                    <a:pt x="545" y="2042"/>
                    <a:pt x="1089" y="2314"/>
                    <a:pt x="1633" y="2586"/>
                  </a:cubicBezTo>
                  <a:lnTo>
                    <a:pt x="1497" y="4165"/>
                  </a:lnTo>
                  <a:cubicBezTo>
                    <a:pt x="1878" y="3784"/>
                    <a:pt x="2259" y="3430"/>
                    <a:pt x="2640" y="3049"/>
                  </a:cubicBezTo>
                  <a:cubicBezTo>
                    <a:pt x="3184" y="3294"/>
                    <a:pt x="3729" y="3539"/>
                    <a:pt x="4273" y="3784"/>
                  </a:cubicBezTo>
                  <a:cubicBezTo>
                    <a:pt x="3973" y="3294"/>
                    <a:pt x="3674" y="2831"/>
                    <a:pt x="3348" y="2341"/>
                  </a:cubicBezTo>
                  <a:cubicBezTo>
                    <a:pt x="3729" y="1960"/>
                    <a:pt x="4110" y="1579"/>
                    <a:pt x="4491" y="1171"/>
                  </a:cubicBezTo>
                  <a:lnTo>
                    <a:pt x="4491" y="1171"/>
                  </a:lnTo>
                  <a:cubicBezTo>
                    <a:pt x="3919" y="1280"/>
                    <a:pt x="3348" y="1362"/>
                    <a:pt x="2776" y="1443"/>
                  </a:cubicBezTo>
                  <a:cubicBezTo>
                    <a:pt x="2477" y="981"/>
                    <a:pt x="2177" y="491"/>
                    <a:pt x="1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8"/>
            <p:cNvSpPr/>
            <p:nvPr/>
          </p:nvSpPr>
          <p:spPr>
            <a:xfrm>
              <a:off x="-1815550" y="2337025"/>
              <a:ext cx="104125" cy="108200"/>
            </a:xfrm>
            <a:custGeom>
              <a:avLst/>
              <a:gdLst/>
              <a:ahLst/>
              <a:cxnLst/>
              <a:rect l="l" t="t" r="r" b="b"/>
              <a:pathLst>
                <a:path w="4165" h="4328" extrusionOk="0">
                  <a:moveTo>
                    <a:pt x="1661" y="0"/>
                  </a:moveTo>
                  <a:lnTo>
                    <a:pt x="1606" y="1660"/>
                  </a:lnTo>
                  <a:cubicBezTo>
                    <a:pt x="1062" y="1851"/>
                    <a:pt x="545" y="2014"/>
                    <a:pt x="1" y="2177"/>
                  </a:cubicBezTo>
                  <a:cubicBezTo>
                    <a:pt x="518" y="2341"/>
                    <a:pt x="1062" y="2531"/>
                    <a:pt x="1579" y="2694"/>
                  </a:cubicBezTo>
                  <a:lnTo>
                    <a:pt x="1525" y="4327"/>
                  </a:lnTo>
                  <a:cubicBezTo>
                    <a:pt x="1851" y="3892"/>
                    <a:pt x="2205" y="3429"/>
                    <a:pt x="2532" y="2966"/>
                  </a:cubicBezTo>
                  <a:cubicBezTo>
                    <a:pt x="3076" y="3130"/>
                    <a:pt x="3593" y="3293"/>
                    <a:pt x="4110" y="3429"/>
                  </a:cubicBezTo>
                  <a:cubicBezTo>
                    <a:pt x="3784" y="2994"/>
                    <a:pt x="3484" y="2558"/>
                    <a:pt x="3158" y="2123"/>
                  </a:cubicBezTo>
                  <a:cubicBezTo>
                    <a:pt x="3511" y="1660"/>
                    <a:pt x="3838" y="1198"/>
                    <a:pt x="4165" y="735"/>
                  </a:cubicBezTo>
                  <a:lnTo>
                    <a:pt x="4165" y="735"/>
                  </a:lnTo>
                  <a:cubicBezTo>
                    <a:pt x="3648" y="925"/>
                    <a:pt x="3103" y="1116"/>
                    <a:pt x="2586" y="1306"/>
                  </a:cubicBezTo>
                  <a:cubicBezTo>
                    <a:pt x="2287" y="871"/>
                    <a:pt x="1960" y="436"/>
                    <a:pt x="1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8"/>
            <p:cNvSpPr/>
            <p:nvPr/>
          </p:nvSpPr>
          <p:spPr>
            <a:xfrm>
              <a:off x="-1670625" y="2388725"/>
              <a:ext cx="102750" cy="110250"/>
            </a:xfrm>
            <a:custGeom>
              <a:avLst/>
              <a:gdLst/>
              <a:ahLst/>
              <a:cxnLst/>
              <a:rect l="l" t="t" r="r" b="b"/>
              <a:pathLst>
                <a:path w="4110" h="4410" extrusionOk="0">
                  <a:moveTo>
                    <a:pt x="1579" y="0"/>
                  </a:moveTo>
                  <a:cubicBezTo>
                    <a:pt x="1552" y="572"/>
                    <a:pt x="1552" y="1116"/>
                    <a:pt x="1579" y="1660"/>
                  </a:cubicBezTo>
                  <a:cubicBezTo>
                    <a:pt x="1035" y="1905"/>
                    <a:pt x="518" y="2123"/>
                    <a:pt x="0" y="2341"/>
                  </a:cubicBezTo>
                  <a:cubicBezTo>
                    <a:pt x="518" y="2477"/>
                    <a:pt x="1035" y="2613"/>
                    <a:pt x="1579" y="2722"/>
                  </a:cubicBezTo>
                  <a:lnTo>
                    <a:pt x="1579" y="4409"/>
                  </a:lnTo>
                  <a:cubicBezTo>
                    <a:pt x="1905" y="3919"/>
                    <a:pt x="2205" y="3429"/>
                    <a:pt x="2531" y="2940"/>
                  </a:cubicBezTo>
                  <a:cubicBezTo>
                    <a:pt x="3048" y="3048"/>
                    <a:pt x="3593" y="3157"/>
                    <a:pt x="4110" y="3239"/>
                  </a:cubicBezTo>
                  <a:cubicBezTo>
                    <a:pt x="3783" y="2831"/>
                    <a:pt x="3457" y="2422"/>
                    <a:pt x="3130" y="2014"/>
                  </a:cubicBezTo>
                  <a:cubicBezTo>
                    <a:pt x="3429" y="1497"/>
                    <a:pt x="3756" y="1007"/>
                    <a:pt x="4055" y="490"/>
                  </a:cubicBezTo>
                  <a:lnTo>
                    <a:pt x="4055" y="490"/>
                  </a:lnTo>
                  <a:cubicBezTo>
                    <a:pt x="3538" y="735"/>
                    <a:pt x="3048" y="1007"/>
                    <a:pt x="2531" y="1252"/>
                  </a:cubicBezTo>
                  <a:cubicBezTo>
                    <a:pt x="2205" y="844"/>
                    <a:pt x="1878" y="409"/>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8"/>
            <p:cNvSpPr/>
            <p:nvPr/>
          </p:nvSpPr>
          <p:spPr>
            <a:xfrm>
              <a:off x="-1897175" y="2466275"/>
              <a:ext cx="110225" cy="106850"/>
            </a:xfrm>
            <a:custGeom>
              <a:avLst/>
              <a:gdLst/>
              <a:ahLst/>
              <a:cxnLst/>
              <a:rect l="l" t="t" r="r" b="b"/>
              <a:pathLst>
                <a:path w="4409" h="4274" extrusionOk="0">
                  <a:moveTo>
                    <a:pt x="1796" y="1"/>
                  </a:moveTo>
                  <a:lnTo>
                    <a:pt x="1715" y="1634"/>
                  </a:lnTo>
                  <a:cubicBezTo>
                    <a:pt x="1143" y="1770"/>
                    <a:pt x="572" y="1879"/>
                    <a:pt x="0" y="2015"/>
                  </a:cubicBezTo>
                  <a:cubicBezTo>
                    <a:pt x="544" y="2232"/>
                    <a:pt x="1089" y="2423"/>
                    <a:pt x="1660" y="2641"/>
                  </a:cubicBezTo>
                  <a:lnTo>
                    <a:pt x="1551" y="4273"/>
                  </a:lnTo>
                  <a:cubicBezTo>
                    <a:pt x="1932" y="3838"/>
                    <a:pt x="2286" y="3430"/>
                    <a:pt x="2667" y="2994"/>
                  </a:cubicBezTo>
                  <a:cubicBezTo>
                    <a:pt x="3211" y="3212"/>
                    <a:pt x="3756" y="3375"/>
                    <a:pt x="4300" y="3566"/>
                  </a:cubicBezTo>
                  <a:cubicBezTo>
                    <a:pt x="3973" y="3103"/>
                    <a:pt x="3647" y="2668"/>
                    <a:pt x="3320" y="2205"/>
                  </a:cubicBezTo>
                  <a:cubicBezTo>
                    <a:pt x="3701" y="1770"/>
                    <a:pt x="4055" y="1334"/>
                    <a:pt x="4409" y="899"/>
                  </a:cubicBezTo>
                  <a:lnTo>
                    <a:pt x="4409" y="899"/>
                  </a:lnTo>
                  <a:cubicBezTo>
                    <a:pt x="3837" y="1062"/>
                    <a:pt x="3293" y="1225"/>
                    <a:pt x="2722" y="1362"/>
                  </a:cubicBezTo>
                  <a:cubicBezTo>
                    <a:pt x="2422" y="899"/>
                    <a:pt x="2096" y="463"/>
                    <a:pt x="17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8"/>
            <p:cNvSpPr/>
            <p:nvPr/>
          </p:nvSpPr>
          <p:spPr>
            <a:xfrm>
              <a:off x="-2138700" y="2499625"/>
              <a:ext cx="117025" cy="101400"/>
            </a:xfrm>
            <a:custGeom>
              <a:avLst/>
              <a:gdLst/>
              <a:ahLst/>
              <a:cxnLst/>
              <a:rect l="l" t="t" r="r" b="b"/>
              <a:pathLst>
                <a:path w="4681" h="4056" extrusionOk="0">
                  <a:moveTo>
                    <a:pt x="1987" y="0"/>
                  </a:moveTo>
                  <a:lnTo>
                    <a:pt x="1796" y="1579"/>
                  </a:lnTo>
                  <a:lnTo>
                    <a:pt x="0" y="1579"/>
                  </a:lnTo>
                  <a:cubicBezTo>
                    <a:pt x="572" y="1905"/>
                    <a:pt x="1143" y="2205"/>
                    <a:pt x="1687" y="2531"/>
                  </a:cubicBezTo>
                  <a:lnTo>
                    <a:pt x="1524" y="4055"/>
                  </a:lnTo>
                  <a:cubicBezTo>
                    <a:pt x="1932" y="3756"/>
                    <a:pt x="2341" y="3402"/>
                    <a:pt x="2749" y="3076"/>
                  </a:cubicBezTo>
                  <a:cubicBezTo>
                    <a:pt x="3320" y="3375"/>
                    <a:pt x="3865" y="3647"/>
                    <a:pt x="4436" y="3946"/>
                  </a:cubicBezTo>
                  <a:cubicBezTo>
                    <a:pt x="4109" y="3429"/>
                    <a:pt x="3810" y="2939"/>
                    <a:pt x="3484" y="2450"/>
                  </a:cubicBezTo>
                  <a:cubicBezTo>
                    <a:pt x="3892" y="2096"/>
                    <a:pt x="4300" y="1742"/>
                    <a:pt x="4681" y="1388"/>
                  </a:cubicBezTo>
                  <a:lnTo>
                    <a:pt x="4681" y="1388"/>
                  </a:lnTo>
                  <a:cubicBezTo>
                    <a:pt x="4109" y="1443"/>
                    <a:pt x="3511" y="1497"/>
                    <a:pt x="2912" y="1524"/>
                  </a:cubicBezTo>
                  <a:cubicBezTo>
                    <a:pt x="2613" y="1007"/>
                    <a:pt x="2313" y="517"/>
                    <a:pt x="19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8"/>
            <p:cNvSpPr/>
            <p:nvPr/>
          </p:nvSpPr>
          <p:spPr>
            <a:xfrm>
              <a:off x="-2397250" y="2480575"/>
              <a:ext cx="121125" cy="108875"/>
            </a:xfrm>
            <a:custGeom>
              <a:avLst/>
              <a:gdLst/>
              <a:ahLst/>
              <a:cxnLst/>
              <a:rect l="l" t="t" r="r" b="b"/>
              <a:pathLst>
                <a:path w="4845" h="4355" extrusionOk="0">
                  <a:moveTo>
                    <a:pt x="2123" y="0"/>
                  </a:moveTo>
                  <a:lnTo>
                    <a:pt x="1878" y="1443"/>
                  </a:lnTo>
                  <a:cubicBezTo>
                    <a:pt x="1253" y="1334"/>
                    <a:pt x="627" y="1198"/>
                    <a:pt x="1" y="1062"/>
                  </a:cubicBezTo>
                  <a:lnTo>
                    <a:pt x="1" y="1062"/>
                  </a:lnTo>
                  <a:cubicBezTo>
                    <a:pt x="572" y="1497"/>
                    <a:pt x="1144" y="1933"/>
                    <a:pt x="1688" y="2368"/>
                  </a:cubicBezTo>
                  <a:lnTo>
                    <a:pt x="1416" y="3810"/>
                  </a:lnTo>
                  <a:cubicBezTo>
                    <a:pt x="1851" y="3593"/>
                    <a:pt x="2287" y="3348"/>
                    <a:pt x="2749" y="3130"/>
                  </a:cubicBezTo>
                  <a:cubicBezTo>
                    <a:pt x="3294" y="3538"/>
                    <a:pt x="3865" y="3946"/>
                    <a:pt x="4437" y="4355"/>
                  </a:cubicBezTo>
                  <a:cubicBezTo>
                    <a:pt x="4137" y="3783"/>
                    <a:pt x="3838" y="3239"/>
                    <a:pt x="3539" y="2695"/>
                  </a:cubicBezTo>
                  <a:cubicBezTo>
                    <a:pt x="3974" y="2450"/>
                    <a:pt x="4409" y="2205"/>
                    <a:pt x="4845" y="1933"/>
                  </a:cubicBezTo>
                  <a:cubicBezTo>
                    <a:pt x="4219" y="1851"/>
                    <a:pt x="3620" y="1769"/>
                    <a:pt x="2994" y="1660"/>
                  </a:cubicBezTo>
                  <a:cubicBezTo>
                    <a:pt x="2722" y="1116"/>
                    <a:pt x="2423" y="545"/>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8"/>
            <p:cNvSpPr/>
            <p:nvPr/>
          </p:nvSpPr>
          <p:spPr>
            <a:xfrm>
              <a:off x="-2651700" y="2402325"/>
              <a:ext cx="121125" cy="120450"/>
            </a:xfrm>
            <a:custGeom>
              <a:avLst/>
              <a:gdLst/>
              <a:ahLst/>
              <a:cxnLst/>
              <a:rect l="l" t="t" r="r" b="b"/>
              <a:pathLst>
                <a:path w="4845" h="4818" extrusionOk="0">
                  <a:moveTo>
                    <a:pt x="2205" y="1"/>
                  </a:moveTo>
                  <a:lnTo>
                    <a:pt x="1851" y="1361"/>
                  </a:lnTo>
                  <a:cubicBezTo>
                    <a:pt x="1225" y="1089"/>
                    <a:pt x="599" y="790"/>
                    <a:pt x="1" y="491"/>
                  </a:cubicBezTo>
                  <a:lnTo>
                    <a:pt x="1" y="491"/>
                  </a:lnTo>
                  <a:cubicBezTo>
                    <a:pt x="518" y="1062"/>
                    <a:pt x="1062" y="1634"/>
                    <a:pt x="1606" y="2205"/>
                  </a:cubicBezTo>
                  <a:lnTo>
                    <a:pt x="1252" y="3566"/>
                  </a:lnTo>
                  <a:cubicBezTo>
                    <a:pt x="1715" y="3457"/>
                    <a:pt x="2178" y="3321"/>
                    <a:pt x="2640" y="3212"/>
                  </a:cubicBezTo>
                  <a:cubicBezTo>
                    <a:pt x="3185" y="3756"/>
                    <a:pt x="3729" y="4301"/>
                    <a:pt x="4300" y="4818"/>
                  </a:cubicBezTo>
                  <a:cubicBezTo>
                    <a:pt x="4028" y="4192"/>
                    <a:pt x="3756" y="3593"/>
                    <a:pt x="3484" y="2994"/>
                  </a:cubicBezTo>
                  <a:cubicBezTo>
                    <a:pt x="3919" y="2858"/>
                    <a:pt x="4382" y="2722"/>
                    <a:pt x="4845" y="2559"/>
                  </a:cubicBezTo>
                  <a:cubicBezTo>
                    <a:pt x="4219" y="2341"/>
                    <a:pt x="3593" y="2096"/>
                    <a:pt x="2994" y="1851"/>
                  </a:cubicBezTo>
                  <a:cubicBezTo>
                    <a:pt x="2722" y="1225"/>
                    <a:pt x="2450" y="599"/>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8"/>
            <p:cNvSpPr/>
            <p:nvPr/>
          </p:nvSpPr>
          <p:spPr>
            <a:xfrm>
              <a:off x="-1595775" y="2240400"/>
              <a:ext cx="97975" cy="111600"/>
            </a:xfrm>
            <a:custGeom>
              <a:avLst/>
              <a:gdLst/>
              <a:ahLst/>
              <a:cxnLst/>
              <a:rect l="l" t="t" r="r" b="b"/>
              <a:pathLst>
                <a:path w="3919" h="4464" extrusionOk="0">
                  <a:moveTo>
                    <a:pt x="1470" y="1"/>
                  </a:moveTo>
                  <a:cubicBezTo>
                    <a:pt x="1470" y="545"/>
                    <a:pt x="1497" y="1116"/>
                    <a:pt x="1497" y="1715"/>
                  </a:cubicBezTo>
                  <a:cubicBezTo>
                    <a:pt x="1007" y="1987"/>
                    <a:pt x="517" y="2232"/>
                    <a:pt x="0" y="2504"/>
                  </a:cubicBezTo>
                  <a:cubicBezTo>
                    <a:pt x="517" y="2586"/>
                    <a:pt x="1007" y="2668"/>
                    <a:pt x="1497" y="2749"/>
                  </a:cubicBezTo>
                  <a:cubicBezTo>
                    <a:pt x="1524" y="3321"/>
                    <a:pt x="1524" y="3892"/>
                    <a:pt x="1524" y="4464"/>
                  </a:cubicBezTo>
                  <a:cubicBezTo>
                    <a:pt x="1851" y="3947"/>
                    <a:pt x="2150" y="3430"/>
                    <a:pt x="2449" y="2913"/>
                  </a:cubicBezTo>
                  <a:cubicBezTo>
                    <a:pt x="2939" y="2967"/>
                    <a:pt x="3429" y="3049"/>
                    <a:pt x="3919" y="3103"/>
                  </a:cubicBezTo>
                  <a:cubicBezTo>
                    <a:pt x="3620" y="2722"/>
                    <a:pt x="3293" y="2314"/>
                    <a:pt x="2994" y="1933"/>
                  </a:cubicBezTo>
                  <a:cubicBezTo>
                    <a:pt x="3266" y="1389"/>
                    <a:pt x="3565" y="844"/>
                    <a:pt x="3864" y="327"/>
                  </a:cubicBezTo>
                  <a:lnTo>
                    <a:pt x="3864" y="327"/>
                  </a:lnTo>
                  <a:cubicBezTo>
                    <a:pt x="3375" y="627"/>
                    <a:pt x="2885" y="899"/>
                    <a:pt x="2395" y="1198"/>
                  </a:cubicBezTo>
                  <a:cubicBezTo>
                    <a:pt x="2096" y="790"/>
                    <a:pt x="1769" y="382"/>
                    <a:pt x="1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8"/>
            <p:cNvSpPr/>
            <p:nvPr/>
          </p:nvSpPr>
          <p:spPr>
            <a:xfrm>
              <a:off x="-2772125" y="2428175"/>
              <a:ext cx="121800" cy="125900"/>
            </a:xfrm>
            <a:custGeom>
              <a:avLst/>
              <a:gdLst/>
              <a:ahLst/>
              <a:cxnLst/>
              <a:rect l="l" t="t" r="r" b="b"/>
              <a:pathLst>
                <a:path w="4872" h="5036" extrusionOk="0">
                  <a:moveTo>
                    <a:pt x="2259" y="1"/>
                  </a:moveTo>
                  <a:lnTo>
                    <a:pt x="1851" y="1307"/>
                  </a:lnTo>
                  <a:cubicBezTo>
                    <a:pt x="1225" y="953"/>
                    <a:pt x="599" y="572"/>
                    <a:pt x="1" y="191"/>
                  </a:cubicBezTo>
                  <a:lnTo>
                    <a:pt x="1" y="191"/>
                  </a:lnTo>
                  <a:cubicBezTo>
                    <a:pt x="518" y="844"/>
                    <a:pt x="1062" y="1470"/>
                    <a:pt x="1606" y="2096"/>
                  </a:cubicBezTo>
                  <a:lnTo>
                    <a:pt x="1198" y="3403"/>
                  </a:lnTo>
                  <a:cubicBezTo>
                    <a:pt x="1661" y="3348"/>
                    <a:pt x="2151" y="3321"/>
                    <a:pt x="2613" y="3239"/>
                  </a:cubicBezTo>
                  <a:cubicBezTo>
                    <a:pt x="3157" y="3865"/>
                    <a:pt x="3702" y="4464"/>
                    <a:pt x="4273" y="5035"/>
                  </a:cubicBezTo>
                  <a:cubicBezTo>
                    <a:pt x="4001" y="4410"/>
                    <a:pt x="3729" y="3784"/>
                    <a:pt x="3484" y="3130"/>
                  </a:cubicBezTo>
                  <a:cubicBezTo>
                    <a:pt x="3947" y="3049"/>
                    <a:pt x="4409" y="2994"/>
                    <a:pt x="4872" y="2886"/>
                  </a:cubicBezTo>
                  <a:cubicBezTo>
                    <a:pt x="4246" y="2586"/>
                    <a:pt x="3620" y="2260"/>
                    <a:pt x="2994" y="1933"/>
                  </a:cubicBezTo>
                  <a:cubicBezTo>
                    <a:pt x="2749" y="1280"/>
                    <a:pt x="2504" y="654"/>
                    <a:pt x="22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8"/>
            <p:cNvSpPr/>
            <p:nvPr/>
          </p:nvSpPr>
          <p:spPr>
            <a:xfrm>
              <a:off x="-2507475" y="2539075"/>
              <a:ext cx="123850" cy="113650"/>
            </a:xfrm>
            <a:custGeom>
              <a:avLst/>
              <a:gdLst/>
              <a:ahLst/>
              <a:cxnLst/>
              <a:rect l="l" t="t" r="r" b="b"/>
              <a:pathLst>
                <a:path w="4954" h="4546" extrusionOk="0">
                  <a:moveTo>
                    <a:pt x="2205" y="1"/>
                  </a:moveTo>
                  <a:lnTo>
                    <a:pt x="1906" y="1416"/>
                  </a:lnTo>
                  <a:cubicBezTo>
                    <a:pt x="1280" y="1225"/>
                    <a:pt x="627" y="1035"/>
                    <a:pt x="1" y="790"/>
                  </a:cubicBezTo>
                  <a:lnTo>
                    <a:pt x="1" y="790"/>
                  </a:lnTo>
                  <a:cubicBezTo>
                    <a:pt x="572" y="1307"/>
                    <a:pt x="1144" y="1797"/>
                    <a:pt x="1715" y="2287"/>
                  </a:cubicBezTo>
                  <a:lnTo>
                    <a:pt x="1389" y="3675"/>
                  </a:lnTo>
                  <a:cubicBezTo>
                    <a:pt x="1852" y="3511"/>
                    <a:pt x="2287" y="3348"/>
                    <a:pt x="2750" y="3158"/>
                  </a:cubicBezTo>
                  <a:cubicBezTo>
                    <a:pt x="3321" y="3620"/>
                    <a:pt x="3893" y="4083"/>
                    <a:pt x="4491" y="4546"/>
                  </a:cubicBezTo>
                  <a:cubicBezTo>
                    <a:pt x="4165" y="3974"/>
                    <a:pt x="3893" y="3403"/>
                    <a:pt x="3593" y="2804"/>
                  </a:cubicBezTo>
                  <a:cubicBezTo>
                    <a:pt x="4056" y="2613"/>
                    <a:pt x="4491" y="2423"/>
                    <a:pt x="4954" y="2205"/>
                  </a:cubicBezTo>
                  <a:cubicBezTo>
                    <a:pt x="4328" y="2069"/>
                    <a:pt x="3702" y="1906"/>
                    <a:pt x="3049" y="1742"/>
                  </a:cubicBezTo>
                  <a:cubicBezTo>
                    <a:pt x="2777" y="1171"/>
                    <a:pt x="2477" y="572"/>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8"/>
            <p:cNvSpPr/>
            <p:nvPr/>
          </p:nvSpPr>
          <p:spPr>
            <a:xfrm>
              <a:off x="-2249600" y="2583975"/>
              <a:ext cx="121125" cy="103450"/>
            </a:xfrm>
            <a:custGeom>
              <a:avLst/>
              <a:gdLst/>
              <a:ahLst/>
              <a:cxnLst/>
              <a:rect l="l" t="t" r="r" b="b"/>
              <a:pathLst>
                <a:path w="4845" h="4138" extrusionOk="0">
                  <a:moveTo>
                    <a:pt x="2096" y="1"/>
                  </a:moveTo>
                  <a:lnTo>
                    <a:pt x="1878" y="1525"/>
                  </a:lnTo>
                  <a:cubicBezTo>
                    <a:pt x="1252" y="1470"/>
                    <a:pt x="626" y="1416"/>
                    <a:pt x="0" y="1334"/>
                  </a:cubicBezTo>
                  <a:lnTo>
                    <a:pt x="0" y="1334"/>
                  </a:lnTo>
                  <a:cubicBezTo>
                    <a:pt x="572" y="1715"/>
                    <a:pt x="1143" y="2096"/>
                    <a:pt x="1742" y="2450"/>
                  </a:cubicBezTo>
                  <a:lnTo>
                    <a:pt x="1524" y="3947"/>
                  </a:lnTo>
                  <a:cubicBezTo>
                    <a:pt x="1932" y="3675"/>
                    <a:pt x="2368" y="3403"/>
                    <a:pt x="2803" y="3103"/>
                  </a:cubicBezTo>
                  <a:cubicBezTo>
                    <a:pt x="3375" y="3457"/>
                    <a:pt x="3973" y="3784"/>
                    <a:pt x="4545" y="4137"/>
                  </a:cubicBezTo>
                  <a:cubicBezTo>
                    <a:pt x="4218" y="3620"/>
                    <a:pt x="3919" y="3076"/>
                    <a:pt x="3592" y="2559"/>
                  </a:cubicBezTo>
                  <a:cubicBezTo>
                    <a:pt x="4028" y="2260"/>
                    <a:pt x="4436" y="1960"/>
                    <a:pt x="4844" y="1661"/>
                  </a:cubicBezTo>
                  <a:cubicBezTo>
                    <a:pt x="4246" y="1634"/>
                    <a:pt x="3620" y="1634"/>
                    <a:pt x="3021" y="1579"/>
                  </a:cubicBezTo>
                  <a:cubicBezTo>
                    <a:pt x="2694" y="1062"/>
                    <a:pt x="2395" y="545"/>
                    <a:pt x="2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8"/>
            <p:cNvSpPr/>
            <p:nvPr/>
          </p:nvSpPr>
          <p:spPr>
            <a:xfrm>
              <a:off x="-1998550" y="2574450"/>
              <a:ext cx="115000" cy="104125"/>
            </a:xfrm>
            <a:custGeom>
              <a:avLst/>
              <a:gdLst/>
              <a:ahLst/>
              <a:cxnLst/>
              <a:rect l="l" t="t" r="r" b="b"/>
              <a:pathLst>
                <a:path w="4600" h="4165" extrusionOk="0">
                  <a:moveTo>
                    <a:pt x="1905" y="1"/>
                  </a:moveTo>
                  <a:lnTo>
                    <a:pt x="1769" y="1607"/>
                  </a:lnTo>
                  <a:cubicBezTo>
                    <a:pt x="1198" y="1688"/>
                    <a:pt x="599" y="1743"/>
                    <a:pt x="0" y="1797"/>
                  </a:cubicBezTo>
                  <a:cubicBezTo>
                    <a:pt x="572" y="2069"/>
                    <a:pt x="1143" y="2341"/>
                    <a:pt x="1687" y="2586"/>
                  </a:cubicBezTo>
                  <a:lnTo>
                    <a:pt x="1579" y="4165"/>
                  </a:lnTo>
                  <a:cubicBezTo>
                    <a:pt x="1960" y="3811"/>
                    <a:pt x="2368" y="3430"/>
                    <a:pt x="2749" y="3049"/>
                  </a:cubicBezTo>
                  <a:cubicBezTo>
                    <a:pt x="3320" y="3267"/>
                    <a:pt x="3892" y="3512"/>
                    <a:pt x="4463" y="3729"/>
                  </a:cubicBezTo>
                  <a:cubicBezTo>
                    <a:pt x="4110" y="3267"/>
                    <a:pt x="3783" y="2804"/>
                    <a:pt x="3456" y="2314"/>
                  </a:cubicBezTo>
                  <a:cubicBezTo>
                    <a:pt x="3837" y="1933"/>
                    <a:pt x="4218" y="1525"/>
                    <a:pt x="4599" y="1144"/>
                  </a:cubicBezTo>
                  <a:lnTo>
                    <a:pt x="4599" y="1144"/>
                  </a:lnTo>
                  <a:cubicBezTo>
                    <a:pt x="4028" y="1253"/>
                    <a:pt x="3456" y="1362"/>
                    <a:pt x="2858" y="1443"/>
                  </a:cubicBezTo>
                  <a:cubicBezTo>
                    <a:pt x="2531" y="981"/>
                    <a:pt x="2205" y="491"/>
                    <a:pt x="1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8"/>
            <p:cNvSpPr/>
            <p:nvPr/>
          </p:nvSpPr>
          <p:spPr>
            <a:xfrm>
              <a:off x="-1761800" y="2517300"/>
              <a:ext cx="107525" cy="108200"/>
            </a:xfrm>
            <a:custGeom>
              <a:avLst/>
              <a:gdLst/>
              <a:ahLst/>
              <a:cxnLst/>
              <a:rect l="l" t="t" r="r" b="b"/>
              <a:pathLst>
                <a:path w="4301" h="4328" extrusionOk="0">
                  <a:moveTo>
                    <a:pt x="1688" y="1"/>
                  </a:moveTo>
                  <a:cubicBezTo>
                    <a:pt x="1688" y="572"/>
                    <a:pt x="1688" y="1117"/>
                    <a:pt x="1661" y="1661"/>
                  </a:cubicBezTo>
                  <a:cubicBezTo>
                    <a:pt x="1117" y="1851"/>
                    <a:pt x="545" y="2015"/>
                    <a:pt x="1" y="2205"/>
                  </a:cubicBezTo>
                  <a:cubicBezTo>
                    <a:pt x="545" y="2369"/>
                    <a:pt x="1089" y="2532"/>
                    <a:pt x="1634" y="2695"/>
                  </a:cubicBezTo>
                  <a:cubicBezTo>
                    <a:pt x="1606" y="3239"/>
                    <a:pt x="1606" y="3784"/>
                    <a:pt x="1606" y="4328"/>
                  </a:cubicBezTo>
                  <a:cubicBezTo>
                    <a:pt x="1960" y="3893"/>
                    <a:pt x="2314" y="3430"/>
                    <a:pt x="2641" y="2967"/>
                  </a:cubicBezTo>
                  <a:cubicBezTo>
                    <a:pt x="3185" y="3131"/>
                    <a:pt x="3729" y="3267"/>
                    <a:pt x="4273" y="3403"/>
                  </a:cubicBezTo>
                  <a:cubicBezTo>
                    <a:pt x="3947" y="2967"/>
                    <a:pt x="3620" y="2532"/>
                    <a:pt x="3294" y="2124"/>
                  </a:cubicBezTo>
                  <a:cubicBezTo>
                    <a:pt x="3620" y="1634"/>
                    <a:pt x="3974" y="1171"/>
                    <a:pt x="4301" y="681"/>
                  </a:cubicBezTo>
                  <a:lnTo>
                    <a:pt x="4301" y="681"/>
                  </a:lnTo>
                  <a:cubicBezTo>
                    <a:pt x="3756" y="899"/>
                    <a:pt x="3239" y="1117"/>
                    <a:pt x="2668" y="1307"/>
                  </a:cubicBezTo>
                  <a:cubicBezTo>
                    <a:pt x="2341" y="872"/>
                    <a:pt x="2015" y="436"/>
                    <a:pt x="1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8"/>
            <p:cNvSpPr/>
            <p:nvPr/>
          </p:nvSpPr>
          <p:spPr>
            <a:xfrm>
              <a:off x="-1610750" y="2566975"/>
              <a:ext cx="106150" cy="110925"/>
            </a:xfrm>
            <a:custGeom>
              <a:avLst/>
              <a:gdLst/>
              <a:ahLst/>
              <a:cxnLst/>
              <a:rect l="l" t="t" r="r" b="b"/>
              <a:pathLst>
                <a:path w="4246" h="4437" extrusionOk="0">
                  <a:moveTo>
                    <a:pt x="1579" y="1"/>
                  </a:moveTo>
                  <a:cubicBezTo>
                    <a:pt x="1579" y="572"/>
                    <a:pt x="1579" y="1116"/>
                    <a:pt x="1606" y="1688"/>
                  </a:cubicBezTo>
                  <a:cubicBezTo>
                    <a:pt x="1062" y="1933"/>
                    <a:pt x="545" y="2150"/>
                    <a:pt x="0" y="2395"/>
                  </a:cubicBezTo>
                  <a:cubicBezTo>
                    <a:pt x="545" y="2504"/>
                    <a:pt x="1089" y="2613"/>
                    <a:pt x="1606" y="2722"/>
                  </a:cubicBezTo>
                  <a:cubicBezTo>
                    <a:pt x="1633" y="3293"/>
                    <a:pt x="1660" y="3865"/>
                    <a:pt x="1660" y="4436"/>
                  </a:cubicBezTo>
                  <a:cubicBezTo>
                    <a:pt x="1987" y="3919"/>
                    <a:pt x="2314" y="3430"/>
                    <a:pt x="2613" y="2940"/>
                  </a:cubicBezTo>
                  <a:cubicBezTo>
                    <a:pt x="3157" y="3021"/>
                    <a:pt x="3701" y="3130"/>
                    <a:pt x="4246" y="3212"/>
                  </a:cubicBezTo>
                  <a:cubicBezTo>
                    <a:pt x="3892" y="2804"/>
                    <a:pt x="3565" y="2395"/>
                    <a:pt x="3212" y="1987"/>
                  </a:cubicBezTo>
                  <a:cubicBezTo>
                    <a:pt x="3538" y="1470"/>
                    <a:pt x="3838" y="953"/>
                    <a:pt x="4164" y="436"/>
                  </a:cubicBezTo>
                  <a:lnTo>
                    <a:pt x="4164" y="436"/>
                  </a:lnTo>
                  <a:cubicBezTo>
                    <a:pt x="3647" y="708"/>
                    <a:pt x="3130" y="980"/>
                    <a:pt x="2586" y="1225"/>
                  </a:cubicBezTo>
                  <a:cubicBezTo>
                    <a:pt x="2259" y="817"/>
                    <a:pt x="1905" y="409"/>
                    <a:pt x="1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8"/>
            <p:cNvSpPr/>
            <p:nvPr/>
          </p:nvSpPr>
          <p:spPr>
            <a:xfrm>
              <a:off x="-1842750" y="2648625"/>
              <a:ext cx="112275" cy="106825"/>
            </a:xfrm>
            <a:custGeom>
              <a:avLst/>
              <a:gdLst/>
              <a:ahLst/>
              <a:cxnLst/>
              <a:rect l="l" t="t" r="r" b="b"/>
              <a:pathLst>
                <a:path w="4491" h="4273" extrusionOk="0">
                  <a:moveTo>
                    <a:pt x="1769" y="0"/>
                  </a:moveTo>
                  <a:lnTo>
                    <a:pt x="1742" y="1633"/>
                  </a:lnTo>
                  <a:cubicBezTo>
                    <a:pt x="1143" y="1769"/>
                    <a:pt x="572" y="1905"/>
                    <a:pt x="0" y="2041"/>
                  </a:cubicBezTo>
                  <a:cubicBezTo>
                    <a:pt x="545" y="2259"/>
                    <a:pt x="1116" y="2450"/>
                    <a:pt x="1688" y="2640"/>
                  </a:cubicBezTo>
                  <a:lnTo>
                    <a:pt x="1633" y="4273"/>
                  </a:lnTo>
                  <a:cubicBezTo>
                    <a:pt x="2014" y="3837"/>
                    <a:pt x="2368" y="3429"/>
                    <a:pt x="2749" y="2994"/>
                  </a:cubicBezTo>
                  <a:cubicBezTo>
                    <a:pt x="3320" y="3184"/>
                    <a:pt x="3865" y="3348"/>
                    <a:pt x="4436" y="3538"/>
                  </a:cubicBezTo>
                  <a:cubicBezTo>
                    <a:pt x="4110" y="3075"/>
                    <a:pt x="3756" y="2640"/>
                    <a:pt x="3429" y="2177"/>
                  </a:cubicBezTo>
                  <a:cubicBezTo>
                    <a:pt x="3783" y="1769"/>
                    <a:pt x="4137" y="1307"/>
                    <a:pt x="4491" y="871"/>
                  </a:cubicBezTo>
                  <a:lnTo>
                    <a:pt x="4491" y="871"/>
                  </a:lnTo>
                  <a:cubicBezTo>
                    <a:pt x="3946" y="1034"/>
                    <a:pt x="3375" y="1198"/>
                    <a:pt x="2803" y="1361"/>
                  </a:cubicBezTo>
                  <a:cubicBezTo>
                    <a:pt x="2450" y="898"/>
                    <a:pt x="2123" y="436"/>
                    <a:pt x="17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8"/>
            <p:cNvSpPr/>
            <p:nvPr/>
          </p:nvSpPr>
          <p:spPr>
            <a:xfrm>
              <a:off x="-2091775" y="2686050"/>
              <a:ext cx="119775" cy="101375"/>
            </a:xfrm>
            <a:custGeom>
              <a:avLst/>
              <a:gdLst/>
              <a:ahLst/>
              <a:cxnLst/>
              <a:rect l="l" t="t" r="r" b="b"/>
              <a:pathLst>
                <a:path w="4791" h="4055" extrusionOk="0">
                  <a:moveTo>
                    <a:pt x="1988" y="0"/>
                  </a:moveTo>
                  <a:lnTo>
                    <a:pt x="1851" y="1551"/>
                  </a:lnTo>
                  <a:cubicBezTo>
                    <a:pt x="1226" y="1578"/>
                    <a:pt x="600" y="1606"/>
                    <a:pt x="1" y="1606"/>
                  </a:cubicBezTo>
                  <a:cubicBezTo>
                    <a:pt x="572" y="1905"/>
                    <a:pt x="1171" y="2204"/>
                    <a:pt x="1743" y="2504"/>
                  </a:cubicBezTo>
                  <a:lnTo>
                    <a:pt x="1579" y="4055"/>
                  </a:lnTo>
                  <a:cubicBezTo>
                    <a:pt x="2015" y="3728"/>
                    <a:pt x="2423" y="3375"/>
                    <a:pt x="2831" y="3048"/>
                  </a:cubicBezTo>
                  <a:cubicBezTo>
                    <a:pt x="3430" y="3320"/>
                    <a:pt x="4029" y="3620"/>
                    <a:pt x="4600" y="3892"/>
                  </a:cubicBezTo>
                  <a:cubicBezTo>
                    <a:pt x="4246" y="3402"/>
                    <a:pt x="3920" y="2885"/>
                    <a:pt x="3593" y="2395"/>
                  </a:cubicBezTo>
                  <a:cubicBezTo>
                    <a:pt x="4001" y="2041"/>
                    <a:pt x="4410" y="1687"/>
                    <a:pt x="4791" y="1334"/>
                  </a:cubicBezTo>
                  <a:lnTo>
                    <a:pt x="4791" y="1334"/>
                  </a:lnTo>
                  <a:cubicBezTo>
                    <a:pt x="4192" y="1388"/>
                    <a:pt x="3593" y="1442"/>
                    <a:pt x="2967" y="1497"/>
                  </a:cubicBezTo>
                  <a:cubicBezTo>
                    <a:pt x="2641" y="980"/>
                    <a:pt x="2314" y="490"/>
                    <a:pt x="1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8"/>
            <p:cNvSpPr/>
            <p:nvPr/>
          </p:nvSpPr>
          <p:spPr>
            <a:xfrm>
              <a:off x="-2360500" y="2671075"/>
              <a:ext cx="125200" cy="107525"/>
            </a:xfrm>
            <a:custGeom>
              <a:avLst/>
              <a:gdLst/>
              <a:ahLst/>
              <a:cxnLst/>
              <a:rect l="l" t="t" r="r" b="b"/>
              <a:pathLst>
                <a:path w="5008" h="4301" extrusionOk="0">
                  <a:moveTo>
                    <a:pt x="2177" y="0"/>
                  </a:moveTo>
                  <a:lnTo>
                    <a:pt x="1905" y="1443"/>
                  </a:lnTo>
                  <a:cubicBezTo>
                    <a:pt x="1279" y="1334"/>
                    <a:pt x="626" y="1198"/>
                    <a:pt x="0" y="1062"/>
                  </a:cubicBezTo>
                  <a:lnTo>
                    <a:pt x="0" y="1062"/>
                  </a:lnTo>
                  <a:cubicBezTo>
                    <a:pt x="572" y="1497"/>
                    <a:pt x="1170" y="1933"/>
                    <a:pt x="1769" y="2341"/>
                  </a:cubicBezTo>
                  <a:lnTo>
                    <a:pt x="1497" y="3810"/>
                  </a:lnTo>
                  <a:cubicBezTo>
                    <a:pt x="1960" y="3593"/>
                    <a:pt x="2395" y="3348"/>
                    <a:pt x="2858" y="3130"/>
                  </a:cubicBezTo>
                  <a:cubicBezTo>
                    <a:pt x="3456" y="3511"/>
                    <a:pt x="4055" y="3919"/>
                    <a:pt x="4654" y="4300"/>
                  </a:cubicBezTo>
                  <a:cubicBezTo>
                    <a:pt x="4327" y="3756"/>
                    <a:pt x="4001" y="3212"/>
                    <a:pt x="3701" y="2667"/>
                  </a:cubicBezTo>
                  <a:cubicBezTo>
                    <a:pt x="4137" y="2422"/>
                    <a:pt x="4572" y="2150"/>
                    <a:pt x="5008" y="1905"/>
                  </a:cubicBezTo>
                  <a:cubicBezTo>
                    <a:pt x="4382" y="1824"/>
                    <a:pt x="3756" y="1742"/>
                    <a:pt x="3103" y="1660"/>
                  </a:cubicBezTo>
                  <a:cubicBezTo>
                    <a:pt x="2803" y="1089"/>
                    <a:pt x="2477" y="545"/>
                    <a:pt x="2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8"/>
            <p:cNvSpPr/>
            <p:nvPr/>
          </p:nvSpPr>
          <p:spPr>
            <a:xfrm>
              <a:off x="-2627200" y="2596900"/>
              <a:ext cx="127250" cy="119100"/>
            </a:xfrm>
            <a:custGeom>
              <a:avLst/>
              <a:gdLst/>
              <a:ahLst/>
              <a:cxnLst/>
              <a:rect l="l" t="t" r="r" b="b"/>
              <a:pathLst>
                <a:path w="5090" h="4764" extrusionOk="0">
                  <a:moveTo>
                    <a:pt x="2313" y="1"/>
                  </a:moveTo>
                  <a:lnTo>
                    <a:pt x="1932" y="1334"/>
                  </a:lnTo>
                  <a:cubicBezTo>
                    <a:pt x="1307" y="1062"/>
                    <a:pt x="653" y="790"/>
                    <a:pt x="0" y="518"/>
                  </a:cubicBezTo>
                  <a:lnTo>
                    <a:pt x="0" y="518"/>
                  </a:lnTo>
                  <a:cubicBezTo>
                    <a:pt x="572" y="1062"/>
                    <a:pt x="1143" y="1634"/>
                    <a:pt x="1715" y="2178"/>
                  </a:cubicBezTo>
                  <a:lnTo>
                    <a:pt x="1388" y="3539"/>
                  </a:lnTo>
                  <a:cubicBezTo>
                    <a:pt x="1851" y="3430"/>
                    <a:pt x="2341" y="3321"/>
                    <a:pt x="2803" y="3185"/>
                  </a:cubicBezTo>
                  <a:cubicBezTo>
                    <a:pt x="3402" y="3729"/>
                    <a:pt x="3974" y="4246"/>
                    <a:pt x="4572" y="4763"/>
                  </a:cubicBezTo>
                  <a:cubicBezTo>
                    <a:pt x="4273" y="4165"/>
                    <a:pt x="3974" y="3566"/>
                    <a:pt x="3674" y="2940"/>
                  </a:cubicBezTo>
                  <a:cubicBezTo>
                    <a:pt x="4164" y="2804"/>
                    <a:pt x="4627" y="2668"/>
                    <a:pt x="5089" y="2532"/>
                  </a:cubicBezTo>
                  <a:cubicBezTo>
                    <a:pt x="4436" y="2314"/>
                    <a:pt x="3810" y="2096"/>
                    <a:pt x="3157" y="1852"/>
                  </a:cubicBezTo>
                  <a:cubicBezTo>
                    <a:pt x="2858" y="1226"/>
                    <a:pt x="2586" y="627"/>
                    <a:pt x="2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8"/>
            <p:cNvSpPr/>
            <p:nvPr/>
          </p:nvSpPr>
          <p:spPr>
            <a:xfrm>
              <a:off x="-1535925" y="2416625"/>
              <a:ext cx="101400" cy="112275"/>
            </a:xfrm>
            <a:custGeom>
              <a:avLst/>
              <a:gdLst/>
              <a:ahLst/>
              <a:cxnLst/>
              <a:rect l="l" t="t" r="r" b="b"/>
              <a:pathLst>
                <a:path w="4056" h="4491" extrusionOk="0">
                  <a:moveTo>
                    <a:pt x="1470" y="0"/>
                  </a:moveTo>
                  <a:lnTo>
                    <a:pt x="1470" y="0"/>
                  </a:lnTo>
                  <a:cubicBezTo>
                    <a:pt x="1498" y="572"/>
                    <a:pt x="1498" y="1143"/>
                    <a:pt x="1525" y="1715"/>
                  </a:cubicBezTo>
                  <a:cubicBezTo>
                    <a:pt x="1008" y="1987"/>
                    <a:pt x="518" y="2286"/>
                    <a:pt x="1" y="2531"/>
                  </a:cubicBezTo>
                  <a:cubicBezTo>
                    <a:pt x="518" y="2613"/>
                    <a:pt x="1035" y="2694"/>
                    <a:pt x="1552" y="2776"/>
                  </a:cubicBezTo>
                  <a:cubicBezTo>
                    <a:pt x="1579" y="3348"/>
                    <a:pt x="1579" y="3919"/>
                    <a:pt x="1607" y="4491"/>
                  </a:cubicBezTo>
                  <a:cubicBezTo>
                    <a:pt x="1906" y="3946"/>
                    <a:pt x="2205" y="3429"/>
                    <a:pt x="2505" y="2885"/>
                  </a:cubicBezTo>
                  <a:cubicBezTo>
                    <a:pt x="3022" y="2967"/>
                    <a:pt x="3539" y="3021"/>
                    <a:pt x="4056" y="3075"/>
                  </a:cubicBezTo>
                  <a:lnTo>
                    <a:pt x="3076" y="1905"/>
                  </a:lnTo>
                  <a:cubicBezTo>
                    <a:pt x="3348" y="1361"/>
                    <a:pt x="3648" y="817"/>
                    <a:pt x="3947" y="272"/>
                  </a:cubicBezTo>
                  <a:lnTo>
                    <a:pt x="3947" y="272"/>
                  </a:lnTo>
                  <a:cubicBezTo>
                    <a:pt x="3457" y="599"/>
                    <a:pt x="2940" y="898"/>
                    <a:pt x="2450" y="1170"/>
                  </a:cubicBezTo>
                  <a:cubicBezTo>
                    <a:pt x="2124" y="789"/>
                    <a:pt x="1797" y="381"/>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8"/>
            <p:cNvSpPr/>
            <p:nvPr/>
          </p:nvSpPr>
          <p:spPr>
            <a:xfrm>
              <a:off x="-2751025" y="2624800"/>
              <a:ext cx="128600" cy="124525"/>
            </a:xfrm>
            <a:custGeom>
              <a:avLst/>
              <a:gdLst/>
              <a:ahLst/>
              <a:cxnLst/>
              <a:rect l="l" t="t" r="r" b="b"/>
              <a:pathLst>
                <a:path w="5144" h="4981" extrusionOk="0">
                  <a:moveTo>
                    <a:pt x="2341" y="1"/>
                  </a:moveTo>
                  <a:lnTo>
                    <a:pt x="1960" y="1307"/>
                  </a:lnTo>
                  <a:cubicBezTo>
                    <a:pt x="1307" y="953"/>
                    <a:pt x="653" y="599"/>
                    <a:pt x="0" y="246"/>
                  </a:cubicBezTo>
                  <a:lnTo>
                    <a:pt x="0" y="246"/>
                  </a:lnTo>
                  <a:cubicBezTo>
                    <a:pt x="572" y="872"/>
                    <a:pt x="1143" y="1498"/>
                    <a:pt x="1715" y="2096"/>
                  </a:cubicBezTo>
                  <a:lnTo>
                    <a:pt x="1307" y="3403"/>
                  </a:lnTo>
                  <a:cubicBezTo>
                    <a:pt x="1796" y="3348"/>
                    <a:pt x="2286" y="3294"/>
                    <a:pt x="2776" y="3239"/>
                  </a:cubicBezTo>
                  <a:cubicBezTo>
                    <a:pt x="3375" y="3838"/>
                    <a:pt x="3946" y="4409"/>
                    <a:pt x="4545" y="4981"/>
                  </a:cubicBezTo>
                  <a:cubicBezTo>
                    <a:pt x="4246" y="4355"/>
                    <a:pt x="3974" y="3729"/>
                    <a:pt x="3674" y="3103"/>
                  </a:cubicBezTo>
                  <a:cubicBezTo>
                    <a:pt x="4164" y="3022"/>
                    <a:pt x="4654" y="2940"/>
                    <a:pt x="5144" y="2858"/>
                  </a:cubicBezTo>
                  <a:cubicBezTo>
                    <a:pt x="4463" y="2559"/>
                    <a:pt x="3810" y="2232"/>
                    <a:pt x="3157" y="1933"/>
                  </a:cubicBezTo>
                  <a:cubicBezTo>
                    <a:pt x="2885" y="1280"/>
                    <a:pt x="2613" y="654"/>
                    <a:pt x="2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8"/>
            <p:cNvSpPr/>
            <p:nvPr/>
          </p:nvSpPr>
          <p:spPr>
            <a:xfrm>
              <a:off x="-2474125" y="2730950"/>
              <a:ext cx="129300" cy="112275"/>
            </a:xfrm>
            <a:custGeom>
              <a:avLst/>
              <a:gdLst/>
              <a:ahLst/>
              <a:cxnLst/>
              <a:rect l="l" t="t" r="r" b="b"/>
              <a:pathLst>
                <a:path w="5172" h="4491" extrusionOk="0">
                  <a:moveTo>
                    <a:pt x="2286" y="0"/>
                  </a:moveTo>
                  <a:lnTo>
                    <a:pt x="1987" y="1415"/>
                  </a:lnTo>
                  <a:cubicBezTo>
                    <a:pt x="1334" y="1252"/>
                    <a:pt x="681" y="1062"/>
                    <a:pt x="0" y="844"/>
                  </a:cubicBezTo>
                  <a:lnTo>
                    <a:pt x="0" y="844"/>
                  </a:lnTo>
                  <a:cubicBezTo>
                    <a:pt x="599" y="1334"/>
                    <a:pt x="1198" y="1824"/>
                    <a:pt x="1797" y="2286"/>
                  </a:cubicBezTo>
                  <a:lnTo>
                    <a:pt x="1497" y="3674"/>
                  </a:lnTo>
                  <a:cubicBezTo>
                    <a:pt x="1987" y="3511"/>
                    <a:pt x="2450" y="3320"/>
                    <a:pt x="2912" y="3130"/>
                  </a:cubicBezTo>
                  <a:cubicBezTo>
                    <a:pt x="3511" y="3592"/>
                    <a:pt x="4137" y="4055"/>
                    <a:pt x="4736" y="4491"/>
                  </a:cubicBezTo>
                  <a:cubicBezTo>
                    <a:pt x="4409" y="3919"/>
                    <a:pt x="4083" y="3375"/>
                    <a:pt x="3783" y="2803"/>
                  </a:cubicBezTo>
                  <a:cubicBezTo>
                    <a:pt x="4246" y="2586"/>
                    <a:pt x="4709" y="2395"/>
                    <a:pt x="5171" y="2177"/>
                  </a:cubicBezTo>
                  <a:cubicBezTo>
                    <a:pt x="4518" y="2041"/>
                    <a:pt x="3865" y="1878"/>
                    <a:pt x="3185" y="1742"/>
                  </a:cubicBezTo>
                  <a:cubicBezTo>
                    <a:pt x="2885" y="1143"/>
                    <a:pt x="2586" y="572"/>
                    <a:pt x="2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8"/>
            <p:cNvSpPr/>
            <p:nvPr/>
          </p:nvSpPr>
          <p:spPr>
            <a:xfrm>
              <a:off x="-2205375" y="2771775"/>
              <a:ext cx="125200" cy="102075"/>
            </a:xfrm>
            <a:custGeom>
              <a:avLst/>
              <a:gdLst/>
              <a:ahLst/>
              <a:cxnLst/>
              <a:rect l="l" t="t" r="r" b="b"/>
              <a:pathLst>
                <a:path w="5008" h="4083" extrusionOk="0">
                  <a:moveTo>
                    <a:pt x="2123" y="0"/>
                  </a:moveTo>
                  <a:lnTo>
                    <a:pt x="1932" y="1524"/>
                  </a:lnTo>
                  <a:cubicBezTo>
                    <a:pt x="1279" y="1497"/>
                    <a:pt x="653" y="1442"/>
                    <a:pt x="0" y="1388"/>
                  </a:cubicBezTo>
                  <a:lnTo>
                    <a:pt x="0" y="1388"/>
                  </a:lnTo>
                  <a:cubicBezTo>
                    <a:pt x="599" y="1742"/>
                    <a:pt x="1198" y="2096"/>
                    <a:pt x="1796" y="2449"/>
                  </a:cubicBezTo>
                  <a:lnTo>
                    <a:pt x="1606" y="3946"/>
                  </a:lnTo>
                  <a:cubicBezTo>
                    <a:pt x="2068" y="3674"/>
                    <a:pt x="2504" y="3375"/>
                    <a:pt x="2939" y="3102"/>
                  </a:cubicBezTo>
                  <a:cubicBezTo>
                    <a:pt x="3538" y="3429"/>
                    <a:pt x="4137" y="3756"/>
                    <a:pt x="4763" y="4082"/>
                  </a:cubicBezTo>
                  <a:cubicBezTo>
                    <a:pt x="4409" y="3565"/>
                    <a:pt x="4055" y="3048"/>
                    <a:pt x="3728" y="2531"/>
                  </a:cubicBezTo>
                  <a:cubicBezTo>
                    <a:pt x="4164" y="2232"/>
                    <a:pt x="4599" y="1905"/>
                    <a:pt x="5008" y="1606"/>
                  </a:cubicBezTo>
                  <a:cubicBezTo>
                    <a:pt x="4382" y="1606"/>
                    <a:pt x="3756" y="1578"/>
                    <a:pt x="3103" y="1578"/>
                  </a:cubicBezTo>
                  <a:cubicBezTo>
                    <a:pt x="2776" y="1061"/>
                    <a:pt x="2449" y="517"/>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8"/>
            <p:cNvSpPr/>
            <p:nvPr/>
          </p:nvSpPr>
          <p:spPr>
            <a:xfrm>
              <a:off x="-1946175" y="2758150"/>
              <a:ext cx="118400" cy="104125"/>
            </a:xfrm>
            <a:custGeom>
              <a:avLst/>
              <a:gdLst/>
              <a:ahLst/>
              <a:cxnLst/>
              <a:rect l="l" t="t" r="r" b="b"/>
              <a:pathLst>
                <a:path w="4736" h="4165" extrusionOk="0">
                  <a:moveTo>
                    <a:pt x="1933" y="1"/>
                  </a:moveTo>
                  <a:lnTo>
                    <a:pt x="1824" y="1579"/>
                  </a:lnTo>
                  <a:cubicBezTo>
                    <a:pt x="1225" y="1688"/>
                    <a:pt x="599" y="1742"/>
                    <a:pt x="1" y="1824"/>
                  </a:cubicBezTo>
                  <a:cubicBezTo>
                    <a:pt x="572" y="2096"/>
                    <a:pt x="1171" y="2341"/>
                    <a:pt x="1770" y="2586"/>
                  </a:cubicBezTo>
                  <a:lnTo>
                    <a:pt x="1661" y="4165"/>
                  </a:lnTo>
                  <a:cubicBezTo>
                    <a:pt x="2069" y="3784"/>
                    <a:pt x="2450" y="3403"/>
                    <a:pt x="2858" y="3022"/>
                  </a:cubicBezTo>
                  <a:lnTo>
                    <a:pt x="4627" y="3702"/>
                  </a:lnTo>
                  <a:cubicBezTo>
                    <a:pt x="4273" y="3239"/>
                    <a:pt x="3920" y="2777"/>
                    <a:pt x="3593" y="2287"/>
                  </a:cubicBezTo>
                  <a:cubicBezTo>
                    <a:pt x="3974" y="1906"/>
                    <a:pt x="4355" y="1498"/>
                    <a:pt x="4736" y="1089"/>
                  </a:cubicBezTo>
                  <a:lnTo>
                    <a:pt x="4736" y="1089"/>
                  </a:lnTo>
                  <a:cubicBezTo>
                    <a:pt x="4137" y="1225"/>
                    <a:pt x="3539" y="1334"/>
                    <a:pt x="2940" y="1443"/>
                  </a:cubicBezTo>
                  <a:cubicBezTo>
                    <a:pt x="2613" y="953"/>
                    <a:pt x="2259" y="491"/>
                    <a:pt x="19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8"/>
            <p:cNvSpPr/>
            <p:nvPr/>
          </p:nvSpPr>
          <p:spPr>
            <a:xfrm>
              <a:off x="-1703275" y="2697600"/>
              <a:ext cx="110925" cy="108875"/>
            </a:xfrm>
            <a:custGeom>
              <a:avLst/>
              <a:gdLst/>
              <a:ahLst/>
              <a:cxnLst/>
              <a:rect l="l" t="t" r="r" b="b"/>
              <a:pathLst>
                <a:path w="4437" h="4355" extrusionOk="0">
                  <a:moveTo>
                    <a:pt x="1742" y="1"/>
                  </a:moveTo>
                  <a:cubicBezTo>
                    <a:pt x="1742" y="545"/>
                    <a:pt x="1715" y="1116"/>
                    <a:pt x="1687" y="1661"/>
                  </a:cubicBezTo>
                  <a:cubicBezTo>
                    <a:pt x="1116" y="1851"/>
                    <a:pt x="572" y="2042"/>
                    <a:pt x="0" y="2232"/>
                  </a:cubicBezTo>
                  <a:cubicBezTo>
                    <a:pt x="572" y="2396"/>
                    <a:pt x="1116" y="2532"/>
                    <a:pt x="1687" y="2695"/>
                  </a:cubicBezTo>
                  <a:lnTo>
                    <a:pt x="1687" y="4355"/>
                  </a:lnTo>
                  <a:cubicBezTo>
                    <a:pt x="2041" y="3892"/>
                    <a:pt x="2395" y="3430"/>
                    <a:pt x="2749" y="2940"/>
                  </a:cubicBezTo>
                  <a:cubicBezTo>
                    <a:pt x="3320" y="3103"/>
                    <a:pt x="3892" y="3212"/>
                    <a:pt x="4436" y="3348"/>
                  </a:cubicBezTo>
                  <a:cubicBezTo>
                    <a:pt x="4082" y="2913"/>
                    <a:pt x="3756" y="2504"/>
                    <a:pt x="3402" y="2069"/>
                  </a:cubicBezTo>
                  <a:cubicBezTo>
                    <a:pt x="3756" y="1606"/>
                    <a:pt x="4082" y="1116"/>
                    <a:pt x="4409" y="627"/>
                  </a:cubicBezTo>
                  <a:lnTo>
                    <a:pt x="4409" y="627"/>
                  </a:lnTo>
                  <a:cubicBezTo>
                    <a:pt x="3865" y="844"/>
                    <a:pt x="3320" y="1062"/>
                    <a:pt x="2749" y="1280"/>
                  </a:cubicBezTo>
                  <a:cubicBezTo>
                    <a:pt x="2422" y="844"/>
                    <a:pt x="2068" y="436"/>
                    <a:pt x="1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a:off x="-1546800" y="2744550"/>
              <a:ext cx="109550" cy="110925"/>
            </a:xfrm>
            <a:custGeom>
              <a:avLst/>
              <a:gdLst/>
              <a:ahLst/>
              <a:cxnLst/>
              <a:rect l="l" t="t" r="r" b="b"/>
              <a:pathLst>
                <a:path w="4382" h="4437" extrusionOk="0">
                  <a:moveTo>
                    <a:pt x="1606" y="0"/>
                  </a:moveTo>
                  <a:cubicBezTo>
                    <a:pt x="1606" y="572"/>
                    <a:pt x="1633" y="1143"/>
                    <a:pt x="1661" y="1688"/>
                  </a:cubicBezTo>
                  <a:cubicBezTo>
                    <a:pt x="1116" y="1960"/>
                    <a:pt x="545" y="2205"/>
                    <a:pt x="0" y="2423"/>
                  </a:cubicBezTo>
                  <a:cubicBezTo>
                    <a:pt x="572" y="2531"/>
                    <a:pt x="1116" y="2640"/>
                    <a:pt x="1688" y="2749"/>
                  </a:cubicBezTo>
                  <a:cubicBezTo>
                    <a:pt x="1715" y="3321"/>
                    <a:pt x="1715" y="3892"/>
                    <a:pt x="1742" y="4436"/>
                  </a:cubicBezTo>
                  <a:cubicBezTo>
                    <a:pt x="2069" y="3947"/>
                    <a:pt x="2395" y="3429"/>
                    <a:pt x="2722" y="2940"/>
                  </a:cubicBezTo>
                  <a:cubicBezTo>
                    <a:pt x="3266" y="3021"/>
                    <a:pt x="3838" y="3103"/>
                    <a:pt x="4382" y="3185"/>
                  </a:cubicBezTo>
                  <a:lnTo>
                    <a:pt x="3321" y="1987"/>
                  </a:lnTo>
                  <a:cubicBezTo>
                    <a:pt x="3647" y="1470"/>
                    <a:pt x="3947" y="926"/>
                    <a:pt x="4273" y="409"/>
                  </a:cubicBezTo>
                  <a:lnTo>
                    <a:pt x="4273" y="409"/>
                  </a:lnTo>
                  <a:cubicBezTo>
                    <a:pt x="3729" y="681"/>
                    <a:pt x="3185" y="953"/>
                    <a:pt x="2667" y="1225"/>
                  </a:cubicBezTo>
                  <a:lnTo>
                    <a:pt x="16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a:off x="-1784925" y="2830275"/>
              <a:ext cx="116375" cy="106850"/>
            </a:xfrm>
            <a:custGeom>
              <a:avLst/>
              <a:gdLst/>
              <a:ahLst/>
              <a:cxnLst/>
              <a:rect l="l" t="t" r="r" b="b"/>
              <a:pathLst>
                <a:path w="4655" h="4274" extrusionOk="0">
                  <a:moveTo>
                    <a:pt x="1824" y="0"/>
                  </a:moveTo>
                  <a:cubicBezTo>
                    <a:pt x="1824" y="518"/>
                    <a:pt x="1824" y="1089"/>
                    <a:pt x="1797" y="1633"/>
                  </a:cubicBezTo>
                  <a:cubicBezTo>
                    <a:pt x="1198" y="1797"/>
                    <a:pt x="599" y="1933"/>
                    <a:pt x="0" y="2069"/>
                  </a:cubicBezTo>
                  <a:cubicBezTo>
                    <a:pt x="599" y="2259"/>
                    <a:pt x="1171" y="2450"/>
                    <a:pt x="1769" y="2640"/>
                  </a:cubicBezTo>
                  <a:cubicBezTo>
                    <a:pt x="1769" y="3185"/>
                    <a:pt x="1742" y="3729"/>
                    <a:pt x="1742" y="4273"/>
                  </a:cubicBezTo>
                  <a:cubicBezTo>
                    <a:pt x="2123" y="3865"/>
                    <a:pt x="2504" y="3429"/>
                    <a:pt x="2858" y="2994"/>
                  </a:cubicBezTo>
                  <a:cubicBezTo>
                    <a:pt x="3457" y="3157"/>
                    <a:pt x="4028" y="3348"/>
                    <a:pt x="4627" y="3511"/>
                  </a:cubicBezTo>
                  <a:cubicBezTo>
                    <a:pt x="4273" y="3076"/>
                    <a:pt x="3919" y="2613"/>
                    <a:pt x="3566" y="2178"/>
                  </a:cubicBezTo>
                  <a:cubicBezTo>
                    <a:pt x="3919" y="1715"/>
                    <a:pt x="4273" y="1252"/>
                    <a:pt x="4654" y="817"/>
                  </a:cubicBezTo>
                  <a:lnTo>
                    <a:pt x="4654" y="817"/>
                  </a:lnTo>
                  <a:cubicBezTo>
                    <a:pt x="4055" y="980"/>
                    <a:pt x="3484" y="1171"/>
                    <a:pt x="2885" y="1334"/>
                  </a:cubicBezTo>
                  <a:cubicBezTo>
                    <a:pt x="2531" y="899"/>
                    <a:pt x="2178" y="436"/>
                    <a:pt x="1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a:off x="-2040750" y="2871100"/>
              <a:ext cx="123850" cy="101400"/>
            </a:xfrm>
            <a:custGeom>
              <a:avLst/>
              <a:gdLst/>
              <a:ahLst/>
              <a:cxnLst/>
              <a:rect l="l" t="t" r="r" b="b"/>
              <a:pathLst>
                <a:path w="4954" h="4056" extrusionOk="0">
                  <a:moveTo>
                    <a:pt x="2042" y="0"/>
                  </a:moveTo>
                  <a:lnTo>
                    <a:pt x="1906" y="1552"/>
                  </a:lnTo>
                  <a:cubicBezTo>
                    <a:pt x="1280" y="1579"/>
                    <a:pt x="627" y="1606"/>
                    <a:pt x="1" y="1633"/>
                  </a:cubicBezTo>
                  <a:cubicBezTo>
                    <a:pt x="600" y="1933"/>
                    <a:pt x="1198" y="2232"/>
                    <a:pt x="1824" y="2504"/>
                  </a:cubicBezTo>
                  <a:lnTo>
                    <a:pt x="1688" y="4055"/>
                  </a:lnTo>
                  <a:cubicBezTo>
                    <a:pt x="2124" y="3729"/>
                    <a:pt x="2532" y="3402"/>
                    <a:pt x="2967" y="3048"/>
                  </a:cubicBezTo>
                  <a:cubicBezTo>
                    <a:pt x="3566" y="3320"/>
                    <a:pt x="4165" y="3593"/>
                    <a:pt x="4791" y="3865"/>
                  </a:cubicBezTo>
                  <a:cubicBezTo>
                    <a:pt x="4437" y="3375"/>
                    <a:pt x="4083" y="2885"/>
                    <a:pt x="3729" y="2395"/>
                  </a:cubicBezTo>
                  <a:cubicBezTo>
                    <a:pt x="4137" y="2041"/>
                    <a:pt x="4546" y="1660"/>
                    <a:pt x="4954" y="1307"/>
                  </a:cubicBezTo>
                  <a:lnTo>
                    <a:pt x="4954" y="1307"/>
                  </a:lnTo>
                  <a:cubicBezTo>
                    <a:pt x="4328" y="1361"/>
                    <a:pt x="3702" y="1443"/>
                    <a:pt x="3076" y="1470"/>
                  </a:cubicBezTo>
                  <a:cubicBezTo>
                    <a:pt x="2722" y="980"/>
                    <a:pt x="2369" y="49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8"/>
            <p:cNvSpPr/>
            <p:nvPr/>
          </p:nvSpPr>
          <p:spPr>
            <a:xfrm>
              <a:off x="-2319000" y="2860200"/>
              <a:ext cx="130650" cy="106850"/>
            </a:xfrm>
            <a:custGeom>
              <a:avLst/>
              <a:gdLst/>
              <a:ahLst/>
              <a:cxnLst/>
              <a:rect l="l" t="t" r="r" b="b"/>
              <a:pathLst>
                <a:path w="5226" h="4274" extrusionOk="0">
                  <a:moveTo>
                    <a:pt x="2232" y="1"/>
                  </a:moveTo>
                  <a:lnTo>
                    <a:pt x="1987" y="1470"/>
                  </a:lnTo>
                  <a:cubicBezTo>
                    <a:pt x="1334" y="1362"/>
                    <a:pt x="653" y="1253"/>
                    <a:pt x="0" y="1117"/>
                  </a:cubicBezTo>
                  <a:lnTo>
                    <a:pt x="0" y="1117"/>
                  </a:lnTo>
                  <a:cubicBezTo>
                    <a:pt x="599" y="1552"/>
                    <a:pt x="1225" y="1960"/>
                    <a:pt x="1851" y="2369"/>
                  </a:cubicBezTo>
                  <a:lnTo>
                    <a:pt x="1606" y="3838"/>
                  </a:lnTo>
                  <a:cubicBezTo>
                    <a:pt x="2096" y="3593"/>
                    <a:pt x="2558" y="3348"/>
                    <a:pt x="2994" y="3103"/>
                  </a:cubicBezTo>
                  <a:cubicBezTo>
                    <a:pt x="3620" y="3512"/>
                    <a:pt x="4246" y="3893"/>
                    <a:pt x="4872" y="4274"/>
                  </a:cubicBezTo>
                  <a:cubicBezTo>
                    <a:pt x="4518" y="3729"/>
                    <a:pt x="4191" y="3185"/>
                    <a:pt x="3865" y="2641"/>
                  </a:cubicBezTo>
                  <a:cubicBezTo>
                    <a:pt x="4300" y="2396"/>
                    <a:pt x="4763" y="2124"/>
                    <a:pt x="5225" y="1851"/>
                  </a:cubicBezTo>
                  <a:cubicBezTo>
                    <a:pt x="4545" y="1797"/>
                    <a:pt x="3892" y="1715"/>
                    <a:pt x="3239" y="1634"/>
                  </a:cubicBezTo>
                  <a:cubicBezTo>
                    <a:pt x="2885" y="1089"/>
                    <a:pt x="2558" y="545"/>
                    <a:pt x="22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8"/>
            <p:cNvSpPr/>
            <p:nvPr/>
          </p:nvSpPr>
          <p:spPr>
            <a:xfrm>
              <a:off x="-2595900" y="2790825"/>
              <a:ext cx="132675" cy="117725"/>
            </a:xfrm>
            <a:custGeom>
              <a:avLst/>
              <a:gdLst/>
              <a:ahLst/>
              <a:cxnLst/>
              <a:rect l="l" t="t" r="r" b="b"/>
              <a:pathLst>
                <a:path w="5307" h="4709" extrusionOk="0">
                  <a:moveTo>
                    <a:pt x="2341" y="0"/>
                  </a:moveTo>
                  <a:lnTo>
                    <a:pt x="2041" y="1361"/>
                  </a:lnTo>
                  <a:cubicBezTo>
                    <a:pt x="1361" y="1089"/>
                    <a:pt x="680" y="844"/>
                    <a:pt x="0" y="544"/>
                  </a:cubicBezTo>
                  <a:lnTo>
                    <a:pt x="0" y="544"/>
                  </a:lnTo>
                  <a:cubicBezTo>
                    <a:pt x="599" y="1116"/>
                    <a:pt x="1198" y="1660"/>
                    <a:pt x="1823" y="2177"/>
                  </a:cubicBezTo>
                  <a:lnTo>
                    <a:pt x="1470" y="3538"/>
                  </a:lnTo>
                  <a:cubicBezTo>
                    <a:pt x="1960" y="3429"/>
                    <a:pt x="2449" y="3320"/>
                    <a:pt x="2939" y="3184"/>
                  </a:cubicBezTo>
                  <a:cubicBezTo>
                    <a:pt x="3565" y="3701"/>
                    <a:pt x="4191" y="4218"/>
                    <a:pt x="4790" y="4708"/>
                  </a:cubicBezTo>
                  <a:cubicBezTo>
                    <a:pt x="4490" y="4109"/>
                    <a:pt x="4164" y="3511"/>
                    <a:pt x="3865" y="2912"/>
                  </a:cubicBezTo>
                  <a:cubicBezTo>
                    <a:pt x="4327" y="2776"/>
                    <a:pt x="4817" y="2613"/>
                    <a:pt x="5307" y="2477"/>
                  </a:cubicBezTo>
                  <a:cubicBezTo>
                    <a:pt x="4627" y="2259"/>
                    <a:pt x="3946" y="2041"/>
                    <a:pt x="3266" y="1823"/>
                  </a:cubicBezTo>
                  <a:cubicBezTo>
                    <a:pt x="2939" y="1197"/>
                    <a:pt x="2640" y="599"/>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8"/>
            <p:cNvSpPr/>
            <p:nvPr/>
          </p:nvSpPr>
          <p:spPr>
            <a:xfrm>
              <a:off x="-1471275" y="2592150"/>
              <a:ext cx="104125" cy="112950"/>
            </a:xfrm>
            <a:custGeom>
              <a:avLst/>
              <a:gdLst/>
              <a:ahLst/>
              <a:cxnLst/>
              <a:rect l="l" t="t" r="r" b="b"/>
              <a:pathLst>
                <a:path w="4165" h="4518" extrusionOk="0">
                  <a:moveTo>
                    <a:pt x="1470" y="0"/>
                  </a:moveTo>
                  <a:cubicBezTo>
                    <a:pt x="1497" y="572"/>
                    <a:pt x="1497" y="1171"/>
                    <a:pt x="1551" y="1742"/>
                  </a:cubicBezTo>
                  <a:cubicBezTo>
                    <a:pt x="1034" y="2042"/>
                    <a:pt x="517" y="2314"/>
                    <a:pt x="0" y="2613"/>
                  </a:cubicBezTo>
                  <a:cubicBezTo>
                    <a:pt x="517" y="2667"/>
                    <a:pt x="1062" y="2749"/>
                    <a:pt x="1606" y="2804"/>
                  </a:cubicBezTo>
                  <a:cubicBezTo>
                    <a:pt x="1633" y="3375"/>
                    <a:pt x="1660" y="3947"/>
                    <a:pt x="1688" y="4518"/>
                  </a:cubicBezTo>
                  <a:cubicBezTo>
                    <a:pt x="1987" y="3974"/>
                    <a:pt x="2286" y="3457"/>
                    <a:pt x="2586" y="2912"/>
                  </a:cubicBezTo>
                  <a:cubicBezTo>
                    <a:pt x="3103" y="2967"/>
                    <a:pt x="3647" y="3021"/>
                    <a:pt x="4164" y="3076"/>
                  </a:cubicBezTo>
                  <a:lnTo>
                    <a:pt x="3130" y="1905"/>
                  </a:lnTo>
                  <a:cubicBezTo>
                    <a:pt x="3429" y="1361"/>
                    <a:pt x="3701" y="817"/>
                    <a:pt x="4001" y="273"/>
                  </a:cubicBezTo>
                  <a:lnTo>
                    <a:pt x="4001" y="273"/>
                  </a:lnTo>
                  <a:cubicBezTo>
                    <a:pt x="3511" y="572"/>
                    <a:pt x="2994" y="871"/>
                    <a:pt x="2477" y="1171"/>
                  </a:cubicBezTo>
                  <a:lnTo>
                    <a:pt x="1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8"/>
            <p:cNvSpPr/>
            <p:nvPr/>
          </p:nvSpPr>
          <p:spPr>
            <a:xfrm>
              <a:off x="-2725175" y="2820750"/>
              <a:ext cx="134725" cy="123175"/>
            </a:xfrm>
            <a:custGeom>
              <a:avLst/>
              <a:gdLst/>
              <a:ahLst/>
              <a:cxnLst/>
              <a:rect l="l" t="t" r="r" b="b"/>
              <a:pathLst>
                <a:path w="5389" h="4927" extrusionOk="0">
                  <a:moveTo>
                    <a:pt x="2422" y="0"/>
                  </a:moveTo>
                  <a:lnTo>
                    <a:pt x="2041" y="1280"/>
                  </a:lnTo>
                  <a:cubicBezTo>
                    <a:pt x="1361" y="953"/>
                    <a:pt x="681" y="626"/>
                    <a:pt x="0" y="273"/>
                  </a:cubicBezTo>
                  <a:lnTo>
                    <a:pt x="0" y="273"/>
                  </a:lnTo>
                  <a:cubicBezTo>
                    <a:pt x="599" y="871"/>
                    <a:pt x="1198" y="1497"/>
                    <a:pt x="1824" y="2096"/>
                  </a:cubicBezTo>
                  <a:lnTo>
                    <a:pt x="1443" y="3402"/>
                  </a:lnTo>
                  <a:cubicBezTo>
                    <a:pt x="1933" y="3321"/>
                    <a:pt x="2450" y="3266"/>
                    <a:pt x="2967" y="3212"/>
                  </a:cubicBezTo>
                  <a:cubicBezTo>
                    <a:pt x="3565" y="3783"/>
                    <a:pt x="4191" y="4355"/>
                    <a:pt x="4817" y="4926"/>
                  </a:cubicBezTo>
                  <a:cubicBezTo>
                    <a:pt x="4491" y="4300"/>
                    <a:pt x="4191" y="3674"/>
                    <a:pt x="3892" y="3048"/>
                  </a:cubicBezTo>
                  <a:cubicBezTo>
                    <a:pt x="4382" y="2967"/>
                    <a:pt x="4899" y="2885"/>
                    <a:pt x="5389" y="2776"/>
                  </a:cubicBezTo>
                  <a:cubicBezTo>
                    <a:pt x="4681" y="2504"/>
                    <a:pt x="4001" y="2205"/>
                    <a:pt x="3321" y="1878"/>
                  </a:cubicBezTo>
                  <a:cubicBezTo>
                    <a:pt x="3021" y="1252"/>
                    <a:pt x="2722" y="626"/>
                    <a:pt x="2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8"/>
            <p:cNvSpPr/>
            <p:nvPr/>
          </p:nvSpPr>
          <p:spPr>
            <a:xfrm>
              <a:off x="-2435350" y="2922125"/>
              <a:ext cx="134050" cy="110925"/>
            </a:xfrm>
            <a:custGeom>
              <a:avLst/>
              <a:gdLst/>
              <a:ahLst/>
              <a:cxnLst/>
              <a:rect l="l" t="t" r="r" b="b"/>
              <a:pathLst>
                <a:path w="5362" h="4437" extrusionOk="0">
                  <a:moveTo>
                    <a:pt x="2341" y="0"/>
                  </a:moveTo>
                  <a:lnTo>
                    <a:pt x="2042" y="1416"/>
                  </a:lnTo>
                  <a:cubicBezTo>
                    <a:pt x="1361" y="1225"/>
                    <a:pt x="681" y="1062"/>
                    <a:pt x="1" y="871"/>
                  </a:cubicBezTo>
                  <a:lnTo>
                    <a:pt x="1" y="871"/>
                  </a:lnTo>
                  <a:cubicBezTo>
                    <a:pt x="627" y="1361"/>
                    <a:pt x="1253" y="1824"/>
                    <a:pt x="1878" y="2286"/>
                  </a:cubicBezTo>
                  <a:lnTo>
                    <a:pt x="1606" y="3674"/>
                  </a:lnTo>
                  <a:cubicBezTo>
                    <a:pt x="2096" y="3511"/>
                    <a:pt x="2586" y="3321"/>
                    <a:pt x="3049" y="3130"/>
                  </a:cubicBezTo>
                  <a:cubicBezTo>
                    <a:pt x="3702" y="3565"/>
                    <a:pt x="4328" y="4001"/>
                    <a:pt x="4981" y="4436"/>
                  </a:cubicBezTo>
                  <a:cubicBezTo>
                    <a:pt x="4627" y="3865"/>
                    <a:pt x="4301" y="3321"/>
                    <a:pt x="3947" y="2749"/>
                  </a:cubicBezTo>
                  <a:cubicBezTo>
                    <a:pt x="4437" y="2531"/>
                    <a:pt x="4899" y="2341"/>
                    <a:pt x="5362" y="2096"/>
                  </a:cubicBezTo>
                  <a:cubicBezTo>
                    <a:pt x="4682" y="1987"/>
                    <a:pt x="4001" y="1851"/>
                    <a:pt x="3321" y="1688"/>
                  </a:cubicBezTo>
                  <a:cubicBezTo>
                    <a:pt x="2994" y="1143"/>
                    <a:pt x="2668" y="572"/>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8"/>
            <p:cNvSpPr/>
            <p:nvPr/>
          </p:nvSpPr>
          <p:spPr>
            <a:xfrm>
              <a:off x="-2157075" y="2958850"/>
              <a:ext cx="130650" cy="100725"/>
            </a:xfrm>
            <a:custGeom>
              <a:avLst/>
              <a:gdLst/>
              <a:ahLst/>
              <a:cxnLst/>
              <a:rect l="l" t="t" r="r" b="b"/>
              <a:pathLst>
                <a:path w="5226" h="4029" extrusionOk="0">
                  <a:moveTo>
                    <a:pt x="2205" y="1"/>
                  </a:moveTo>
                  <a:lnTo>
                    <a:pt x="2014" y="1525"/>
                  </a:lnTo>
                  <a:cubicBezTo>
                    <a:pt x="1334" y="1498"/>
                    <a:pt x="681" y="1443"/>
                    <a:pt x="0" y="1389"/>
                  </a:cubicBezTo>
                  <a:lnTo>
                    <a:pt x="0" y="1389"/>
                  </a:lnTo>
                  <a:cubicBezTo>
                    <a:pt x="653" y="1770"/>
                    <a:pt x="1279" y="2124"/>
                    <a:pt x="1905" y="2450"/>
                  </a:cubicBezTo>
                  <a:lnTo>
                    <a:pt x="1715" y="3947"/>
                  </a:lnTo>
                  <a:cubicBezTo>
                    <a:pt x="2177" y="3675"/>
                    <a:pt x="2640" y="3376"/>
                    <a:pt x="3076" y="3076"/>
                  </a:cubicBezTo>
                  <a:cubicBezTo>
                    <a:pt x="3701" y="3403"/>
                    <a:pt x="4355" y="3729"/>
                    <a:pt x="4981" y="4029"/>
                  </a:cubicBezTo>
                  <a:cubicBezTo>
                    <a:pt x="4627" y="3539"/>
                    <a:pt x="4246" y="3022"/>
                    <a:pt x="3892" y="2505"/>
                  </a:cubicBezTo>
                  <a:cubicBezTo>
                    <a:pt x="4355" y="2205"/>
                    <a:pt x="4790" y="1879"/>
                    <a:pt x="5225" y="1552"/>
                  </a:cubicBezTo>
                  <a:lnTo>
                    <a:pt x="3239" y="1552"/>
                  </a:lnTo>
                  <a:cubicBezTo>
                    <a:pt x="2885" y="1035"/>
                    <a:pt x="2531" y="518"/>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8"/>
            <p:cNvSpPr/>
            <p:nvPr/>
          </p:nvSpPr>
          <p:spPr>
            <a:xfrm>
              <a:off x="-1889025" y="2941850"/>
              <a:ext cx="121825" cy="104125"/>
            </a:xfrm>
            <a:custGeom>
              <a:avLst/>
              <a:gdLst/>
              <a:ahLst/>
              <a:cxnLst/>
              <a:rect l="l" t="t" r="r" b="b"/>
              <a:pathLst>
                <a:path w="4873" h="4165" extrusionOk="0">
                  <a:moveTo>
                    <a:pt x="1960" y="1"/>
                  </a:moveTo>
                  <a:lnTo>
                    <a:pt x="1878" y="1579"/>
                  </a:lnTo>
                  <a:cubicBezTo>
                    <a:pt x="1253" y="1688"/>
                    <a:pt x="627" y="1770"/>
                    <a:pt x="1" y="1851"/>
                  </a:cubicBezTo>
                  <a:cubicBezTo>
                    <a:pt x="599" y="2096"/>
                    <a:pt x="1225" y="2341"/>
                    <a:pt x="1824" y="2586"/>
                  </a:cubicBezTo>
                  <a:lnTo>
                    <a:pt x="1770" y="4164"/>
                  </a:lnTo>
                  <a:cubicBezTo>
                    <a:pt x="2178" y="3783"/>
                    <a:pt x="2559" y="3402"/>
                    <a:pt x="2967" y="2994"/>
                  </a:cubicBezTo>
                  <a:cubicBezTo>
                    <a:pt x="3566" y="3239"/>
                    <a:pt x="4192" y="3430"/>
                    <a:pt x="4790" y="3647"/>
                  </a:cubicBezTo>
                  <a:cubicBezTo>
                    <a:pt x="4437" y="3185"/>
                    <a:pt x="4083" y="2722"/>
                    <a:pt x="3702" y="2259"/>
                  </a:cubicBezTo>
                  <a:cubicBezTo>
                    <a:pt x="4110" y="1851"/>
                    <a:pt x="4491" y="1443"/>
                    <a:pt x="4872" y="1035"/>
                  </a:cubicBezTo>
                  <a:lnTo>
                    <a:pt x="4872" y="1035"/>
                  </a:lnTo>
                  <a:cubicBezTo>
                    <a:pt x="4273" y="1171"/>
                    <a:pt x="3647" y="1280"/>
                    <a:pt x="3021" y="1389"/>
                  </a:cubicBezTo>
                  <a:cubicBezTo>
                    <a:pt x="2668" y="926"/>
                    <a:pt x="2314" y="463"/>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8"/>
            <p:cNvSpPr/>
            <p:nvPr/>
          </p:nvSpPr>
          <p:spPr>
            <a:xfrm>
              <a:off x="-1638650" y="2876550"/>
              <a:ext cx="115000" cy="109550"/>
            </a:xfrm>
            <a:custGeom>
              <a:avLst/>
              <a:gdLst/>
              <a:ahLst/>
              <a:cxnLst/>
              <a:rect l="l" t="t" r="r" b="b"/>
              <a:pathLst>
                <a:path w="4600" h="4382" extrusionOk="0">
                  <a:moveTo>
                    <a:pt x="1715" y="0"/>
                  </a:moveTo>
                  <a:cubicBezTo>
                    <a:pt x="1715" y="572"/>
                    <a:pt x="1742" y="1116"/>
                    <a:pt x="1742" y="1687"/>
                  </a:cubicBezTo>
                  <a:cubicBezTo>
                    <a:pt x="1171" y="1878"/>
                    <a:pt x="599" y="2096"/>
                    <a:pt x="1" y="2259"/>
                  </a:cubicBezTo>
                  <a:cubicBezTo>
                    <a:pt x="599" y="2422"/>
                    <a:pt x="1171" y="2585"/>
                    <a:pt x="1769" y="2721"/>
                  </a:cubicBezTo>
                  <a:cubicBezTo>
                    <a:pt x="1769" y="3266"/>
                    <a:pt x="1769" y="3837"/>
                    <a:pt x="1769" y="4382"/>
                  </a:cubicBezTo>
                  <a:cubicBezTo>
                    <a:pt x="2150" y="3919"/>
                    <a:pt x="2504" y="3456"/>
                    <a:pt x="2831" y="2966"/>
                  </a:cubicBezTo>
                  <a:cubicBezTo>
                    <a:pt x="3430" y="3102"/>
                    <a:pt x="4001" y="3211"/>
                    <a:pt x="4600" y="3347"/>
                  </a:cubicBezTo>
                  <a:cubicBezTo>
                    <a:pt x="4219" y="2912"/>
                    <a:pt x="3865" y="2504"/>
                    <a:pt x="3484" y="2068"/>
                  </a:cubicBezTo>
                  <a:cubicBezTo>
                    <a:pt x="3838" y="1606"/>
                    <a:pt x="4164" y="1116"/>
                    <a:pt x="4518" y="599"/>
                  </a:cubicBezTo>
                  <a:lnTo>
                    <a:pt x="4518" y="599"/>
                  </a:lnTo>
                  <a:cubicBezTo>
                    <a:pt x="3947" y="844"/>
                    <a:pt x="3375" y="1061"/>
                    <a:pt x="2804" y="1279"/>
                  </a:cubicBezTo>
                  <a:cubicBezTo>
                    <a:pt x="2450" y="871"/>
                    <a:pt x="2096" y="435"/>
                    <a:pt x="1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8"/>
            <p:cNvSpPr/>
            <p:nvPr/>
          </p:nvSpPr>
          <p:spPr>
            <a:xfrm>
              <a:off x="-1402575" y="2768350"/>
              <a:ext cx="107525" cy="112975"/>
            </a:xfrm>
            <a:custGeom>
              <a:avLst/>
              <a:gdLst/>
              <a:ahLst/>
              <a:cxnLst/>
              <a:rect l="l" t="t" r="r" b="b"/>
              <a:pathLst>
                <a:path w="4301" h="4519" extrusionOk="0">
                  <a:moveTo>
                    <a:pt x="1470" y="1"/>
                  </a:moveTo>
                  <a:lnTo>
                    <a:pt x="1470" y="1"/>
                  </a:lnTo>
                  <a:cubicBezTo>
                    <a:pt x="1498" y="572"/>
                    <a:pt x="1552" y="1144"/>
                    <a:pt x="1579" y="1715"/>
                  </a:cubicBezTo>
                  <a:cubicBezTo>
                    <a:pt x="1035" y="2015"/>
                    <a:pt x="518" y="2314"/>
                    <a:pt x="1" y="2586"/>
                  </a:cubicBezTo>
                  <a:cubicBezTo>
                    <a:pt x="545" y="2668"/>
                    <a:pt x="1089" y="2722"/>
                    <a:pt x="1634" y="2777"/>
                  </a:cubicBezTo>
                  <a:cubicBezTo>
                    <a:pt x="1688" y="3348"/>
                    <a:pt x="1715" y="3920"/>
                    <a:pt x="1743" y="4519"/>
                  </a:cubicBezTo>
                  <a:cubicBezTo>
                    <a:pt x="2042" y="3974"/>
                    <a:pt x="2369" y="3430"/>
                    <a:pt x="2668" y="2886"/>
                  </a:cubicBezTo>
                  <a:cubicBezTo>
                    <a:pt x="3212" y="2940"/>
                    <a:pt x="3756" y="2967"/>
                    <a:pt x="4301" y="3022"/>
                  </a:cubicBezTo>
                  <a:lnTo>
                    <a:pt x="3212" y="1852"/>
                  </a:lnTo>
                  <a:cubicBezTo>
                    <a:pt x="3512" y="1307"/>
                    <a:pt x="3784" y="763"/>
                    <a:pt x="4083" y="191"/>
                  </a:cubicBezTo>
                  <a:lnTo>
                    <a:pt x="4083" y="191"/>
                  </a:lnTo>
                  <a:cubicBezTo>
                    <a:pt x="3566" y="518"/>
                    <a:pt x="3049" y="845"/>
                    <a:pt x="2532" y="1144"/>
                  </a:cubicBezTo>
                  <a:lnTo>
                    <a:pt x="14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8"/>
            <p:cNvSpPr/>
            <p:nvPr/>
          </p:nvSpPr>
          <p:spPr>
            <a:xfrm>
              <a:off x="-2926550" y="1783875"/>
              <a:ext cx="472850" cy="3927050"/>
            </a:xfrm>
            <a:custGeom>
              <a:avLst/>
              <a:gdLst/>
              <a:ahLst/>
              <a:cxnLst/>
              <a:rect l="l" t="t" r="r" b="b"/>
              <a:pathLst>
                <a:path w="18914" h="157082" extrusionOk="0">
                  <a:moveTo>
                    <a:pt x="3211" y="1"/>
                  </a:moveTo>
                  <a:lnTo>
                    <a:pt x="0" y="327"/>
                  </a:lnTo>
                  <a:lnTo>
                    <a:pt x="15703" y="157082"/>
                  </a:lnTo>
                  <a:lnTo>
                    <a:pt x="18914" y="156782"/>
                  </a:lnTo>
                  <a:lnTo>
                    <a:pt x="32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8"/>
            <p:cNvSpPr/>
            <p:nvPr/>
          </p:nvSpPr>
          <p:spPr>
            <a:xfrm>
              <a:off x="-99675" y="5546250"/>
              <a:ext cx="700" cy="3425"/>
            </a:xfrm>
            <a:custGeom>
              <a:avLst/>
              <a:gdLst/>
              <a:ahLst/>
              <a:cxnLst/>
              <a:rect l="l" t="t" r="r" b="b"/>
              <a:pathLst>
                <a:path w="28" h="137" extrusionOk="0">
                  <a:moveTo>
                    <a:pt x="0" y="1"/>
                  </a:moveTo>
                  <a:lnTo>
                    <a:pt x="0" y="137"/>
                  </a:lnTo>
                  <a:cubicBezTo>
                    <a:pt x="27" y="83"/>
                    <a:pt x="27" y="55"/>
                    <a:pt x="0" y="1"/>
                  </a:cubicBezTo>
                  <a:close/>
                </a:path>
              </a:pathLst>
            </a:custGeom>
            <a:solidFill>
              <a:srgbClr val="3A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81"/>
        <p:cNvGrpSpPr/>
        <p:nvPr/>
      </p:nvGrpSpPr>
      <p:grpSpPr>
        <a:xfrm>
          <a:off x="0" y="0"/>
          <a:ext cx="0" cy="0"/>
          <a:chOff x="0" y="0"/>
          <a:chExt cx="0" cy="0"/>
        </a:xfrm>
      </p:grpSpPr>
      <p:sp>
        <p:nvSpPr>
          <p:cNvPr id="182" name="Google Shape;182;p9"/>
          <p:cNvSpPr/>
          <p:nvPr/>
        </p:nvSpPr>
        <p:spPr>
          <a:xfrm rot="2066954" flipH="1">
            <a:off x="-1912355" y="-1211168"/>
            <a:ext cx="12332617" cy="6434527"/>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38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3" name="Google Shape;183;p9"/>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184" name="Google Shape;184;p9"/>
          <p:cNvSpPr txBox="1">
            <a:spLocks noGrp="1"/>
          </p:cNvSpPr>
          <p:nvPr>
            <p:ph type="title"/>
          </p:nvPr>
        </p:nvSpPr>
        <p:spPr>
          <a:xfrm>
            <a:off x="2741700" y="2854383"/>
            <a:ext cx="5337000" cy="657000"/>
          </a:xfrm>
          <a:prstGeom prst="rect">
            <a:avLst/>
          </a:prstGeom>
        </p:spPr>
        <p:txBody>
          <a:bodyPr spcFirstLastPara="1" wrap="square" lIns="91425" tIns="91425" rIns="91425" bIns="91425" anchor="ctr" anchorCtr="0">
            <a:normAutofit/>
          </a:bodyPr>
          <a:lstStyle>
            <a:lvl1pPr lvl="0" algn="r" rtl="0">
              <a:spcBef>
                <a:spcPts val="0"/>
              </a:spcBef>
              <a:spcAft>
                <a:spcPts val="0"/>
              </a:spcAft>
              <a:buSzPts val="3600"/>
              <a:buNone/>
              <a:defRPr sz="5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85" name="Google Shape;185;p9"/>
          <p:cNvSpPr txBox="1">
            <a:spLocks noGrp="1"/>
          </p:cNvSpPr>
          <p:nvPr>
            <p:ph type="title" idx="2" hasCustomPrompt="1"/>
          </p:nvPr>
        </p:nvSpPr>
        <p:spPr>
          <a:xfrm>
            <a:off x="6183300" y="1199519"/>
            <a:ext cx="1895400" cy="1421100"/>
          </a:xfrm>
          <a:prstGeom prst="rect">
            <a:avLst/>
          </a:prstGeom>
        </p:spPr>
        <p:txBody>
          <a:bodyPr spcFirstLastPara="1" wrap="square" lIns="91425" tIns="91425" rIns="91425" bIns="91425" anchor="b" anchorCtr="0">
            <a:normAutofit/>
          </a:bodyPr>
          <a:lstStyle>
            <a:lvl1pPr lvl="0" algn="r" rtl="0">
              <a:spcBef>
                <a:spcPts val="0"/>
              </a:spcBef>
              <a:spcAft>
                <a:spcPts val="0"/>
              </a:spcAft>
              <a:buSzPts val="6000"/>
              <a:buNone/>
              <a:defRPr sz="90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86" name="Google Shape;186;p9"/>
          <p:cNvSpPr txBox="1">
            <a:spLocks noGrp="1"/>
          </p:cNvSpPr>
          <p:nvPr>
            <p:ph type="subTitle" idx="1"/>
          </p:nvPr>
        </p:nvSpPr>
        <p:spPr>
          <a:xfrm>
            <a:off x="2741700" y="3511381"/>
            <a:ext cx="5337000" cy="4326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1600"/>
              <a:buNone/>
              <a:defRPr sz="1800">
                <a:solidFill>
                  <a:schemeClr val="dk2"/>
                </a:solidFill>
              </a:defRPr>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90"/>
        <p:cNvGrpSpPr/>
        <p:nvPr/>
      </p:nvGrpSpPr>
      <p:grpSpPr>
        <a:xfrm>
          <a:off x="0" y="0"/>
          <a:ext cx="0" cy="0"/>
          <a:chOff x="0" y="0"/>
          <a:chExt cx="0" cy="0"/>
        </a:xfrm>
      </p:grpSpPr>
      <p:sp>
        <p:nvSpPr>
          <p:cNvPr id="191" name="Google Shape;191;p11"/>
          <p:cNvSpPr/>
          <p:nvPr/>
        </p:nvSpPr>
        <p:spPr>
          <a:xfrm rot="1960394">
            <a:off x="-2902994" y="-1154015"/>
            <a:ext cx="12332685" cy="6434562"/>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38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a:off x="-45675" y="4514150"/>
            <a:ext cx="9196632" cy="1691520"/>
          </a:xfrm>
          <a:custGeom>
            <a:avLst/>
            <a:gdLst/>
            <a:ahLst/>
            <a:cxnLst/>
            <a:rect l="l" t="t" r="r" b="b"/>
            <a:pathLst>
              <a:path w="158174" h="60460" extrusionOk="0">
                <a:moveTo>
                  <a:pt x="0" y="0"/>
                </a:moveTo>
                <a:lnTo>
                  <a:pt x="158174" y="0"/>
                </a:lnTo>
                <a:lnTo>
                  <a:pt x="158174" y="60460"/>
                </a:lnTo>
                <a:lnTo>
                  <a:pt x="0" y="60460"/>
                </a:ln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a:off x="-1771649" y="4511825"/>
            <a:ext cx="12744702" cy="1691501"/>
          </a:xfrm>
          <a:custGeom>
            <a:avLst/>
            <a:gdLst/>
            <a:ahLst/>
            <a:cxnLst/>
            <a:rect l="l" t="t" r="r" b="b"/>
            <a:pathLst>
              <a:path w="197401" h="50945" extrusionOk="0">
                <a:moveTo>
                  <a:pt x="98042" y="0"/>
                </a:moveTo>
                <a:cubicBezTo>
                  <a:pt x="69242" y="5973"/>
                  <a:pt x="40948" y="11490"/>
                  <a:pt x="17336" y="12679"/>
                </a:cubicBezTo>
                <a:lnTo>
                  <a:pt x="17336" y="20094"/>
                </a:lnTo>
                <a:cubicBezTo>
                  <a:pt x="55500" y="16703"/>
                  <a:pt x="116239" y="16830"/>
                  <a:pt x="180090" y="14476"/>
                </a:cubicBezTo>
                <a:lnTo>
                  <a:pt x="180090" y="12679"/>
                </a:lnTo>
                <a:cubicBezTo>
                  <a:pt x="147167" y="13419"/>
                  <a:pt x="109842" y="14630"/>
                  <a:pt x="83667" y="14630"/>
                </a:cubicBezTo>
                <a:cubicBezTo>
                  <a:pt x="69561" y="14630"/>
                  <a:pt x="58694" y="14278"/>
                  <a:pt x="53501" y="13312"/>
                </a:cubicBezTo>
                <a:lnTo>
                  <a:pt x="119731" y="0"/>
                </a:lnTo>
                <a:close/>
                <a:moveTo>
                  <a:pt x="180090" y="15969"/>
                </a:moveTo>
                <a:cubicBezTo>
                  <a:pt x="112797" y="21689"/>
                  <a:pt x="42340" y="27788"/>
                  <a:pt x="12730" y="28927"/>
                </a:cubicBezTo>
                <a:lnTo>
                  <a:pt x="12730" y="36924"/>
                </a:lnTo>
                <a:cubicBezTo>
                  <a:pt x="26875" y="36337"/>
                  <a:pt x="47964" y="36108"/>
                  <a:pt x="73556" y="36108"/>
                </a:cubicBezTo>
                <a:cubicBezTo>
                  <a:pt x="105336" y="36108"/>
                  <a:pt x="144060" y="36461"/>
                  <a:pt x="185050" y="36924"/>
                </a:cubicBezTo>
                <a:lnTo>
                  <a:pt x="183228" y="28927"/>
                </a:lnTo>
                <a:cubicBezTo>
                  <a:pt x="130677" y="31369"/>
                  <a:pt x="79764" y="33561"/>
                  <a:pt x="43568" y="33561"/>
                </a:cubicBezTo>
                <a:cubicBezTo>
                  <a:pt x="36621" y="33561"/>
                  <a:pt x="30217" y="33480"/>
                  <a:pt x="24447" y="33305"/>
                </a:cubicBezTo>
                <a:cubicBezTo>
                  <a:pt x="43529" y="28319"/>
                  <a:pt x="121730" y="23106"/>
                  <a:pt x="185708" y="17943"/>
                </a:cubicBezTo>
                <a:lnTo>
                  <a:pt x="180090" y="15969"/>
                </a:lnTo>
                <a:close/>
                <a:moveTo>
                  <a:pt x="11895" y="39581"/>
                </a:moveTo>
                <a:lnTo>
                  <a:pt x="0" y="50944"/>
                </a:lnTo>
                <a:cubicBezTo>
                  <a:pt x="10578" y="48601"/>
                  <a:pt x="31360" y="47781"/>
                  <a:pt x="57627" y="47781"/>
                </a:cubicBezTo>
                <a:cubicBezTo>
                  <a:pt x="97158" y="47781"/>
                  <a:pt x="149111" y="49637"/>
                  <a:pt x="197401" y="50944"/>
                </a:cubicBezTo>
                <a:lnTo>
                  <a:pt x="197401" y="45174"/>
                </a:lnTo>
                <a:cubicBezTo>
                  <a:pt x="123882" y="44440"/>
                  <a:pt x="52210" y="43529"/>
                  <a:pt x="11895" y="39581"/>
                </a:cubicBezTo>
                <a:close/>
              </a:path>
            </a:pathLst>
          </a:custGeom>
          <a:solidFill>
            <a:srgbClr val="637C91">
              <a:alpha val="318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4" name="Google Shape;194;p11"/>
          <p:cNvGrpSpPr/>
          <p:nvPr/>
        </p:nvGrpSpPr>
        <p:grpSpPr>
          <a:xfrm flipH="1">
            <a:off x="1237011" y="3541144"/>
            <a:ext cx="8937464" cy="3164468"/>
            <a:chOff x="-3963639" y="2283844"/>
            <a:chExt cx="8937464" cy="3164468"/>
          </a:xfrm>
        </p:grpSpPr>
        <p:grpSp>
          <p:nvGrpSpPr>
            <p:cNvPr id="195" name="Google Shape;195;p11"/>
            <p:cNvGrpSpPr/>
            <p:nvPr/>
          </p:nvGrpSpPr>
          <p:grpSpPr>
            <a:xfrm flipH="1">
              <a:off x="-3963639" y="2283844"/>
              <a:ext cx="8040351" cy="3142315"/>
              <a:chOff x="11284450" y="2937165"/>
              <a:chExt cx="4425313" cy="2269311"/>
            </a:xfrm>
          </p:grpSpPr>
          <p:sp>
            <p:nvSpPr>
              <p:cNvPr id="196" name="Google Shape;196;p11"/>
              <p:cNvSpPr/>
              <p:nvPr/>
            </p:nvSpPr>
            <p:spPr>
              <a:xfrm>
                <a:off x="11284450" y="2937165"/>
                <a:ext cx="4425313" cy="2269311"/>
              </a:xfrm>
              <a:custGeom>
                <a:avLst/>
                <a:gdLst/>
                <a:ahLst/>
                <a:cxnLst/>
                <a:rect l="l" t="t" r="r" b="b"/>
                <a:pathLst>
                  <a:path w="158174" h="81112" extrusionOk="0">
                    <a:moveTo>
                      <a:pt x="113278" y="1"/>
                    </a:moveTo>
                    <a:lnTo>
                      <a:pt x="108950" y="17716"/>
                    </a:lnTo>
                    <a:lnTo>
                      <a:pt x="103256" y="18703"/>
                    </a:lnTo>
                    <a:lnTo>
                      <a:pt x="100168" y="20677"/>
                    </a:lnTo>
                    <a:cubicBezTo>
                      <a:pt x="98270" y="25612"/>
                      <a:pt x="95411" y="30193"/>
                      <a:pt x="91867" y="34546"/>
                    </a:cubicBezTo>
                    <a:cubicBezTo>
                      <a:pt x="88198" y="35533"/>
                      <a:pt x="84073" y="37304"/>
                      <a:pt x="79745" y="39380"/>
                    </a:cubicBezTo>
                    <a:lnTo>
                      <a:pt x="76759" y="39380"/>
                    </a:lnTo>
                    <a:lnTo>
                      <a:pt x="70229" y="42442"/>
                    </a:lnTo>
                    <a:lnTo>
                      <a:pt x="66256" y="42442"/>
                    </a:lnTo>
                    <a:lnTo>
                      <a:pt x="64535" y="44796"/>
                    </a:lnTo>
                    <a:cubicBezTo>
                      <a:pt x="63093" y="53527"/>
                      <a:pt x="58891" y="59752"/>
                      <a:pt x="52969" y="64384"/>
                    </a:cubicBezTo>
                    <a:cubicBezTo>
                      <a:pt x="51628" y="65421"/>
                      <a:pt x="50084" y="66130"/>
                      <a:pt x="48439" y="66484"/>
                    </a:cubicBezTo>
                    <a:lnTo>
                      <a:pt x="47933" y="66585"/>
                    </a:lnTo>
                    <a:lnTo>
                      <a:pt x="46288" y="67699"/>
                    </a:lnTo>
                    <a:cubicBezTo>
                      <a:pt x="44947" y="68585"/>
                      <a:pt x="43352" y="69066"/>
                      <a:pt x="41758" y="69091"/>
                    </a:cubicBezTo>
                    <a:cubicBezTo>
                      <a:pt x="38493" y="69141"/>
                      <a:pt x="32850" y="69243"/>
                      <a:pt x="30496" y="69420"/>
                    </a:cubicBezTo>
                    <a:cubicBezTo>
                      <a:pt x="26599" y="69749"/>
                      <a:pt x="18880" y="71090"/>
                      <a:pt x="14982" y="71546"/>
                    </a:cubicBezTo>
                    <a:cubicBezTo>
                      <a:pt x="13236" y="71723"/>
                      <a:pt x="9162" y="71976"/>
                      <a:pt x="6555" y="72153"/>
                    </a:cubicBezTo>
                    <a:cubicBezTo>
                      <a:pt x="6380" y="72162"/>
                      <a:pt x="6204" y="72166"/>
                      <a:pt x="6029" y="72166"/>
                    </a:cubicBezTo>
                    <a:cubicBezTo>
                      <a:pt x="4682" y="72166"/>
                      <a:pt x="3329" y="71909"/>
                      <a:pt x="2076" y="71394"/>
                    </a:cubicBezTo>
                    <a:lnTo>
                      <a:pt x="0" y="70559"/>
                    </a:lnTo>
                    <a:lnTo>
                      <a:pt x="0" y="81112"/>
                    </a:lnTo>
                    <a:lnTo>
                      <a:pt x="158174" y="81112"/>
                    </a:lnTo>
                    <a:lnTo>
                      <a:pt x="158174" y="17033"/>
                    </a:lnTo>
                    <a:cubicBezTo>
                      <a:pt x="156605" y="13616"/>
                      <a:pt x="153846" y="9390"/>
                      <a:pt x="150809" y="4354"/>
                    </a:cubicBezTo>
                    <a:cubicBezTo>
                      <a:pt x="150556" y="3949"/>
                      <a:pt x="150151" y="3721"/>
                      <a:pt x="149670" y="3721"/>
                    </a:cubicBezTo>
                    <a:lnTo>
                      <a:pt x="135447" y="3721"/>
                    </a:lnTo>
                    <a:lnTo>
                      <a:pt x="131474" y="735"/>
                    </a:lnTo>
                    <a:lnTo>
                      <a:pt x="113278"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a:off x="11284450" y="3323058"/>
                <a:ext cx="4425313" cy="1883417"/>
              </a:xfrm>
              <a:custGeom>
                <a:avLst/>
                <a:gdLst/>
                <a:ahLst/>
                <a:cxnLst/>
                <a:rect l="l" t="t" r="r" b="b"/>
                <a:pathLst>
                  <a:path w="158174" h="67319" extrusionOk="0">
                    <a:moveTo>
                      <a:pt x="156504" y="1"/>
                    </a:moveTo>
                    <a:cubicBezTo>
                      <a:pt x="156504" y="1"/>
                      <a:pt x="146456" y="2228"/>
                      <a:pt x="141749" y="4758"/>
                    </a:cubicBezTo>
                    <a:cubicBezTo>
                      <a:pt x="137067" y="7289"/>
                      <a:pt x="135574" y="8960"/>
                      <a:pt x="135574" y="8960"/>
                    </a:cubicBezTo>
                    <a:cubicBezTo>
                      <a:pt x="135574" y="8960"/>
                      <a:pt x="128133" y="20601"/>
                      <a:pt x="123932" y="25384"/>
                    </a:cubicBezTo>
                    <a:cubicBezTo>
                      <a:pt x="119731" y="30167"/>
                      <a:pt x="114442" y="35836"/>
                      <a:pt x="114442" y="35836"/>
                    </a:cubicBezTo>
                    <a:cubicBezTo>
                      <a:pt x="114442" y="35836"/>
                      <a:pt x="101408" y="36697"/>
                      <a:pt x="94398" y="42644"/>
                    </a:cubicBezTo>
                    <a:cubicBezTo>
                      <a:pt x="87363" y="48566"/>
                      <a:pt x="86882" y="58816"/>
                      <a:pt x="77619" y="60790"/>
                    </a:cubicBezTo>
                    <a:cubicBezTo>
                      <a:pt x="76301" y="61074"/>
                      <a:pt x="75072" y="61196"/>
                      <a:pt x="73934" y="61196"/>
                    </a:cubicBezTo>
                    <a:cubicBezTo>
                      <a:pt x="67078" y="61196"/>
                      <a:pt x="63523" y="56766"/>
                      <a:pt x="63523" y="56766"/>
                    </a:cubicBezTo>
                    <a:lnTo>
                      <a:pt x="59220" y="56993"/>
                    </a:lnTo>
                    <a:lnTo>
                      <a:pt x="54108" y="62612"/>
                    </a:lnTo>
                    <a:cubicBezTo>
                      <a:pt x="54108" y="62612"/>
                      <a:pt x="46846" y="60533"/>
                      <a:pt x="39491" y="60533"/>
                    </a:cubicBezTo>
                    <a:cubicBezTo>
                      <a:pt x="36389" y="60533"/>
                      <a:pt x="33271" y="60903"/>
                      <a:pt x="30673" y="61954"/>
                    </a:cubicBezTo>
                    <a:cubicBezTo>
                      <a:pt x="25719" y="63964"/>
                      <a:pt x="19932" y="64891"/>
                      <a:pt x="15248" y="64891"/>
                    </a:cubicBezTo>
                    <a:cubicBezTo>
                      <a:pt x="11678" y="64891"/>
                      <a:pt x="8748" y="64353"/>
                      <a:pt x="7314" y="63346"/>
                    </a:cubicBezTo>
                    <a:cubicBezTo>
                      <a:pt x="4024" y="61043"/>
                      <a:pt x="0" y="56766"/>
                      <a:pt x="0" y="56766"/>
                    </a:cubicBezTo>
                    <a:lnTo>
                      <a:pt x="0" y="67319"/>
                    </a:lnTo>
                    <a:lnTo>
                      <a:pt x="158174" y="67319"/>
                    </a:lnTo>
                    <a:lnTo>
                      <a:pt x="158174" y="3240"/>
                    </a:lnTo>
                    <a:lnTo>
                      <a:pt x="156504"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1"/>
              <p:cNvSpPr/>
              <p:nvPr/>
            </p:nvSpPr>
            <p:spPr>
              <a:xfrm>
                <a:off x="14332598" y="2937165"/>
                <a:ext cx="582044" cy="643650"/>
              </a:xfrm>
              <a:custGeom>
                <a:avLst/>
                <a:gdLst/>
                <a:ahLst/>
                <a:cxnLst/>
                <a:rect l="l" t="t" r="r" b="b"/>
                <a:pathLst>
                  <a:path w="20804" h="23006" extrusionOk="0">
                    <a:moveTo>
                      <a:pt x="4353" y="1"/>
                    </a:moveTo>
                    <a:lnTo>
                      <a:pt x="0" y="17716"/>
                    </a:lnTo>
                    <a:cubicBezTo>
                      <a:pt x="0" y="17716"/>
                      <a:pt x="6226" y="18476"/>
                      <a:pt x="8225" y="18956"/>
                    </a:cubicBezTo>
                    <a:cubicBezTo>
                      <a:pt x="11465" y="19690"/>
                      <a:pt x="20803" y="23006"/>
                      <a:pt x="20803" y="23006"/>
                    </a:cubicBezTo>
                    <a:lnTo>
                      <a:pt x="20803" y="21664"/>
                    </a:lnTo>
                    <a:lnTo>
                      <a:pt x="19867" y="18248"/>
                    </a:lnTo>
                    <a:cubicBezTo>
                      <a:pt x="19867" y="18248"/>
                      <a:pt x="13388" y="15211"/>
                      <a:pt x="11085" y="9213"/>
                    </a:cubicBezTo>
                    <a:cubicBezTo>
                      <a:pt x="9693" y="5594"/>
                      <a:pt x="7365" y="2405"/>
                      <a:pt x="4353"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1"/>
              <p:cNvSpPr/>
              <p:nvPr/>
            </p:nvSpPr>
            <p:spPr>
              <a:xfrm>
                <a:off x="13854659" y="3514956"/>
                <a:ext cx="768962" cy="590353"/>
              </a:xfrm>
              <a:custGeom>
                <a:avLst/>
                <a:gdLst/>
                <a:ahLst/>
                <a:cxnLst/>
                <a:rect l="l" t="t" r="r" b="b"/>
                <a:pathLst>
                  <a:path w="27485" h="21101" extrusionOk="0">
                    <a:moveTo>
                      <a:pt x="8301" y="0"/>
                    </a:moveTo>
                    <a:lnTo>
                      <a:pt x="0" y="13869"/>
                    </a:lnTo>
                    <a:cubicBezTo>
                      <a:pt x="0" y="13869"/>
                      <a:pt x="5340" y="19335"/>
                      <a:pt x="9795" y="20550"/>
                    </a:cubicBezTo>
                    <a:cubicBezTo>
                      <a:pt x="11279" y="20963"/>
                      <a:pt x="13520" y="21101"/>
                      <a:pt x="15849" y="21101"/>
                    </a:cubicBezTo>
                    <a:cubicBezTo>
                      <a:pt x="20505" y="21101"/>
                      <a:pt x="25511" y="20550"/>
                      <a:pt x="25511" y="20550"/>
                    </a:cubicBezTo>
                    <a:lnTo>
                      <a:pt x="27485" y="17968"/>
                    </a:lnTo>
                    <a:cubicBezTo>
                      <a:pt x="27485" y="17968"/>
                      <a:pt x="12148" y="9541"/>
                      <a:pt x="10149" y="7061"/>
                    </a:cubicBezTo>
                    <a:cubicBezTo>
                      <a:pt x="8175" y="4606"/>
                      <a:pt x="8301" y="0"/>
                      <a:pt x="8301"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a:off x="13249281" y="4038191"/>
                <a:ext cx="570713" cy="450354"/>
              </a:xfrm>
              <a:custGeom>
                <a:avLst/>
                <a:gdLst/>
                <a:ahLst/>
                <a:cxnLst/>
                <a:rect l="l" t="t" r="r" b="b"/>
                <a:pathLst>
                  <a:path w="20399" h="16097" extrusionOk="0">
                    <a:moveTo>
                      <a:pt x="6555" y="0"/>
                    </a:moveTo>
                    <a:lnTo>
                      <a:pt x="0" y="3088"/>
                    </a:lnTo>
                    <a:cubicBezTo>
                      <a:pt x="1266" y="5087"/>
                      <a:pt x="2961" y="6783"/>
                      <a:pt x="4935" y="8099"/>
                    </a:cubicBezTo>
                    <a:cubicBezTo>
                      <a:pt x="7289" y="9516"/>
                      <a:pt x="9719" y="10781"/>
                      <a:pt x="12249" y="11895"/>
                    </a:cubicBezTo>
                    <a:lnTo>
                      <a:pt x="17690" y="16096"/>
                    </a:lnTo>
                    <a:lnTo>
                      <a:pt x="20398" y="15236"/>
                    </a:lnTo>
                    <a:lnTo>
                      <a:pt x="16577" y="5821"/>
                    </a:lnTo>
                    <a:cubicBezTo>
                      <a:pt x="16577" y="5821"/>
                      <a:pt x="10402" y="4961"/>
                      <a:pt x="8858" y="3847"/>
                    </a:cubicBezTo>
                    <a:cubicBezTo>
                      <a:pt x="7289" y="2734"/>
                      <a:pt x="6555" y="0"/>
                      <a:pt x="6555"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a:off x="14843803" y="2952748"/>
                <a:ext cx="674090" cy="279719"/>
              </a:xfrm>
              <a:custGeom>
                <a:avLst/>
                <a:gdLst/>
                <a:ahLst/>
                <a:cxnLst/>
                <a:rect l="l" t="t" r="r" b="b"/>
                <a:pathLst>
                  <a:path w="24094" h="9998" extrusionOk="0">
                    <a:moveTo>
                      <a:pt x="0" y="1"/>
                    </a:moveTo>
                    <a:cubicBezTo>
                      <a:pt x="304" y="507"/>
                      <a:pt x="658" y="1064"/>
                      <a:pt x="911" y="1519"/>
                    </a:cubicBezTo>
                    <a:cubicBezTo>
                      <a:pt x="1620" y="2709"/>
                      <a:pt x="2784" y="6201"/>
                      <a:pt x="2784" y="6201"/>
                    </a:cubicBezTo>
                    <a:lnTo>
                      <a:pt x="1089" y="9997"/>
                    </a:lnTo>
                    <a:cubicBezTo>
                      <a:pt x="1089" y="9997"/>
                      <a:pt x="10225" y="9719"/>
                      <a:pt x="15160" y="8226"/>
                    </a:cubicBezTo>
                    <a:cubicBezTo>
                      <a:pt x="18374" y="7289"/>
                      <a:pt x="21942" y="5644"/>
                      <a:pt x="24093" y="4607"/>
                    </a:cubicBezTo>
                    <a:lnTo>
                      <a:pt x="23587" y="3797"/>
                    </a:lnTo>
                    <a:cubicBezTo>
                      <a:pt x="23334" y="3392"/>
                      <a:pt x="22929" y="3164"/>
                      <a:pt x="22448" y="3164"/>
                    </a:cubicBezTo>
                    <a:lnTo>
                      <a:pt x="8225" y="3164"/>
                    </a:lnTo>
                    <a:lnTo>
                      <a:pt x="4252" y="178"/>
                    </a:lnTo>
                    <a:lnTo>
                      <a:pt x="0"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 name="Google Shape;202;p11"/>
            <p:cNvSpPr/>
            <p:nvPr/>
          </p:nvSpPr>
          <p:spPr>
            <a:xfrm>
              <a:off x="2930275" y="4972452"/>
              <a:ext cx="2043550" cy="453718"/>
            </a:xfrm>
            <a:custGeom>
              <a:avLst/>
              <a:gdLst/>
              <a:ahLst/>
              <a:cxnLst/>
              <a:rect l="l" t="t" r="r" b="b"/>
              <a:pathLst>
                <a:path w="81742" h="22222" extrusionOk="0">
                  <a:moveTo>
                    <a:pt x="3376" y="2651"/>
                  </a:moveTo>
                  <a:cubicBezTo>
                    <a:pt x="5980" y="2302"/>
                    <a:pt x="13123" y="3160"/>
                    <a:pt x="18616" y="3223"/>
                  </a:cubicBezTo>
                  <a:cubicBezTo>
                    <a:pt x="24109" y="3287"/>
                    <a:pt x="31855" y="3540"/>
                    <a:pt x="36332" y="3032"/>
                  </a:cubicBezTo>
                  <a:cubicBezTo>
                    <a:pt x="40809" y="2524"/>
                    <a:pt x="42396" y="524"/>
                    <a:pt x="45476" y="175"/>
                  </a:cubicBezTo>
                  <a:cubicBezTo>
                    <a:pt x="48556" y="-174"/>
                    <a:pt x="51350" y="239"/>
                    <a:pt x="54811" y="937"/>
                  </a:cubicBezTo>
                  <a:cubicBezTo>
                    <a:pt x="58272" y="1636"/>
                    <a:pt x="62653" y="3477"/>
                    <a:pt x="66241" y="4366"/>
                  </a:cubicBezTo>
                  <a:cubicBezTo>
                    <a:pt x="69829" y="5255"/>
                    <a:pt x="73861" y="5573"/>
                    <a:pt x="76337" y="6271"/>
                  </a:cubicBezTo>
                  <a:cubicBezTo>
                    <a:pt x="78814" y="6970"/>
                    <a:pt x="80306" y="6811"/>
                    <a:pt x="81100" y="8557"/>
                  </a:cubicBezTo>
                  <a:cubicBezTo>
                    <a:pt x="81894" y="10303"/>
                    <a:pt x="81037" y="14557"/>
                    <a:pt x="81100" y="16748"/>
                  </a:cubicBezTo>
                  <a:cubicBezTo>
                    <a:pt x="81164" y="18939"/>
                    <a:pt x="82211" y="20812"/>
                    <a:pt x="81481" y="21701"/>
                  </a:cubicBezTo>
                  <a:cubicBezTo>
                    <a:pt x="80751" y="22590"/>
                    <a:pt x="82751" y="22050"/>
                    <a:pt x="76718" y="22082"/>
                  </a:cubicBezTo>
                  <a:cubicBezTo>
                    <a:pt x="70686" y="22114"/>
                    <a:pt x="57446" y="21987"/>
                    <a:pt x="45286" y="21892"/>
                  </a:cubicBezTo>
                  <a:cubicBezTo>
                    <a:pt x="33126" y="21797"/>
                    <a:pt x="10996" y="22305"/>
                    <a:pt x="3757" y="21511"/>
                  </a:cubicBezTo>
                  <a:cubicBezTo>
                    <a:pt x="-3482" y="20717"/>
                    <a:pt x="2074" y="18844"/>
                    <a:pt x="1852" y="17129"/>
                  </a:cubicBezTo>
                  <a:cubicBezTo>
                    <a:pt x="1630" y="15415"/>
                    <a:pt x="2264" y="12843"/>
                    <a:pt x="2423" y="11224"/>
                  </a:cubicBezTo>
                  <a:cubicBezTo>
                    <a:pt x="2582" y="9605"/>
                    <a:pt x="2709" y="8398"/>
                    <a:pt x="2804" y="7414"/>
                  </a:cubicBezTo>
                  <a:cubicBezTo>
                    <a:pt x="2899" y="6430"/>
                    <a:pt x="2900" y="6112"/>
                    <a:pt x="2995" y="5318"/>
                  </a:cubicBezTo>
                  <a:cubicBezTo>
                    <a:pt x="3090" y="4524"/>
                    <a:pt x="773" y="3000"/>
                    <a:pt x="3376" y="2651"/>
                  </a:cubicBezTo>
                  <a:close/>
                </a:path>
              </a:pathLst>
            </a:custGeom>
            <a:solidFill>
              <a:schemeClr val="dk2"/>
            </a:solidFill>
            <a:ln>
              <a:noFill/>
            </a:ln>
          </p:spPr>
        </p:sp>
        <p:sp>
          <p:nvSpPr>
            <p:cNvPr id="203" name="Google Shape;203;p11"/>
            <p:cNvSpPr/>
            <p:nvPr/>
          </p:nvSpPr>
          <p:spPr>
            <a:xfrm>
              <a:off x="2894700" y="5141123"/>
              <a:ext cx="2074500" cy="307189"/>
            </a:xfrm>
            <a:custGeom>
              <a:avLst/>
              <a:gdLst/>
              <a:ahLst/>
              <a:cxnLst/>
              <a:rect l="l" t="t" r="r" b="b"/>
              <a:pathLst>
                <a:path w="82980" h="15719" extrusionOk="0">
                  <a:moveTo>
                    <a:pt x="1941" y="6763"/>
                  </a:moveTo>
                  <a:cubicBezTo>
                    <a:pt x="5370" y="5938"/>
                    <a:pt x="14292" y="7556"/>
                    <a:pt x="21372" y="7334"/>
                  </a:cubicBezTo>
                  <a:cubicBezTo>
                    <a:pt x="28452" y="7112"/>
                    <a:pt x="37660" y="6001"/>
                    <a:pt x="44423" y="5429"/>
                  </a:cubicBezTo>
                  <a:cubicBezTo>
                    <a:pt x="51186" y="4858"/>
                    <a:pt x="56996" y="4635"/>
                    <a:pt x="61949" y="3905"/>
                  </a:cubicBezTo>
                  <a:cubicBezTo>
                    <a:pt x="66902" y="3175"/>
                    <a:pt x="71696" y="1683"/>
                    <a:pt x="74141" y="1048"/>
                  </a:cubicBezTo>
                  <a:cubicBezTo>
                    <a:pt x="76586" y="413"/>
                    <a:pt x="75347" y="190"/>
                    <a:pt x="76617" y="95"/>
                  </a:cubicBezTo>
                  <a:cubicBezTo>
                    <a:pt x="77887" y="0"/>
                    <a:pt x="80745" y="-95"/>
                    <a:pt x="81761" y="476"/>
                  </a:cubicBezTo>
                  <a:cubicBezTo>
                    <a:pt x="82777" y="1048"/>
                    <a:pt x="82554" y="2000"/>
                    <a:pt x="82713" y="3524"/>
                  </a:cubicBezTo>
                  <a:cubicBezTo>
                    <a:pt x="82872" y="5048"/>
                    <a:pt x="82745" y="7652"/>
                    <a:pt x="82713" y="9620"/>
                  </a:cubicBezTo>
                  <a:cubicBezTo>
                    <a:pt x="82681" y="11589"/>
                    <a:pt x="83412" y="14414"/>
                    <a:pt x="82523" y="15335"/>
                  </a:cubicBezTo>
                  <a:cubicBezTo>
                    <a:pt x="81634" y="16256"/>
                    <a:pt x="80808" y="15145"/>
                    <a:pt x="77379" y="15145"/>
                  </a:cubicBezTo>
                  <a:cubicBezTo>
                    <a:pt x="73950" y="15145"/>
                    <a:pt x="67728" y="15335"/>
                    <a:pt x="61949" y="15335"/>
                  </a:cubicBezTo>
                  <a:cubicBezTo>
                    <a:pt x="56171" y="15335"/>
                    <a:pt x="50328" y="15145"/>
                    <a:pt x="42708" y="15145"/>
                  </a:cubicBezTo>
                  <a:cubicBezTo>
                    <a:pt x="35088" y="15145"/>
                    <a:pt x="22897" y="15494"/>
                    <a:pt x="16229" y="15335"/>
                  </a:cubicBezTo>
                  <a:cubicBezTo>
                    <a:pt x="9562" y="15176"/>
                    <a:pt x="5275" y="14700"/>
                    <a:pt x="2703" y="14192"/>
                  </a:cubicBezTo>
                  <a:cubicBezTo>
                    <a:pt x="131" y="13684"/>
                    <a:pt x="925" y="13525"/>
                    <a:pt x="798" y="12287"/>
                  </a:cubicBezTo>
                  <a:cubicBezTo>
                    <a:pt x="671" y="11049"/>
                    <a:pt x="-1488" y="7589"/>
                    <a:pt x="1941" y="6763"/>
                  </a:cubicBezTo>
                  <a:close/>
                </a:path>
              </a:pathLst>
            </a:custGeom>
            <a:solidFill>
              <a:schemeClr val="lt2"/>
            </a:solidFill>
            <a:ln>
              <a:noFill/>
            </a:ln>
          </p:spPr>
        </p:sp>
      </p:grpSp>
      <p:pic>
        <p:nvPicPr>
          <p:cNvPr id="204" name="Google Shape;204;p11"/>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205" name="Google Shape;205;p11"/>
          <p:cNvSpPr txBox="1">
            <a:spLocks noGrp="1"/>
          </p:cNvSpPr>
          <p:nvPr>
            <p:ph type="title" hasCustomPrompt="1"/>
          </p:nvPr>
        </p:nvSpPr>
        <p:spPr>
          <a:xfrm>
            <a:off x="713225" y="1114425"/>
            <a:ext cx="7717800" cy="1345500"/>
          </a:xfrm>
          <a:prstGeom prst="rect">
            <a:avLst/>
          </a:prstGeom>
        </p:spPr>
        <p:txBody>
          <a:bodyPr spcFirstLastPara="1" wrap="square" lIns="91425" tIns="91425" rIns="91425" bIns="91425" anchor="b" anchorCtr="0">
            <a:normAutofit/>
          </a:bodyPr>
          <a:lstStyle>
            <a:lvl1pPr lvl="0" algn="r">
              <a:spcBef>
                <a:spcPts val="0"/>
              </a:spcBef>
              <a:spcAft>
                <a:spcPts val="0"/>
              </a:spcAft>
              <a:buSzPts val="12000"/>
              <a:buNone/>
              <a:defRPr sz="7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06" name="Google Shape;206;p11"/>
          <p:cNvSpPr txBox="1">
            <a:spLocks noGrp="1"/>
          </p:cNvSpPr>
          <p:nvPr>
            <p:ph type="subTitle" idx="1"/>
          </p:nvPr>
        </p:nvSpPr>
        <p:spPr>
          <a:xfrm>
            <a:off x="3668525" y="2498275"/>
            <a:ext cx="4762500" cy="12351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SzPts val="2100"/>
              <a:buNone/>
              <a:defRPr sz="20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07"/>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_4">
    <p:spTree>
      <p:nvGrpSpPr>
        <p:cNvPr id="1" name="Shape 223"/>
        <p:cNvGrpSpPr/>
        <p:nvPr/>
      </p:nvGrpSpPr>
      <p:grpSpPr>
        <a:xfrm>
          <a:off x="0" y="0"/>
          <a:ext cx="0" cy="0"/>
          <a:chOff x="0" y="0"/>
          <a:chExt cx="0" cy="0"/>
        </a:xfrm>
      </p:grpSpPr>
      <p:sp>
        <p:nvSpPr>
          <p:cNvPr id="224" name="Google Shape;224;p14"/>
          <p:cNvSpPr/>
          <p:nvPr/>
        </p:nvSpPr>
        <p:spPr>
          <a:xfrm rot="8100000">
            <a:off x="-2850409" y="-283705"/>
            <a:ext cx="12333164" cy="6434813"/>
          </a:xfrm>
          <a:custGeom>
            <a:avLst/>
            <a:gdLst/>
            <a:ahLst/>
            <a:cxnLst/>
            <a:rect l="l" t="t" r="r" b="b"/>
            <a:pathLst>
              <a:path w="285649" h="149037" extrusionOk="0">
                <a:moveTo>
                  <a:pt x="156250" y="0"/>
                </a:moveTo>
                <a:lnTo>
                  <a:pt x="142837" y="149037"/>
                </a:lnTo>
                <a:lnTo>
                  <a:pt x="129424" y="0"/>
                </a:lnTo>
                <a:close/>
                <a:moveTo>
                  <a:pt x="73393" y="16475"/>
                </a:moveTo>
                <a:lnTo>
                  <a:pt x="142837" y="149037"/>
                </a:lnTo>
                <a:lnTo>
                  <a:pt x="98194" y="6226"/>
                </a:lnTo>
                <a:close/>
                <a:moveTo>
                  <a:pt x="27965" y="53146"/>
                </a:moveTo>
                <a:lnTo>
                  <a:pt x="142837" y="149037"/>
                </a:lnTo>
                <a:lnTo>
                  <a:pt x="46921" y="34165"/>
                </a:lnTo>
                <a:close/>
                <a:moveTo>
                  <a:pt x="0" y="104394"/>
                </a:moveTo>
                <a:lnTo>
                  <a:pt x="142837" y="149037"/>
                </a:lnTo>
                <a:lnTo>
                  <a:pt x="10275" y="79618"/>
                </a:lnTo>
                <a:close/>
                <a:moveTo>
                  <a:pt x="187480" y="6226"/>
                </a:moveTo>
                <a:lnTo>
                  <a:pt x="142837" y="149037"/>
                </a:lnTo>
                <a:lnTo>
                  <a:pt x="212256" y="16501"/>
                </a:lnTo>
                <a:close/>
                <a:moveTo>
                  <a:pt x="238728" y="34165"/>
                </a:moveTo>
                <a:lnTo>
                  <a:pt x="142837" y="149037"/>
                </a:lnTo>
                <a:lnTo>
                  <a:pt x="257709" y="53146"/>
                </a:lnTo>
                <a:close/>
                <a:moveTo>
                  <a:pt x="275374" y="79618"/>
                </a:moveTo>
                <a:lnTo>
                  <a:pt x="142837" y="149037"/>
                </a:lnTo>
                <a:lnTo>
                  <a:pt x="285649" y="104394"/>
                </a:lnTo>
                <a:close/>
              </a:path>
            </a:pathLst>
          </a:custGeom>
          <a:gradFill>
            <a:gsLst>
              <a:gs pos="0">
                <a:srgbClr val="D4C9B6"/>
              </a:gs>
              <a:gs pos="56000">
                <a:srgbClr val="D4C9B6"/>
              </a:gs>
              <a:gs pos="76000">
                <a:srgbClr val="F0ECE3">
                  <a:alpha val="30980"/>
                </a:srgbClr>
              </a:gs>
              <a:gs pos="100000">
                <a:srgbClr val="F0ECE3">
                  <a:alpha val="6039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5" name="Google Shape;225;p14"/>
          <p:cNvPicPr preferRelativeResize="0"/>
          <p:nvPr/>
        </p:nvPicPr>
        <p:blipFill>
          <a:blip r:embed="rId2">
            <a:alphaModFix amt="35000"/>
          </a:blip>
          <a:stretch>
            <a:fillRect/>
          </a:stretch>
        </p:blipFill>
        <p:spPr>
          <a:xfrm>
            <a:off x="-42012" y="-39475"/>
            <a:ext cx="9266127" cy="5222449"/>
          </a:xfrm>
          <a:prstGeom prst="rect">
            <a:avLst/>
          </a:prstGeom>
          <a:noFill/>
          <a:ln>
            <a:noFill/>
          </a:ln>
        </p:spPr>
      </p:pic>
      <p:sp>
        <p:nvSpPr>
          <p:cNvPr id="226" name="Google Shape;226;p14"/>
          <p:cNvSpPr txBox="1">
            <a:spLocks noGrp="1"/>
          </p:cNvSpPr>
          <p:nvPr>
            <p:ph type="title"/>
          </p:nvPr>
        </p:nvSpPr>
        <p:spPr>
          <a:xfrm>
            <a:off x="3571050" y="3281713"/>
            <a:ext cx="4563900" cy="5319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accent1"/>
              </a:buClr>
              <a:buSzPts val="1800"/>
              <a:buNone/>
              <a:defRPr sz="1800">
                <a:solidFill>
                  <a:schemeClr val="accent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27" name="Google Shape;227;p14"/>
          <p:cNvSpPr txBox="1">
            <a:spLocks noGrp="1"/>
          </p:cNvSpPr>
          <p:nvPr>
            <p:ph type="subTitle" idx="1"/>
          </p:nvPr>
        </p:nvSpPr>
        <p:spPr>
          <a:xfrm>
            <a:off x="1771050" y="1435663"/>
            <a:ext cx="6363900" cy="1670100"/>
          </a:xfrm>
          <a:prstGeom prst="rect">
            <a:avLst/>
          </a:prstGeom>
        </p:spPr>
        <p:txBody>
          <a:bodyPr spcFirstLastPara="1" wrap="square" lIns="91425" tIns="91425" rIns="91425" bIns="91425" anchor="ctr" anchorCtr="0">
            <a:normAutofit/>
          </a:bodyPr>
          <a:lstStyle>
            <a:lvl1pPr lvl="0" algn="r" rtl="0">
              <a:lnSpc>
                <a:spcPct val="100000"/>
              </a:lnSpc>
              <a:spcBef>
                <a:spcPts val="0"/>
              </a:spcBef>
              <a:spcAft>
                <a:spcPts val="0"/>
              </a:spcAft>
              <a:buClr>
                <a:schemeClr val="dk2"/>
              </a:buClr>
              <a:buSzPts val="3000"/>
              <a:buNone/>
              <a:defRPr sz="3200">
                <a:solidFill>
                  <a:schemeClr val="dk2"/>
                </a:solidFill>
              </a:defRPr>
            </a:lvl1pPr>
            <a:lvl2pPr lvl="1" algn="ctr" rtl="0">
              <a:lnSpc>
                <a:spcPct val="100000"/>
              </a:lnSpc>
              <a:spcBef>
                <a:spcPts val="0"/>
              </a:spcBef>
              <a:spcAft>
                <a:spcPts val="0"/>
              </a:spcAft>
              <a:buClr>
                <a:schemeClr val="lt2"/>
              </a:buClr>
              <a:buSzPts val="1600"/>
              <a:buNone/>
              <a:defRPr>
                <a:solidFill>
                  <a:schemeClr val="lt2"/>
                </a:solidFill>
              </a:defRPr>
            </a:lvl2pPr>
            <a:lvl3pPr lvl="2" algn="ctr" rtl="0">
              <a:lnSpc>
                <a:spcPct val="100000"/>
              </a:lnSpc>
              <a:spcBef>
                <a:spcPts val="0"/>
              </a:spcBef>
              <a:spcAft>
                <a:spcPts val="0"/>
              </a:spcAft>
              <a:buClr>
                <a:schemeClr val="lt2"/>
              </a:buClr>
              <a:buSzPts val="1600"/>
              <a:buNone/>
              <a:defRPr>
                <a:solidFill>
                  <a:schemeClr val="lt2"/>
                </a:solidFill>
              </a:defRPr>
            </a:lvl3pPr>
            <a:lvl4pPr lvl="3" algn="ctr" rtl="0">
              <a:lnSpc>
                <a:spcPct val="100000"/>
              </a:lnSpc>
              <a:spcBef>
                <a:spcPts val="0"/>
              </a:spcBef>
              <a:spcAft>
                <a:spcPts val="0"/>
              </a:spcAft>
              <a:buClr>
                <a:schemeClr val="lt2"/>
              </a:buClr>
              <a:buSzPts val="1600"/>
              <a:buNone/>
              <a:defRPr>
                <a:solidFill>
                  <a:schemeClr val="lt2"/>
                </a:solidFill>
              </a:defRPr>
            </a:lvl4pPr>
            <a:lvl5pPr lvl="4" algn="ctr" rtl="0">
              <a:lnSpc>
                <a:spcPct val="100000"/>
              </a:lnSpc>
              <a:spcBef>
                <a:spcPts val="0"/>
              </a:spcBef>
              <a:spcAft>
                <a:spcPts val="0"/>
              </a:spcAft>
              <a:buClr>
                <a:schemeClr val="lt2"/>
              </a:buClr>
              <a:buSzPts val="1600"/>
              <a:buNone/>
              <a:defRPr>
                <a:solidFill>
                  <a:schemeClr val="lt2"/>
                </a:solidFill>
              </a:defRPr>
            </a:lvl5pPr>
            <a:lvl6pPr lvl="5" algn="ctr" rtl="0">
              <a:lnSpc>
                <a:spcPct val="100000"/>
              </a:lnSpc>
              <a:spcBef>
                <a:spcPts val="0"/>
              </a:spcBef>
              <a:spcAft>
                <a:spcPts val="0"/>
              </a:spcAft>
              <a:buClr>
                <a:schemeClr val="lt2"/>
              </a:buClr>
              <a:buSzPts val="1600"/>
              <a:buNone/>
              <a:defRPr>
                <a:solidFill>
                  <a:schemeClr val="lt2"/>
                </a:solidFill>
              </a:defRPr>
            </a:lvl6pPr>
            <a:lvl7pPr lvl="6" algn="ctr" rtl="0">
              <a:lnSpc>
                <a:spcPct val="100000"/>
              </a:lnSpc>
              <a:spcBef>
                <a:spcPts val="0"/>
              </a:spcBef>
              <a:spcAft>
                <a:spcPts val="0"/>
              </a:spcAft>
              <a:buClr>
                <a:schemeClr val="lt2"/>
              </a:buClr>
              <a:buSzPts val="1600"/>
              <a:buNone/>
              <a:defRPr>
                <a:solidFill>
                  <a:schemeClr val="lt2"/>
                </a:solidFill>
              </a:defRPr>
            </a:lvl7pPr>
            <a:lvl8pPr lvl="7" algn="ctr" rtl="0">
              <a:lnSpc>
                <a:spcPct val="100000"/>
              </a:lnSpc>
              <a:spcBef>
                <a:spcPts val="0"/>
              </a:spcBef>
              <a:spcAft>
                <a:spcPts val="0"/>
              </a:spcAft>
              <a:buClr>
                <a:schemeClr val="lt2"/>
              </a:buClr>
              <a:buSzPts val="1600"/>
              <a:buNone/>
              <a:defRPr>
                <a:solidFill>
                  <a:schemeClr val="lt2"/>
                </a:solidFill>
              </a:defRPr>
            </a:lvl8pPr>
            <a:lvl9pPr lvl="8" algn="ctr" rtl="0">
              <a:lnSpc>
                <a:spcPct val="100000"/>
              </a:lnSpc>
              <a:spcBef>
                <a:spcPts val="0"/>
              </a:spcBef>
              <a:spcAft>
                <a:spcPts val="0"/>
              </a:spcAft>
              <a:buClr>
                <a:schemeClr val="lt2"/>
              </a:buClr>
              <a:buSzPts val="1600"/>
              <a:buNone/>
              <a:defRPr>
                <a:solidFill>
                  <a:schemeClr val="lt2"/>
                </a:solidFill>
              </a:defRPr>
            </a:lvl9pPr>
          </a:lstStyle>
          <a:p>
            <a:endParaRPr/>
          </a:p>
        </p:txBody>
      </p:sp>
      <p:grpSp>
        <p:nvGrpSpPr>
          <p:cNvPr id="228" name="Google Shape;228;p14"/>
          <p:cNvGrpSpPr/>
          <p:nvPr/>
        </p:nvGrpSpPr>
        <p:grpSpPr>
          <a:xfrm rot="307125">
            <a:off x="-734046" y="-1982088"/>
            <a:ext cx="4231278" cy="6242643"/>
            <a:chOff x="-2926550" y="476250"/>
            <a:chExt cx="3548075" cy="5234675"/>
          </a:xfrm>
        </p:grpSpPr>
        <p:sp>
          <p:nvSpPr>
            <p:cNvPr id="229" name="Google Shape;229;p14"/>
            <p:cNvSpPr/>
            <p:nvPr/>
          </p:nvSpPr>
          <p:spPr>
            <a:xfrm>
              <a:off x="-2857850" y="476250"/>
              <a:ext cx="3479375" cy="3372975"/>
            </a:xfrm>
            <a:custGeom>
              <a:avLst/>
              <a:gdLst/>
              <a:ahLst/>
              <a:cxnLst/>
              <a:rect l="l" t="t" r="r" b="b"/>
              <a:pathLst>
                <a:path w="139175" h="134919" extrusionOk="0">
                  <a:moveTo>
                    <a:pt x="109620" y="0"/>
                  </a:moveTo>
                  <a:cubicBezTo>
                    <a:pt x="105891" y="1361"/>
                    <a:pt x="102870" y="2830"/>
                    <a:pt x="100911" y="4218"/>
                  </a:cubicBezTo>
                  <a:cubicBezTo>
                    <a:pt x="92393" y="9988"/>
                    <a:pt x="85943" y="21962"/>
                    <a:pt x="77452" y="34399"/>
                  </a:cubicBezTo>
                  <a:cubicBezTo>
                    <a:pt x="68853" y="46319"/>
                    <a:pt x="58157" y="58538"/>
                    <a:pt x="44632" y="64362"/>
                  </a:cubicBezTo>
                  <a:cubicBezTo>
                    <a:pt x="39346" y="66530"/>
                    <a:pt x="33675" y="67813"/>
                    <a:pt x="27817" y="67813"/>
                  </a:cubicBezTo>
                  <a:cubicBezTo>
                    <a:pt x="18746" y="67813"/>
                    <a:pt x="9228" y="64735"/>
                    <a:pt x="1" y="57096"/>
                  </a:cubicBezTo>
                  <a:lnTo>
                    <a:pt x="1" y="57096"/>
                  </a:lnTo>
                  <a:cubicBezTo>
                    <a:pt x="327" y="81588"/>
                    <a:pt x="3402" y="105183"/>
                    <a:pt x="9498" y="128098"/>
                  </a:cubicBezTo>
                  <a:cubicBezTo>
                    <a:pt x="20665" y="132880"/>
                    <a:pt x="31188" y="134918"/>
                    <a:pt x="40908" y="134918"/>
                  </a:cubicBezTo>
                  <a:cubicBezTo>
                    <a:pt x="51655" y="134918"/>
                    <a:pt x="61422" y="132427"/>
                    <a:pt x="69996" y="128397"/>
                  </a:cubicBezTo>
                  <a:cubicBezTo>
                    <a:pt x="86161" y="120069"/>
                    <a:pt x="97754" y="105673"/>
                    <a:pt x="106844" y="91358"/>
                  </a:cubicBezTo>
                  <a:cubicBezTo>
                    <a:pt x="115743" y="76418"/>
                    <a:pt x="122301" y="61831"/>
                    <a:pt x="131581" y="53340"/>
                  </a:cubicBezTo>
                  <a:cubicBezTo>
                    <a:pt x="133378" y="51653"/>
                    <a:pt x="135990" y="49911"/>
                    <a:pt x="139174" y="48305"/>
                  </a:cubicBezTo>
                  <a:cubicBezTo>
                    <a:pt x="138031" y="46509"/>
                    <a:pt x="136888" y="44686"/>
                    <a:pt x="135772" y="42863"/>
                  </a:cubicBezTo>
                  <a:cubicBezTo>
                    <a:pt x="134221" y="40304"/>
                    <a:pt x="132697" y="37746"/>
                    <a:pt x="131200" y="35161"/>
                  </a:cubicBezTo>
                  <a:cubicBezTo>
                    <a:pt x="129704" y="32548"/>
                    <a:pt x="128261" y="29936"/>
                    <a:pt x="126710" y="27405"/>
                  </a:cubicBezTo>
                  <a:cubicBezTo>
                    <a:pt x="123580" y="22289"/>
                    <a:pt x="120233" y="17336"/>
                    <a:pt x="117022" y="12301"/>
                  </a:cubicBezTo>
                  <a:cubicBezTo>
                    <a:pt x="114409" y="8273"/>
                    <a:pt x="111906" y="4191"/>
                    <a:pt x="109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4"/>
            <p:cNvSpPr/>
            <p:nvPr/>
          </p:nvSpPr>
          <p:spPr>
            <a:xfrm>
              <a:off x="-2812275" y="968125"/>
              <a:ext cx="3039875" cy="1995325"/>
            </a:xfrm>
            <a:custGeom>
              <a:avLst/>
              <a:gdLst/>
              <a:ahLst/>
              <a:cxnLst/>
              <a:rect l="l" t="t" r="r" b="b"/>
              <a:pathLst>
                <a:path w="121595" h="79813" extrusionOk="0">
                  <a:moveTo>
                    <a:pt x="119989" y="1"/>
                  </a:moveTo>
                  <a:cubicBezTo>
                    <a:pt x="116070" y="1552"/>
                    <a:pt x="112886" y="3294"/>
                    <a:pt x="110817" y="4927"/>
                  </a:cubicBezTo>
                  <a:cubicBezTo>
                    <a:pt x="101864" y="11812"/>
                    <a:pt x="95251" y="24984"/>
                    <a:pt x="86461" y="38536"/>
                  </a:cubicBezTo>
                  <a:cubicBezTo>
                    <a:pt x="77534" y="51545"/>
                    <a:pt x="66322" y="64717"/>
                    <a:pt x="51545" y="71575"/>
                  </a:cubicBezTo>
                  <a:cubicBezTo>
                    <a:pt x="44819" y="74512"/>
                    <a:pt x="37428" y="76257"/>
                    <a:pt x="29619" y="76257"/>
                  </a:cubicBezTo>
                  <a:cubicBezTo>
                    <a:pt x="20207" y="76257"/>
                    <a:pt x="10189" y="73722"/>
                    <a:pt x="1" y="67683"/>
                  </a:cubicBezTo>
                  <a:lnTo>
                    <a:pt x="1" y="67683"/>
                  </a:lnTo>
                  <a:cubicBezTo>
                    <a:pt x="137" y="68935"/>
                    <a:pt x="300" y="70187"/>
                    <a:pt x="436" y="71466"/>
                  </a:cubicBezTo>
                  <a:cubicBezTo>
                    <a:pt x="10743" y="77338"/>
                    <a:pt x="20819" y="79813"/>
                    <a:pt x="30264" y="79813"/>
                  </a:cubicBezTo>
                  <a:cubicBezTo>
                    <a:pt x="38327" y="79813"/>
                    <a:pt x="45931" y="78009"/>
                    <a:pt x="52824" y="74976"/>
                  </a:cubicBezTo>
                  <a:cubicBezTo>
                    <a:pt x="67764" y="68037"/>
                    <a:pt x="79031" y="54702"/>
                    <a:pt x="87985" y="41557"/>
                  </a:cubicBezTo>
                  <a:cubicBezTo>
                    <a:pt x="96802" y="27868"/>
                    <a:pt x="103442" y="14561"/>
                    <a:pt x="112423" y="7539"/>
                  </a:cubicBezTo>
                  <a:cubicBezTo>
                    <a:pt x="114491" y="5879"/>
                    <a:pt x="117675" y="4110"/>
                    <a:pt x="121594" y="2532"/>
                  </a:cubicBezTo>
                  <a:cubicBezTo>
                    <a:pt x="121050" y="1688"/>
                    <a:pt x="120506" y="845"/>
                    <a:pt x="1199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4"/>
            <p:cNvSpPr/>
            <p:nvPr/>
          </p:nvSpPr>
          <p:spPr>
            <a:xfrm>
              <a:off x="-2789125" y="1093325"/>
              <a:ext cx="3097000" cy="2045450"/>
            </a:xfrm>
            <a:custGeom>
              <a:avLst/>
              <a:gdLst/>
              <a:ahLst/>
              <a:cxnLst/>
              <a:rect l="l" t="t" r="r" b="b"/>
              <a:pathLst>
                <a:path w="123880" h="81818" extrusionOk="0">
                  <a:moveTo>
                    <a:pt x="122274" y="0"/>
                  </a:moveTo>
                  <a:cubicBezTo>
                    <a:pt x="118355" y="1606"/>
                    <a:pt x="115171" y="3402"/>
                    <a:pt x="113075" y="5089"/>
                  </a:cubicBezTo>
                  <a:cubicBezTo>
                    <a:pt x="104040" y="12220"/>
                    <a:pt x="97400" y="25691"/>
                    <a:pt x="88583" y="39488"/>
                  </a:cubicBezTo>
                  <a:cubicBezTo>
                    <a:pt x="79602" y="52769"/>
                    <a:pt x="68281" y="66213"/>
                    <a:pt x="53231" y="73288"/>
                  </a:cubicBezTo>
                  <a:cubicBezTo>
                    <a:pt x="46163" y="76403"/>
                    <a:pt x="38346" y="78259"/>
                    <a:pt x="30030" y="78259"/>
                  </a:cubicBezTo>
                  <a:cubicBezTo>
                    <a:pt x="20545" y="78259"/>
                    <a:pt x="10412" y="75845"/>
                    <a:pt x="0" y="70132"/>
                  </a:cubicBezTo>
                  <a:lnTo>
                    <a:pt x="0" y="70132"/>
                  </a:lnTo>
                  <a:cubicBezTo>
                    <a:pt x="164" y="71383"/>
                    <a:pt x="354" y="72635"/>
                    <a:pt x="545" y="73887"/>
                  </a:cubicBezTo>
                  <a:cubicBezTo>
                    <a:pt x="11053" y="79457"/>
                    <a:pt x="21238" y="81817"/>
                    <a:pt x="30758" y="81817"/>
                  </a:cubicBezTo>
                  <a:cubicBezTo>
                    <a:pt x="39334" y="81817"/>
                    <a:pt x="47371" y="79902"/>
                    <a:pt x="54619" y="76690"/>
                  </a:cubicBezTo>
                  <a:cubicBezTo>
                    <a:pt x="69805" y="69506"/>
                    <a:pt x="81180" y="55953"/>
                    <a:pt x="90188" y="42536"/>
                  </a:cubicBezTo>
                  <a:cubicBezTo>
                    <a:pt x="99033" y="28575"/>
                    <a:pt x="105673" y="14968"/>
                    <a:pt x="114735" y="7702"/>
                  </a:cubicBezTo>
                  <a:cubicBezTo>
                    <a:pt x="116804" y="5960"/>
                    <a:pt x="119988" y="4164"/>
                    <a:pt x="123879" y="2559"/>
                  </a:cubicBezTo>
                  <a:cubicBezTo>
                    <a:pt x="123335" y="1742"/>
                    <a:pt x="122818" y="871"/>
                    <a:pt x="122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4"/>
            <p:cNvSpPr/>
            <p:nvPr/>
          </p:nvSpPr>
          <p:spPr>
            <a:xfrm>
              <a:off x="-2760550" y="1221900"/>
              <a:ext cx="3144625" cy="2092950"/>
            </a:xfrm>
            <a:custGeom>
              <a:avLst/>
              <a:gdLst/>
              <a:ahLst/>
              <a:cxnLst/>
              <a:rect l="l" t="t" r="r" b="b"/>
              <a:pathLst>
                <a:path w="125785" h="83718" extrusionOk="0">
                  <a:moveTo>
                    <a:pt x="124260" y="1"/>
                  </a:moveTo>
                  <a:cubicBezTo>
                    <a:pt x="120423" y="1607"/>
                    <a:pt x="117294" y="3403"/>
                    <a:pt x="115253" y="5117"/>
                  </a:cubicBezTo>
                  <a:cubicBezTo>
                    <a:pt x="106136" y="12519"/>
                    <a:pt x="99496" y="26263"/>
                    <a:pt x="90624" y="40360"/>
                  </a:cubicBezTo>
                  <a:cubicBezTo>
                    <a:pt x="81589" y="53912"/>
                    <a:pt x="70213" y="67574"/>
                    <a:pt x="54864" y="74895"/>
                  </a:cubicBezTo>
                  <a:cubicBezTo>
                    <a:pt x="47473" y="78198"/>
                    <a:pt x="39242" y="80168"/>
                    <a:pt x="30424" y="80168"/>
                  </a:cubicBezTo>
                  <a:cubicBezTo>
                    <a:pt x="20865" y="80168"/>
                    <a:pt x="10617" y="77854"/>
                    <a:pt x="0" y="72418"/>
                  </a:cubicBezTo>
                  <a:lnTo>
                    <a:pt x="0" y="72418"/>
                  </a:lnTo>
                  <a:cubicBezTo>
                    <a:pt x="191" y="73670"/>
                    <a:pt x="408" y="74922"/>
                    <a:pt x="653" y="76146"/>
                  </a:cubicBezTo>
                  <a:cubicBezTo>
                    <a:pt x="11373" y="81450"/>
                    <a:pt x="21682" y="83717"/>
                    <a:pt x="31285" y="83717"/>
                  </a:cubicBezTo>
                  <a:cubicBezTo>
                    <a:pt x="40357" y="83717"/>
                    <a:pt x="48799" y="81694"/>
                    <a:pt x="56361" y="78296"/>
                  </a:cubicBezTo>
                  <a:cubicBezTo>
                    <a:pt x="71819" y="70867"/>
                    <a:pt x="83249" y="57069"/>
                    <a:pt x="92311" y="43408"/>
                  </a:cubicBezTo>
                  <a:cubicBezTo>
                    <a:pt x="101183" y="29175"/>
                    <a:pt x="107823" y="15295"/>
                    <a:pt x="116967" y="7757"/>
                  </a:cubicBezTo>
                  <a:cubicBezTo>
                    <a:pt x="118981" y="6042"/>
                    <a:pt x="122029" y="4246"/>
                    <a:pt x="125784" y="2641"/>
                  </a:cubicBezTo>
                  <a:cubicBezTo>
                    <a:pt x="125267" y="1743"/>
                    <a:pt x="124750" y="872"/>
                    <a:pt x="124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4"/>
            <p:cNvSpPr/>
            <p:nvPr/>
          </p:nvSpPr>
          <p:spPr>
            <a:xfrm>
              <a:off x="-2727225" y="1353900"/>
              <a:ext cx="3187500" cy="2138300"/>
            </a:xfrm>
            <a:custGeom>
              <a:avLst/>
              <a:gdLst/>
              <a:ahLst/>
              <a:cxnLst/>
              <a:rect l="l" t="t" r="r" b="b"/>
              <a:pathLst>
                <a:path w="127500" h="85532" extrusionOk="0">
                  <a:moveTo>
                    <a:pt x="125948" y="0"/>
                  </a:moveTo>
                  <a:cubicBezTo>
                    <a:pt x="122302" y="1606"/>
                    <a:pt x="119335" y="3375"/>
                    <a:pt x="117349" y="5117"/>
                  </a:cubicBezTo>
                  <a:cubicBezTo>
                    <a:pt x="108177" y="12764"/>
                    <a:pt x="101537" y="26779"/>
                    <a:pt x="92665" y="41176"/>
                  </a:cubicBezTo>
                  <a:cubicBezTo>
                    <a:pt x="83603" y="54946"/>
                    <a:pt x="72146" y="68880"/>
                    <a:pt x="56525" y="76418"/>
                  </a:cubicBezTo>
                  <a:cubicBezTo>
                    <a:pt x="48798" y="79900"/>
                    <a:pt x="40141" y="81978"/>
                    <a:pt x="30805" y="81978"/>
                  </a:cubicBezTo>
                  <a:cubicBezTo>
                    <a:pt x="21170" y="81978"/>
                    <a:pt x="10810" y="79764"/>
                    <a:pt x="1" y="74595"/>
                  </a:cubicBezTo>
                  <a:lnTo>
                    <a:pt x="1" y="74595"/>
                  </a:lnTo>
                  <a:cubicBezTo>
                    <a:pt x="218" y="75847"/>
                    <a:pt x="491" y="77071"/>
                    <a:pt x="736" y="78323"/>
                  </a:cubicBezTo>
                  <a:cubicBezTo>
                    <a:pt x="11651" y="83364"/>
                    <a:pt x="22065" y="85532"/>
                    <a:pt x="31738" y="85532"/>
                  </a:cubicBezTo>
                  <a:cubicBezTo>
                    <a:pt x="41335" y="85532"/>
                    <a:pt x="50202" y="83398"/>
                    <a:pt x="58103" y="79820"/>
                  </a:cubicBezTo>
                  <a:cubicBezTo>
                    <a:pt x="73833" y="72173"/>
                    <a:pt x="85317" y="58130"/>
                    <a:pt x="94380" y="44196"/>
                  </a:cubicBezTo>
                  <a:cubicBezTo>
                    <a:pt x="103279" y="29691"/>
                    <a:pt x="109892" y="15513"/>
                    <a:pt x="119117" y="7729"/>
                  </a:cubicBezTo>
                  <a:cubicBezTo>
                    <a:pt x="121050" y="6042"/>
                    <a:pt x="123934" y="4273"/>
                    <a:pt x="127499" y="2667"/>
                  </a:cubicBezTo>
                  <a:cubicBezTo>
                    <a:pt x="127010" y="1797"/>
                    <a:pt x="126493" y="926"/>
                    <a:pt x="125975" y="55"/>
                  </a:cubicBezTo>
                  <a:lnTo>
                    <a:pt x="1259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4"/>
            <p:cNvSpPr/>
            <p:nvPr/>
          </p:nvSpPr>
          <p:spPr>
            <a:xfrm>
              <a:off x="-2689125" y="1485900"/>
              <a:ext cx="3229000" cy="2182050"/>
            </a:xfrm>
            <a:custGeom>
              <a:avLst/>
              <a:gdLst/>
              <a:ahLst/>
              <a:cxnLst/>
              <a:rect l="l" t="t" r="r" b="b"/>
              <a:pathLst>
                <a:path w="129160" h="87282" extrusionOk="0">
                  <a:moveTo>
                    <a:pt x="127527" y="0"/>
                  </a:moveTo>
                  <a:cubicBezTo>
                    <a:pt x="124070" y="1606"/>
                    <a:pt x="121240" y="3347"/>
                    <a:pt x="119335" y="5035"/>
                  </a:cubicBezTo>
                  <a:cubicBezTo>
                    <a:pt x="110082" y="12927"/>
                    <a:pt x="103496" y="27242"/>
                    <a:pt x="94597" y="41883"/>
                  </a:cubicBezTo>
                  <a:cubicBezTo>
                    <a:pt x="85508" y="55953"/>
                    <a:pt x="73996" y="70104"/>
                    <a:pt x="58158" y="77887"/>
                  </a:cubicBezTo>
                  <a:cubicBezTo>
                    <a:pt x="50106" y="81543"/>
                    <a:pt x="41042" y="83725"/>
                    <a:pt x="31200" y="83725"/>
                  </a:cubicBezTo>
                  <a:cubicBezTo>
                    <a:pt x="21482" y="83725"/>
                    <a:pt x="11007" y="81598"/>
                    <a:pt x="1" y="76663"/>
                  </a:cubicBezTo>
                  <a:lnTo>
                    <a:pt x="1" y="76663"/>
                  </a:lnTo>
                  <a:cubicBezTo>
                    <a:pt x="273" y="77915"/>
                    <a:pt x="572" y="79139"/>
                    <a:pt x="844" y="80391"/>
                  </a:cubicBezTo>
                  <a:cubicBezTo>
                    <a:pt x="11946" y="85201"/>
                    <a:pt x="22478" y="87282"/>
                    <a:pt x="32229" y="87282"/>
                  </a:cubicBezTo>
                  <a:cubicBezTo>
                    <a:pt x="42342" y="87282"/>
                    <a:pt x="51616" y="85044"/>
                    <a:pt x="59818" y="81289"/>
                  </a:cubicBezTo>
                  <a:cubicBezTo>
                    <a:pt x="75765" y="73397"/>
                    <a:pt x="87304" y="59137"/>
                    <a:pt x="96394" y="44958"/>
                  </a:cubicBezTo>
                  <a:cubicBezTo>
                    <a:pt x="105320" y="30153"/>
                    <a:pt x="111878" y="15703"/>
                    <a:pt x="121159" y="7674"/>
                  </a:cubicBezTo>
                  <a:cubicBezTo>
                    <a:pt x="123036" y="5987"/>
                    <a:pt x="125785" y="4273"/>
                    <a:pt x="129160" y="2694"/>
                  </a:cubicBezTo>
                  <a:lnTo>
                    <a:pt x="129023" y="2477"/>
                  </a:lnTo>
                  <a:cubicBezTo>
                    <a:pt x="128534" y="1660"/>
                    <a:pt x="128044" y="816"/>
                    <a:pt x="1275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4"/>
            <p:cNvSpPr/>
            <p:nvPr/>
          </p:nvSpPr>
          <p:spPr>
            <a:xfrm>
              <a:off x="-2645575" y="1618550"/>
              <a:ext cx="3267100" cy="2230875"/>
            </a:xfrm>
            <a:custGeom>
              <a:avLst/>
              <a:gdLst/>
              <a:ahLst/>
              <a:cxnLst/>
              <a:rect l="l" t="t" r="r" b="b"/>
              <a:pathLst>
                <a:path w="130684" h="89235" extrusionOk="0">
                  <a:moveTo>
                    <a:pt x="129050" y="1"/>
                  </a:moveTo>
                  <a:cubicBezTo>
                    <a:pt x="125730" y="1579"/>
                    <a:pt x="123063" y="3294"/>
                    <a:pt x="121213" y="4954"/>
                  </a:cubicBezTo>
                  <a:cubicBezTo>
                    <a:pt x="111933" y="13118"/>
                    <a:pt x="105374" y="27705"/>
                    <a:pt x="96475" y="42618"/>
                  </a:cubicBezTo>
                  <a:cubicBezTo>
                    <a:pt x="87385" y="56933"/>
                    <a:pt x="75819" y="71329"/>
                    <a:pt x="59736" y="79303"/>
                  </a:cubicBezTo>
                  <a:cubicBezTo>
                    <a:pt x="51382" y="83151"/>
                    <a:pt x="41913" y="85445"/>
                    <a:pt x="31554" y="85445"/>
                  </a:cubicBezTo>
                  <a:cubicBezTo>
                    <a:pt x="21767" y="85445"/>
                    <a:pt x="11186" y="83397"/>
                    <a:pt x="0" y="78677"/>
                  </a:cubicBezTo>
                  <a:lnTo>
                    <a:pt x="0" y="78677"/>
                  </a:lnTo>
                  <a:cubicBezTo>
                    <a:pt x="300" y="79929"/>
                    <a:pt x="626" y="81154"/>
                    <a:pt x="953" y="82378"/>
                  </a:cubicBezTo>
                  <a:cubicBezTo>
                    <a:pt x="12147" y="87185"/>
                    <a:pt x="22694" y="89235"/>
                    <a:pt x="32437" y="89235"/>
                  </a:cubicBezTo>
                  <a:cubicBezTo>
                    <a:pt x="43159" y="89235"/>
                    <a:pt x="52909" y="86753"/>
                    <a:pt x="61477" y="82732"/>
                  </a:cubicBezTo>
                  <a:cubicBezTo>
                    <a:pt x="77643" y="74405"/>
                    <a:pt x="89236" y="60036"/>
                    <a:pt x="98325" y="45694"/>
                  </a:cubicBezTo>
                  <a:cubicBezTo>
                    <a:pt x="107225" y="30780"/>
                    <a:pt x="113810" y="16166"/>
                    <a:pt x="123063" y="7675"/>
                  </a:cubicBezTo>
                  <a:cubicBezTo>
                    <a:pt x="124887" y="5988"/>
                    <a:pt x="127499" y="4246"/>
                    <a:pt x="130683" y="2613"/>
                  </a:cubicBezTo>
                  <a:cubicBezTo>
                    <a:pt x="130139" y="1743"/>
                    <a:pt x="129595" y="872"/>
                    <a:pt x="1290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4"/>
            <p:cNvSpPr/>
            <p:nvPr/>
          </p:nvSpPr>
          <p:spPr>
            <a:xfrm>
              <a:off x="-2854450" y="591225"/>
              <a:ext cx="2839825" cy="1834325"/>
            </a:xfrm>
            <a:custGeom>
              <a:avLst/>
              <a:gdLst/>
              <a:ahLst/>
              <a:cxnLst/>
              <a:rect l="l" t="t" r="r" b="b"/>
              <a:pathLst>
                <a:path w="113593" h="73373" extrusionOk="0">
                  <a:moveTo>
                    <a:pt x="112096" y="0"/>
                  </a:moveTo>
                  <a:cubicBezTo>
                    <a:pt x="108341" y="1388"/>
                    <a:pt x="105347" y="2912"/>
                    <a:pt x="103360" y="4355"/>
                  </a:cubicBezTo>
                  <a:cubicBezTo>
                    <a:pt x="94733" y="10396"/>
                    <a:pt x="88229" y="22670"/>
                    <a:pt x="79657" y="35352"/>
                  </a:cubicBezTo>
                  <a:cubicBezTo>
                    <a:pt x="70975" y="47544"/>
                    <a:pt x="60117" y="59981"/>
                    <a:pt x="46265" y="66049"/>
                  </a:cubicBezTo>
                  <a:cubicBezTo>
                    <a:pt x="40650" y="68386"/>
                    <a:pt x="34592" y="69772"/>
                    <a:pt x="28305" y="69772"/>
                  </a:cubicBezTo>
                  <a:cubicBezTo>
                    <a:pt x="19142" y="69772"/>
                    <a:pt x="9490" y="66830"/>
                    <a:pt x="1" y="59600"/>
                  </a:cubicBezTo>
                  <a:lnTo>
                    <a:pt x="1" y="59600"/>
                  </a:lnTo>
                  <a:cubicBezTo>
                    <a:pt x="55" y="60906"/>
                    <a:pt x="110" y="62185"/>
                    <a:pt x="164" y="63491"/>
                  </a:cubicBezTo>
                  <a:cubicBezTo>
                    <a:pt x="9769" y="70504"/>
                    <a:pt x="19477" y="73373"/>
                    <a:pt x="28678" y="73373"/>
                  </a:cubicBezTo>
                  <a:cubicBezTo>
                    <a:pt x="35223" y="73373"/>
                    <a:pt x="41512" y="71922"/>
                    <a:pt x="47326" y="69478"/>
                  </a:cubicBezTo>
                  <a:cubicBezTo>
                    <a:pt x="61342" y="63273"/>
                    <a:pt x="72254" y="50728"/>
                    <a:pt x="80963" y="38372"/>
                  </a:cubicBezTo>
                  <a:cubicBezTo>
                    <a:pt x="89590" y="25554"/>
                    <a:pt x="96121" y="13145"/>
                    <a:pt x="104803" y="6940"/>
                  </a:cubicBezTo>
                  <a:cubicBezTo>
                    <a:pt x="106817" y="5470"/>
                    <a:pt x="109837" y="3919"/>
                    <a:pt x="113593" y="2504"/>
                  </a:cubicBezTo>
                  <a:cubicBezTo>
                    <a:pt x="113076" y="1660"/>
                    <a:pt x="112586" y="817"/>
                    <a:pt x="1120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4"/>
            <p:cNvSpPr/>
            <p:nvPr/>
          </p:nvSpPr>
          <p:spPr>
            <a:xfrm>
              <a:off x="-2858525" y="476925"/>
              <a:ext cx="2776550" cy="1785500"/>
            </a:xfrm>
            <a:custGeom>
              <a:avLst/>
              <a:gdLst/>
              <a:ahLst/>
              <a:cxnLst/>
              <a:rect l="l" t="t" r="r" b="b"/>
              <a:pathLst>
                <a:path w="111062" h="71420" extrusionOk="0">
                  <a:moveTo>
                    <a:pt x="109647" y="0"/>
                  </a:moveTo>
                  <a:cubicBezTo>
                    <a:pt x="105918" y="1361"/>
                    <a:pt x="102897" y="2831"/>
                    <a:pt x="100938" y="4218"/>
                  </a:cubicBezTo>
                  <a:cubicBezTo>
                    <a:pt x="92420" y="9988"/>
                    <a:pt x="85970" y="21989"/>
                    <a:pt x="77479" y="34399"/>
                  </a:cubicBezTo>
                  <a:cubicBezTo>
                    <a:pt x="68880" y="46346"/>
                    <a:pt x="58184" y="58565"/>
                    <a:pt x="44659" y="64362"/>
                  </a:cubicBezTo>
                  <a:cubicBezTo>
                    <a:pt x="39355" y="66528"/>
                    <a:pt x="33675" y="67812"/>
                    <a:pt x="27815" y="67812"/>
                  </a:cubicBezTo>
                  <a:cubicBezTo>
                    <a:pt x="18731" y="67812"/>
                    <a:pt x="9215" y="64728"/>
                    <a:pt x="0" y="57069"/>
                  </a:cubicBezTo>
                  <a:lnTo>
                    <a:pt x="0" y="57069"/>
                  </a:lnTo>
                  <a:cubicBezTo>
                    <a:pt x="28" y="58375"/>
                    <a:pt x="55" y="59681"/>
                    <a:pt x="82" y="60987"/>
                  </a:cubicBezTo>
                  <a:cubicBezTo>
                    <a:pt x="9441" y="68406"/>
                    <a:pt x="19026" y="71419"/>
                    <a:pt x="28150" y="71419"/>
                  </a:cubicBezTo>
                  <a:cubicBezTo>
                    <a:pt x="34254" y="71419"/>
                    <a:pt x="40152" y="70071"/>
                    <a:pt x="45639" y="67791"/>
                  </a:cubicBezTo>
                  <a:cubicBezTo>
                    <a:pt x="59327" y="61858"/>
                    <a:pt x="70104" y="49530"/>
                    <a:pt x="78758" y="37447"/>
                  </a:cubicBezTo>
                  <a:cubicBezTo>
                    <a:pt x="87276" y="24874"/>
                    <a:pt x="93781" y="12737"/>
                    <a:pt x="102353" y="6804"/>
                  </a:cubicBezTo>
                  <a:cubicBezTo>
                    <a:pt x="104340" y="5416"/>
                    <a:pt x="107333" y="3892"/>
                    <a:pt x="111062" y="2531"/>
                  </a:cubicBezTo>
                  <a:cubicBezTo>
                    <a:pt x="110572" y="1688"/>
                    <a:pt x="110109" y="844"/>
                    <a:pt x="109647"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4"/>
            <p:cNvSpPr/>
            <p:nvPr/>
          </p:nvSpPr>
          <p:spPr>
            <a:xfrm>
              <a:off x="-2844925" y="714375"/>
              <a:ext cx="2907875" cy="1888125"/>
            </a:xfrm>
            <a:custGeom>
              <a:avLst/>
              <a:gdLst/>
              <a:ahLst/>
              <a:cxnLst/>
              <a:rect l="l" t="t" r="r" b="b"/>
              <a:pathLst>
                <a:path w="116315" h="75525" extrusionOk="0">
                  <a:moveTo>
                    <a:pt x="114736" y="0"/>
                  </a:moveTo>
                  <a:cubicBezTo>
                    <a:pt x="110953" y="1442"/>
                    <a:pt x="107878" y="3075"/>
                    <a:pt x="105891" y="4545"/>
                  </a:cubicBezTo>
                  <a:cubicBezTo>
                    <a:pt x="97128" y="10886"/>
                    <a:pt x="90597" y="23432"/>
                    <a:pt x="81943" y="36413"/>
                  </a:cubicBezTo>
                  <a:cubicBezTo>
                    <a:pt x="73153" y="48904"/>
                    <a:pt x="62185" y="61586"/>
                    <a:pt x="48034" y="67900"/>
                  </a:cubicBezTo>
                  <a:cubicBezTo>
                    <a:pt x="42036" y="70444"/>
                    <a:pt x="35537" y="71951"/>
                    <a:pt x="28756" y="71951"/>
                  </a:cubicBezTo>
                  <a:cubicBezTo>
                    <a:pt x="19508" y="71951"/>
                    <a:pt x="9736" y="69147"/>
                    <a:pt x="1" y="62348"/>
                  </a:cubicBezTo>
                  <a:lnTo>
                    <a:pt x="1" y="62348"/>
                  </a:lnTo>
                  <a:cubicBezTo>
                    <a:pt x="82" y="63627"/>
                    <a:pt x="164" y="64933"/>
                    <a:pt x="273" y="66212"/>
                  </a:cubicBezTo>
                  <a:cubicBezTo>
                    <a:pt x="10099" y="72804"/>
                    <a:pt x="19924" y="75525"/>
                    <a:pt x="29210" y="75525"/>
                  </a:cubicBezTo>
                  <a:cubicBezTo>
                    <a:pt x="36255" y="75525"/>
                    <a:pt x="42990" y="73959"/>
                    <a:pt x="49177" y="71329"/>
                  </a:cubicBezTo>
                  <a:cubicBezTo>
                    <a:pt x="63464" y="64852"/>
                    <a:pt x="74513" y="52061"/>
                    <a:pt x="83303" y="39461"/>
                  </a:cubicBezTo>
                  <a:cubicBezTo>
                    <a:pt x="92012" y="26343"/>
                    <a:pt x="98571" y="13607"/>
                    <a:pt x="107388" y="7157"/>
                  </a:cubicBezTo>
                  <a:cubicBezTo>
                    <a:pt x="109429" y="5633"/>
                    <a:pt x="112477" y="3973"/>
                    <a:pt x="116314" y="2504"/>
                  </a:cubicBezTo>
                  <a:cubicBezTo>
                    <a:pt x="115797" y="1687"/>
                    <a:pt x="115253" y="844"/>
                    <a:pt x="114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4"/>
            <p:cNvSpPr/>
            <p:nvPr/>
          </p:nvSpPr>
          <p:spPr>
            <a:xfrm>
              <a:off x="-2831325" y="838200"/>
              <a:ext cx="2974550" cy="1940775"/>
            </a:xfrm>
            <a:custGeom>
              <a:avLst/>
              <a:gdLst/>
              <a:ahLst/>
              <a:cxnLst/>
              <a:rect l="l" t="t" r="r" b="b"/>
              <a:pathLst>
                <a:path w="118982" h="77631" extrusionOk="0">
                  <a:moveTo>
                    <a:pt x="117349" y="0"/>
                  </a:moveTo>
                  <a:cubicBezTo>
                    <a:pt x="113484" y="1497"/>
                    <a:pt x="110382" y="3157"/>
                    <a:pt x="108341" y="4735"/>
                  </a:cubicBezTo>
                  <a:cubicBezTo>
                    <a:pt x="99496" y="11348"/>
                    <a:pt x="92883" y="24194"/>
                    <a:pt x="84175" y="37447"/>
                  </a:cubicBezTo>
                  <a:cubicBezTo>
                    <a:pt x="75330" y="50183"/>
                    <a:pt x="64227" y="63137"/>
                    <a:pt x="49749" y="69723"/>
                  </a:cubicBezTo>
                  <a:cubicBezTo>
                    <a:pt x="43407" y="72441"/>
                    <a:pt x="36481" y="74057"/>
                    <a:pt x="29208" y="74057"/>
                  </a:cubicBezTo>
                  <a:cubicBezTo>
                    <a:pt x="19876" y="74057"/>
                    <a:pt x="9973" y="71396"/>
                    <a:pt x="1" y="64988"/>
                  </a:cubicBezTo>
                  <a:lnTo>
                    <a:pt x="1" y="64988"/>
                  </a:lnTo>
                  <a:cubicBezTo>
                    <a:pt x="110" y="66267"/>
                    <a:pt x="219" y="67519"/>
                    <a:pt x="355" y="68798"/>
                  </a:cubicBezTo>
                  <a:cubicBezTo>
                    <a:pt x="10434" y="75029"/>
                    <a:pt x="20387" y="77630"/>
                    <a:pt x="29756" y="77630"/>
                  </a:cubicBezTo>
                  <a:cubicBezTo>
                    <a:pt x="37285" y="77630"/>
                    <a:pt x="44437" y="75950"/>
                    <a:pt x="50973" y="73125"/>
                  </a:cubicBezTo>
                  <a:cubicBezTo>
                    <a:pt x="65560" y="66430"/>
                    <a:pt x="76745" y="53367"/>
                    <a:pt x="85617" y="40468"/>
                  </a:cubicBezTo>
                  <a:cubicBezTo>
                    <a:pt x="94380" y="27078"/>
                    <a:pt x="100993" y="14070"/>
                    <a:pt x="109892" y="7321"/>
                  </a:cubicBezTo>
                  <a:cubicBezTo>
                    <a:pt x="111960" y="5715"/>
                    <a:pt x="115090" y="4001"/>
                    <a:pt x="118982" y="2477"/>
                  </a:cubicBezTo>
                  <a:cubicBezTo>
                    <a:pt x="118437" y="1660"/>
                    <a:pt x="117893" y="844"/>
                    <a:pt x="1173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4"/>
            <p:cNvSpPr/>
            <p:nvPr/>
          </p:nvSpPr>
          <p:spPr>
            <a:xfrm>
              <a:off x="-2857850" y="1903625"/>
              <a:ext cx="1658725" cy="1217475"/>
            </a:xfrm>
            <a:custGeom>
              <a:avLst/>
              <a:gdLst/>
              <a:ahLst/>
              <a:cxnLst/>
              <a:rect l="l" t="t" r="r" b="b"/>
              <a:pathLst>
                <a:path w="66349" h="48699" extrusionOk="0">
                  <a:moveTo>
                    <a:pt x="1" y="1"/>
                  </a:moveTo>
                  <a:lnTo>
                    <a:pt x="1" y="1"/>
                  </a:lnTo>
                  <a:cubicBezTo>
                    <a:pt x="164" y="13553"/>
                    <a:pt x="1225" y="27106"/>
                    <a:pt x="3185" y="40523"/>
                  </a:cubicBezTo>
                  <a:cubicBezTo>
                    <a:pt x="13304" y="46300"/>
                    <a:pt x="23271" y="48699"/>
                    <a:pt x="32649" y="48699"/>
                  </a:cubicBezTo>
                  <a:cubicBezTo>
                    <a:pt x="45313" y="48699"/>
                    <a:pt x="56905" y="44324"/>
                    <a:pt x="66349" y="37992"/>
                  </a:cubicBezTo>
                  <a:cubicBezTo>
                    <a:pt x="61260" y="26507"/>
                    <a:pt x="56797" y="14724"/>
                    <a:pt x="53041" y="2722"/>
                  </a:cubicBezTo>
                  <a:cubicBezTo>
                    <a:pt x="45477" y="7571"/>
                    <a:pt x="36559" y="10896"/>
                    <a:pt x="27238" y="10896"/>
                  </a:cubicBezTo>
                  <a:cubicBezTo>
                    <a:pt x="18249" y="10896"/>
                    <a:pt x="8885" y="7803"/>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4"/>
            <p:cNvSpPr/>
            <p:nvPr/>
          </p:nvSpPr>
          <p:spPr>
            <a:xfrm>
              <a:off x="-2799325" y="2028825"/>
              <a:ext cx="110225" cy="129950"/>
            </a:xfrm>
            <a:custGeom>
              <a:avLst/>
              <a:gdLst/>
              <a:ahLst/>
              <a:cxnLst/>
              <a:rect l="l" t="t" r="r" b="b"/>
              <a:pathLst>
                <a:path w="4409" h="5198" extrusionOk="0">
                  <a:moveTo>
                    <a:pt x="2096" y="0"/>
                  </a:moveTo>
                  <a:lnTo>
                    <a:pt x="1660" y="1306"/>
                  </a:lnTo>
                  <a:cubicBezTo>
                    <a:pt x="1116" y="925"/>
                    <a:pt x="544" y="544"/>
                    <a:pt x="0" y="109"/>
                  </a:cubicBezTo>
                  <a:lnTo>
                    <a:pt x="0" y="109"/>
                  </a:lnTo>
                  <a:cubicBezTo>
                    <a:pt x="463" y="789"/>
                    <a:pt x="925" y="1470"/>
                    <a:pt x="1415" y="2123"/>
                  </a:cubicBezTo>
                  <a:lnTo>
                    <a:pt x="980" y="3429"/>
                  </a:lnTo>
                  <a:cubicBezTo>
                    <a:pt x="1415" y="3402"/>
                    <a:pt x="1851" y="3347"/>
                    <a:pt x="2286" y="3320"/>
                  </a:cubicBezTo>
                  <a:cubicBezTo>
                    <a:pt x="2776" y="3946"/>
                    <a:pt x="3266" y="4572"/>
                    <a:pt x="3756" y="5198"/>
                  </a:cubicBezTo>
                  <a:cubicBezTo>
                    <a:pt x="3538" y="4545"/>
                    <a:pt x="3320" y="3892"/>
                    <a:pt x="3102" y="3239"/>
                  </a:cubicBezTo>
                  <a:cubicBezTo>
                    <a:pt x="3538" y="3184"/>
                    <a:pt x="3973" y="3102"/>
                    <a:pt x="4409" y="3048"/>
                  </a:cubicBezTo>
                  <a:cubicBezTo>
                    <a:pt x="3837" y="2721"/>
                    <a:pt x="3266" y="2368"/>
                    <a:pt x="2694" y="2014"/>
                  </a:cubicBezTo>
                  <a:cubicBezTo>
                    <a:pt x="2504" y="1361"/>
                    <a:pt x="2286" y="680"/>
                    <a:pt x="20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4"/>
            <p:cNvSpPr/>
            <p:nvPr/>
          </p:nvSpPr>
          <p:spPr>
            <a:xfrm>
              <a:off x="-2559850" y="2150600"/>
              <a:ext cx="113650" cy="117050"/>
            </a:xfrm>
            <a:custGeom>
              <a:avLst/>
              <a:gdLst/>
              <a:ahLst/>
              <a:cxnLst/>
              <a:rect l="l" t="t" r="r" b="b"/>
              <a:pathLst>
                <a:path w="4546" h="4682" extrusionOk="0">
                  <a:moveTo>
                    <a:pt x="2069" y="0"/>
                  </a:moveTo>
                  <a:lnTo>
                    <a:pt x="1715" y="1416"/>
                  </a:lnTo>
                  <a:cubicBezTo>
                    <a:pt x="1143" y="1198"/>
                    <a:pt x="572" y="980"/>
                    <a:pt x="0" y="735"/>
                  </a:cubicBezTo>
                  <a:lnTo>
                    <a:pt x="0" y="735"/>
                  </a:lnTo>
                  <a:cubicBezTo>
                    <a:pt x="490" y="1279"/>
                    <a:pt x="1007" y="1797"/>
                    <a:pt x="1497" y="2286"/>
                  </a:cubicBezTo>
                  <a:lnTo>
                    <a:pt x="1171" y="3702"/>
                  </a:lnTo>
                  <a:cubicBezTo>
                    <a:pt x="1606" y="3565"/>
                    <a:pt x="2042" y="3402"/>
                    <a:pt x="2477" y="3239"/>
                  </a:cubicBezTo>
                  <a:cubicBezTo>
                    <a:pt x="2967" y="3729"/>
                    <a:pt x="3484" y="4191"/>
                    <a:pt x="4028" y="4681"/>
                  </a:cubicBezTo>
                  <a:cubicBezTo>
                    <a:pt x="3756" y="4083"/>
                    <a:pt x="3511" y="3511"/>
                    <a:pt x="3266" y="2912"/>
                  </a:cubicBezTo>
                  <a:cubicBezTo>
                    <a:pt x="3702" y="2722"/>
                    <a:pt x="4110" y="2531"/>
                    <a:pt x="4545" y="2341"/>
                  </a:cubicBezTo>
                  <a:cubicBezTo>
                    <a:pt x="3947" y="2178"/>
                    <a:pt x="3375" y="1987"/>
                    <a:pt x="2804" y="1797"/>
                  </a:cubicBezTo>
                  <a:cubicBezTo>
                    <a:pt x="2559" y="1198"/>
                    <a:pt x="2314" y="599"/>
                    <a:pt x="2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4"/>
            <p:cNvSpPr/>
            <p:nvPr/>
          </p:nvSpPr>
          <p:spPr>
            <a:xfrm>
              <a:off x="-2322400" y="2205700"/>
              <a:ext cx="112275" cy="105475"/>
            </a:xfrm>
            <a:custGeom>
              <a:avLst/>
              <a:gdLst/>
              <a:ahLst/>
              <a:cxnLst/>
              <a:rect l="l" t="t" r="r" b="b"/>
              <a:pathLst>
                <a:path w="4491" h="4219" extrusionOk="0">
                  <a:moveTo>
                    <a:pt x="1987" y="1"/>
                  </a:moveTo>
                  <a:lnTo>
                    <a:pt x="1715" y="1498"/>
                  </a:lnTo>
                  <a:cubicBezTo>
                    <a:pt x="1143" y="1416"/>
                    <a:pt x="572" y="1361"/>
                    <a:pt x="0" y="1253"/>
                  </a:cubicBezTo>
                  <a:lnTo>
                    <a:pt x="0" y="1253"/>
                  </a:lnTo>
                  <a:cubicBezTo>
                    <a:pt x="517" y="1661"/>
                    <a:pt x="1034" y="2042"/>
                    <a:pt x="1551" y="2423"/>
                  </a:cubicBezTo>
                  <a:lnTo>
                    <a:pt x="1307" y="3920"/>
                  </a:lnTo>
                  <a:cubicBezTo>
                    <a:pt x="1715" y="3675"/>
                    <a:pt x="2123" y="3403"/>
                    <a:pt x="2531" y="3130"/>
                  </a:cubicBezTo>
                  <a:cubicBezTo>
                    <a:pt x="3048" y="3484"/>
                    <a:pt x="3593" y="3865"/>
                    <a:pt x="4110" y="4219"/>
                  </a:cubicBezTo>
                  <a:cubicBezTo>
                    <a:pt x="3837" y="3675"/>
                    <a:pt x="3565" y="3130"/>
                    <a:pt x="3293" y="2613"/>
                  </a:cubicBezTo>
                  <a:cubicBezTo>
                    <a:pt x="3701" y="2314"/>
                    <a:pt x="4082" y="2042"/>
                    <a:pt x="4491" y="1742"/>
                  </a:cubicBezTo>
                  <a:cubicBezTo>
                    <a:pt x="3946" y="1715"/>
                    <a:pt x="3375" y="1661"/>
                    <a:pt x="2803" y="1606"/>
                  </a:cubicBezTo>
                  <a:cubicBezTo>
                    <a:pt x="2531" y="1062"/>
                    <a:pt x="2259" y="545"/>
                    <a:pt x="1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4"/>
            <p:cNvSpPr/>
            <p:nvPr/>
          </p:nvSpPr>
          <p:spPr>
            <a:xfrm>
              <a:off x="-2089050" y="2204350"/>
              <a:ext cx="108875" cy="104125"/>
            </a:xfrm>
            <a:custGeom>
              <a:avLst/>
              <a:gdLst/>
              <a:ahLst/>
              <a:cxnLst/>
              <a:rect l="l" t="t" r="r" b="b"/>
              <a:pathLst>
                <a:path w="4355" h="4165" extrusionOk="0">
                  <a:moveTo>
                    <a:pt x="1851" y="0"/>
                  </a:moveTo>
                  <a:lnTo>
                    <a:pt x="1688" y="1606"/>
                  </a:lnTo>
                  <a:cubicBezTo>
                    <a:pt x="1117" y="1660"/>
                    <a:pt x="572" y="1715"/>
                    <a:pt x="1" y="1742"/>
                  </a:cubicBezTo>
                  <a:cubicBezTo>
                    <a:pt x="518" y="2041"/>
                    <a:pt x="1062" y="2314"/>
                    <a:pt x="1579" y="2586"/>
                  </a:cubicBezTo>
                  <a:lnTo>
                    <a:pt x="1416" y="4164"/>
                  </a:lnTo>
                  <a:cubicBezTo>
                    <a:pt x="1797" y="3810"/>
                    <a:pt x="2178" y="3429"/>
                    <a:pt x="2532" y="3076"/>
                  </a:cubicBezTo>
                  <a:cubicBezTo>
                    <a:pt x="3076" y="3320"/>
                    <a:pt x="3593" y="3593"/>
                    <a:pt x="4110" y="3838"/>
                  </a:cubicBezTo>
                  <a:cubicBezTo>
                    <a:pt x="3811" y="3348"/>
                    <a:pt x="3539" y="2858"/>
                    <a:pt x="3239" y="2368"/>
                  </a:cubicBezTo>
                  <a:cubicBezTo>
                    <a:pt x="3620" y="1987"/>
                    <a:pt x="3974" y="1606"/>
                    <a:pt x="4355" y="1225"/>
                  </a:cubicBezTo>
                  <a:lnTo>
                    <a:pt x="4355" y="1225"/>
                  </a:lnTo>
                  <a:cubicBezTo>
                    <a:pt x="3811" y="1334"/>
                    <a:pt x="3266" y="1415"/>
                    <a:pt x="2695" y="1470"/>
                  </a:cubicBezTo>
                  <a:cubicBezTo>
                    <a:pt x="2423" y="980"/>
                    <a:pt x="2123" y="490"/>
                    <a:pt x="1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4"/>
            <p:cNvSpPr/>
            <p:nvPr/>
          </p:nvSpPr>
          <p:spPr>
            <a:xfrm>
              <a:off x="-1865200" y="2156050"/>
              <a:ext cx="101400" cy="108200"/>
            </a:xfrm>
            <a:custGeom>
              <a:avLst/>
              <a:gdLst/>
              <a:ahLst/>
              <a:cxnLst/>
              <a:rect l="l" t="t" r="r" b="b"/>
              <a:pathLst>
                <a:path w="4056" h="4328" extrusionOk="0">
                  <a:moveTo>
                    <a:pt x="1633" y="0"/>
                  </a:moveTo>
                  <a:lnTo>
                    <a:pt x="1551" y="1660"/>
                  </a:lnTo>
                  <a:cubicBezTo>
                    <a:pt x="1034" y="1823"/>
                    <a:pt x="517" y="1987"/>
                    <a:pt x="0" y="2123"/>
                  </a:cubicBezTo>
                  <a:cubicBezTo>
                    <a:pt x="490" y="2313"/>
                    <a:pt x="1007" y="2504"/>
                    <a:pt x="1524" y="2667"/>
                  </a:cubicBezTo>
                  <a:lnTo>
                    <a:pt x="1443" y="4327"/>
                  </a:lnTo>
                  <a:cubicBezTo>
                    <a:pt x="1769" y="3892"/>
                    <a:pt x="2123" y="3429"/>
                    <a:pt x="2449" y="2994"/>
                  </a:cubicBezTo>
                  <a:cubicBezTo>
                    <a:pt x="2967" y="3157"/>
                    <a:pt x="3456" y="3293"/>
                    <a:pt x="3973" y="3456"/>
                  </a:cubicBezTo>
                  <a:cubicBezTo>
                    <a:pt x="3674" y="3021"/>
                    <a:pt x="3375" y="2585"/>
                    <a:pt x="3075" y="2150"/>
                  </a:cubicBezTo>
                  <a:cubicBezTo>
                    <a:pt x="3402" y="1687"/>
                    <a:pt x="3729" y="1225"/>
                    <a:pt x="4055" y="762"/>
                  </a:cubicBezTo>
                  <a:lnTo>
                    <a:pt x="4055" y="762"/>
                  </a:lnTo>
                  <a:cubicBezTo>
                    <a:pt x="3565" y="953"/>
                    <a:pt x="3048" y="1143"/>
                    <a:pt x="2531" y="1334"/>
                  </a:cubicBezTo>
                  <a:cubicBezTo>
                    <a:pt x="2232" y="898"/>
                    <a:pt x="1932" y="436"/>
                    <a:pt x="1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4"/>
            <p:cNvSpPr/>
            <p:nvPr/>
          </p:nvSpPr>
          <p:spPr>
            <a:xfrm>
              <a:off x="-1725725" y="2209800"/>
              <a:ext cx="98675" cy="110225"/>
            </a:xfrm>
            <a:custGeom>
              <a:avLst/>
              <a:gdLst/>
              <a:ahLst/>
              <a:cxnLst/>
              <a:rect l="l" t="t" r="r" b="b"/>
              <a:pathLst>
                <a:path w="3947" h="4409" extrusionOk="0">
                  <a:moveTo>
                    <a:pt x="1551" y="0"/>
                  </a:moveTo>
                  <a:cubicBezTo>
                    <a:pt x="1551" y="572"/>
                    <a:pt x="1524" y="1116"/>
                    <a:pt x="1524" y="1687"/>
                  </a:cubicBezTo>
                  <a:cubicBezTo>
                    <a:pt x="1007" y="1905"/>
                    <a:pt x="517" y="2123"/>
                    <a:pt x="0" y="2340"/>
                  </a:cubicBezTo>
                  <a:cubicBezTo>
                    <a:pt x="490" y="2477"/>
                    <a:pt x="1007" y="2613"/>
                    <a:pt x="1497" y="2721"/>
                  </a:cubicBezTo>
                  <a:cubicBezTo>
                    <a:pt x="1497" y="3293"/>
                    <a:pt x="1470" y="3837"/>
                    <a:pt x="1470" y="4409"/>
                  </a:cubicBezTo>
                  <a:cubicBezTo>
                    <a:pt x="1796" y="3919"/>
                    <a:pt x="2123" y="3429"/>
                    <a:pt x="2449" y="2939"/>
                  </a:cubicBezTo>
                  <a:cubicBezTo>
                    <a:pt x="2939" y="3075"/>
                    <a:pt x="3456" y="3184"/>
                    <a:pt x="3946" y="3293"/>
                  </a:cubicBezTo>
                  <a:cubicBezTo>
                    <a:pt x="3647" y="2885"/>
                    <a:pt x="3347" y="2449"/>
                    <a:pt x="3021" y="2041"/>
                  </a:cubicBezTo>
                  <a:cubicBezTo>
                    <a:pt x="3347" y="1551"/>
                    <a:pt x="3647" y="1034"/>
                    <a:pt x="3946" y="544"/>
                  </a:cubicBezTo>
                  <a:lnTo>
                    <a:pt x="3946" y="544"/>
                  </a:lnTo>
                  <a:cubicBezTo>
                    <a:pt x="3456" y="816"/>
                    <a:pt x="2966" y="1034"/>
                    <a:pt x="2449" y="1279"/>
                  </a:cubicBezTo>
                  <a:cubicBezTo>
                    <a:pt x="2150" y="844"/>
                    <a:pt x="1851" y="435"/>
                    <a:pt x="1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4"/>
            <p:cNvSpPr/>
            <p:nvPr/>
          </p:nvSpPr>
          <p:spPr>
            <a:xfrm>
              <a:off x="-1946175" y="2283950"/>
              <a:ext cx="106850" cy="106150"/>
            </a:xfrm>
            <a:custGeom>
              <a:avLst/>
              <a:gdLst/>
              <a:ahLst/>
              <a:cxnLst/>
              <a:rect l="l" t="t" r="r" b="b"/>
              <a:pathLst>
                <a:path w="4274" h="4246" extrusionOk="0">
                  <a:moveTo>
                    <a:pt x="1770" y="0"/>
                  </a:moveTo>
                  <a:lnTo>
                    <a:pt x="1661" y="1606"/>
                  </a:lnTo>
                  <a:cubicBezTo>
                    <a:pt x="1116" y="1742"/>
                    <a:pt x="545" y="1851"/>
                    <a:pt x="1" y="1960"/>
                  </a:cubicBezTo>
                  <a:cubicBezTo>
                    <a:pt x="518" y="2178"/>
                    <a:pt x="1062" y="2395"/>
                    <a:pt x="1579" y="2613"/>
                  </a:cubicBezTo>
                  <a:lnTo>
                    <a:pt x="1470" y="4246"/>
                  </a:lnTo>
                  <a:cubicBezTo>
                    <a:pt x="1824" y="3838"/>
                    <a:pt x="2205" y="3402"/>
                    <a:pt x="2559" y="2994"/>
                  </a:cubicBezTo>
                  <a:cubicBezTo>
                    <a:pt x="3076" y="3212"/>
                    <a:pt x="3620" y="3402"/>
                    <a:pt x="4137" y="3593"/>
                  </a:cubicBezTo>
                  <a:cubicBezTo>
                    <a:pt x="3838" y="3130"/>
                    <a:pt x="3511" y="2667"/>
                    <a:pt x="3212" y="2232"/>
                  </a:cubicBezTo>
                  <a:cubicBezTo>
                    <a:pt x="3566" y="1797"/>
                    <a:pt x="3920" y="1361"/>
                    <a:pt x="4273" y="953"/>
                  </a:cubicBezTo>
                  <a:lnTo>
                    <a:pt x="4273" y="953"/>
                  </a:lnTo>
                  <a:cubicBezTo>
                    <a:pt x="3729" y="1089"/>
                    <a:pt x="3212" y="1225"/>
                    <a:pt x="2668" y="1388"/>
                  </a:cubicBezTo>
                  <a:cubicBezTo>
                    <a:pt x="2368" y="898"/>
                    <a:pt x="2069" y="436"/>
                    <a:pt x="17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4"/>
            <p:cNvSpPr/>
            <p:nvPr/>
          </p:nvSpPr>
          <p:spPr>
            <a:xfrm>
              <a:off x="-2180200" y="2312525"/>
              <a:ext cx="112950" cy="101400"/>
            </a:xfrm>
            <a:custGeom>
              <a:avLst/>
              <a:gdLst/>
              <a:ahLst/>
              <a:cxnLst/>
              <a:rect l="l" t="t" r="r" b="b"/>
              <a:pathLst>
                <a:path w="4518" h="4056" extrusionOk="0">
                  <a:moveTo>
                    <a:pt x="1959" y="0"/>
                  </a:moveTo>
                  <a:lnTo>
                    <a:pt x="1742" y="1524"/>
                  </a:lnTo>
                  <a:cubicBezTo>
                    <a:pt x="1456" y="1538"/>
                    <a:pt x="1170" y="1545"/>
                    <a:pt x="881" y="1545"/>
                  </a:cubicBezTo>
                  <a:cubicBezTo>
                    <a:pt x="592" y="1545"/>
                    <a:pt x="299" y="1538"/>
                    <a:pt x="0" y="1524"/>
                  </a:cubicBezTo>
                  <a:lnTo>
                    <a:pt x="0" y="1524"/>
                  </a:lnTo>
                  <a:cubicBezTo>
                    <a:pt x="544" y="1851"/>
                    <a:pt x="1089" y="2178"/>
                    <a:pt x="1606" y="2504"/>
                  </a:cubicBezTo>
                  <a:lnTo>
                    <a:pt x="1415" y="4055"/>
                  </a:lnTo>
                  <a:cubicBezTo>
                    <a:pt x="1823" y="3729"/>
                    <a:pt x="2232" y="3402"/>
                    <a:pt x="2613" y="3076"/>
                  </a:cubicBezTo>
                  <a:cubicBezTo>
                    <a:pt x="3157" y="3375"/>
                    <a:pt x="3701" y="3674"/>
                    <a:pt x="4245" y="3974"/>
                  </a:cubicBezTo>
                  <a:cubicBezTo>
                    <a:pt x="3946" y="3484"/>
                    <a:pt x="3647" y="2967"/>
                    <a:pt x="3347" y="2477"/>
                  </a:cubicBezTo>
                  <a:cubicBezTo>
                    <a:pt x="3756" y="2123"/>
                    <a:pt x="4137" y="1797"/>
                    <a:pt x="4518" y="1443"/>
                  </a:cubicBezTo>
                  <a:lnTo>
                    <a:pt x="4518" y="1443"/>
                  </a:lnTo>
                  <a:cubicBezTo>
                    <a:pt x="3973" y="1497"/>
                    <a:pt x="3402" y="1524"/>
                    <a:pt x="2830" y="1552"/>
                  </a:cubicBezTo>
                  <a:cubicBezTo>
                    <a:pt x="2531" y="1035"/>
                    <a:pt x="2232" y="517"/>
                    <a:pt x="1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4"/>
            <p:cNvSpPr/>
            <p:nvPr/>
          </p:nvSpPr>
          <p:spPr>
            <a:xfrm>
              <a:off x="-2428550" y="2288700"/>
              <a:ext cx="115700" cy="110250"/>
            </a:xfrm>
            <a:custGeom>
              <a:avLst/>
              <a:gdLst/>
              <a:ahLst/>
              <a:cxnLst/>
              <a:rect l="l" t="t" r="r" b="b"/>
              <a:pathLst>
                <a:path w="4628" h="4410" extrusionOk="0">
                  <a:moveTo>
                    <a:pt x="2069" y="1"/>
                  </a:moveTo>
                  <a:lnTo>
                    <a:pt x="1770" y="1470"/>
                  </a:lnTo>
                  <a:cubicBezTo>
                    <a:pt x="1171" y="1334"/>
                    <a:pt x="572" y="1198"/>
                    <a:pt x="1" y="1035"/>
                  </a:cubicBezTo>
                  <a:lnTo>
                    <a:pt x="1" y="1035"/>
                  </a:lnTo>
                  <a:cubicBezTo>
                    <a:pt x="518" y="1498"/>
                    <a:pt x="1062" y="1933"/>
                    <a:pt x="1579" y="2369"/>
                  </a:cubicBezTo>
                  <a:lnTo>
                    <a:pt x="1280" y="3838"/>
                  </a:lnTo>
                  <a:cubicBezTo>
                    <a:pt x="1715" y="3620"/>
                    <a:pt x="2151" y="3403"/>
                    <a:pt x="2586" y="3185"/>
                  </a:cubicBezTo>
                  <a:cubicBezTo>
                    <a:pt x="3130" y="3593"/>
                    <a:pt x="3648" y="4029"/>
                    <a:pt x="4192" y="4410"/>
                  </a:cubicBezTo>
                  <a:cubicBezTo>
                    <a:pt x="3920" y="3865"/>
                    <a:pt x="3648" y="3294"/>
                    <a:pt x="3375" y="2750"/>
                  </a:cubicBezTo>
                  <a:cubicBezTo>
                    <a:pt x="3784" y="2505"/>
                    <a:pt x="4219" y="2260"/>
                    <a:pt x="4627" y="2015"/>
                  </a:cubicBezTo>
                  <a:cubicBezTo>
                    <a:pt x="4056" y="1933"/>
                    <a:pt x="3457" y="1824"/>
                    <a:pt x="2858" y="1715"/>
                  </a:cubicBezTo>
                  <a:cubicBezTo>
                    <a:pt x="2586" y="1144"/>
                    <a:pt x="2314" y="572"/>
                    <a:pt x="2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4"/>
            <p:cNvSpPr/>
            <p:nvPr/>
          </p:nvSpPr>
          <p:spPr>
            <a:xfrm>
              <a:off x="-2672100" y="2205700"/>
              <a:ext cx="115675" cy="121825"/>
            </a:xfrm>
            <a:custGeom>
              <a:avLst/>
              <a:gdLst/>
              <a:ahLst/>
              <a:cxnLst/>
              <a:rect l="l" t="t" r="r" b="b"/>
              <a:pathLst>
                <a:path w="4627" h="4873" extrusionOk="0">
                  <a:moveTo>
                    <a:pt x="2123" y="1"/>
                  </a:moveTo>
                  <a:lnTo>
                    <a:pt x="1742" y="1361"/>
                  </a:lnTo>
                  <a:cubicBezTo>
                    <a:pt x="1170" y="1062"/>
                    <a:pt x="572" y="763"/>
                    <a:pt x="0" y="436"/>
                  </a:cubicBezTo>
                  <a:lnTo>
                    <a:pt x="0" y="436"/>
                  </a:lnTo>
                  <a:cubicBezTo>
                    <a:pt x="490" y="1035"/>
                    <a:pt x="1007" y="1606"/>
                    <a:pt x="1524" y="2178"/>
                  </a:cubicBezTo>
                  <a:lnTo>
                    <a:pt x="1143" y="3539"/>
                  </a:lnTo>
                  <a:cubicBezTo>
                    <a:pt x="1579" y="3457"/>
                    <a:pt x="2014" y="3348"/>
                    <a:pt x="2477" y="3239"/>
                  </a:cubicBezTo>
                  <a:cubicBezTo>
                    <a:pt x="2994" y="3811"/>
                    <a:pt x="3511" y="4355"/>
                    <a:pt x="4028" y="4872"/>
                  </a:cubicBezTo>
                  <a:cubicBezTo>
                    <a:pt x="3783" y="4273"/>
                    <a:pt x="3538" y="3647"/>
                    <a:pt x="3293" y="3022"/>
                  </a:cubicBezTo>
                  <a:cubicBezTo>
                    <a:pt x="3728" y="2913"/>
                    <a:pt x="4164" y="2777"/>
                    <a:pt x="4627" y="2641"/>
                  </a:cubicBezTo>
                  <a:cubicBezTo>
                    <a:pt x="4028" y="2396"/>
                    <a:pt x="3429" y="2151"/>
                    <a:pt x="2830" y="1879"/>
                  </a:cubicBezTo>
                  <a:cubicBezTo>
                    <a:pt x="2585" y="1253"/>
                    <a:pt x="2368" y="627"/>
                    <a:pt x="2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4"/>
            <p:cNvSpPr/>
            <p:nvPr/>
          </p:nvSpPr>
          <p:spPr>
            <a:xfrm>
              <a:off x="-1650900" y="2062825"/>
              <a:ext cx="94600" cy="111600"/>
            </a:xfrm>
            <a:custGeom>
              <a:avLst/>
              <a:gdLst/>
              <a:ahLst/>
              <a:cxnLst/>
              <a:rect l="l" t="t" r="r" b="b"/>
              <a:pathLst>
                <a:path w="3784" h="4464" extrusionOk="0">
                  <a:moveTo>
                    <a:pt x="1443" y="1"/>
                  </a:moveTo>
                  <a:lnTo>
                    <a:pt x="1443" y="1715"/>
                  </a:lnTo>
                  <a:cubicBezTo>
                    <a:pt x="980" y="1987"/>
                    <a:pt x="491" y="2232"/>
                    <a:pt x="1" y="2477"/>
                  </a:cubicBezTo>
                  <a:cubicBezTo>
                    <a:pt x="491" y="2586"/>
                    <a:pt x="980" y="2668"/>
                    <a:pt x="1443" y="2777"/>
                  </a:cubicBezTo>
                  <a:lnTo>
                    <a:pt x="1443" y="4464"/>
                  </a:lnTo>
                  <a:cubicBezTo>
                    <a:pt x="1742" y="3947"/>
                    <a:pt x="2042" y="3457"/>
                    <a:pt x="2341" y="2940"/>
                  </a:cubicBezTo>
                  <a:cubicBezTo>
                    <a:pt x="2831" y="3022"/>
                    <a:pt x="3321" y="3076"/>
                    <a:pt x="3783" y="3158"/>
                  </a:cubicBezTo>
                  <a:cubicBezTo>
                    <a:pt x="3484" y="2777"/>
                    <a:pt x="3185" y="2368"/>
                    <a:pt x="2885" y="1960"/>
                  </a:cubicBezTo>
                  <a:cubicBezTo>
                    <a:pt x="3185" y="1443"/>
                    <a:pt x="3457" y="926"/>
                    <a:pt x="3756" y="382"/>
                  </a:cubicBezTo>
                  <a:lnTo>
                    <a:pt x="3756" y="382"/>
                  </a:lnTo>
                  <a:cubicBezTo>
                    <a:pt x="3294" y="681"/>
                    <a:pt x="2804" y="953"/>
                    <a:pt x="2341" y="1225"/>
                  </a:cubicBezTo>
                  <a:cubicBezTo>
                    <a:pt x="2042" y="817"/>
                    <a:pt x="1742" y="409"/>
                    <a:pt x="1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4"/>
            <p:cNvSpPr/>
            <p:nvPr/>
          </p:nvSpPr>
          <p:spPr>
            <a:xfrm>
              <a:off x="-2788450" y="2229525"/>
              <a:ext cx="116375" cy="127925"/>
            </a:xfrm>
            <a:custGeom>
              <a:avLst/>
              <a:gdLst/>
              <a:ahLst/>
              <a:cxnLst/>
              <a:rect l="l" t="t" r="r" b="b"/>
              <a:pathLst>
                <a:path w="4655" h="5117" extrusionOk="0">
                  <a:moveTo>
                    <a:pt x="2178" y="0"/>
                  </a:moveTo>
                  <a:lnTo>
                    <a:pt x="1769" y="1307"/>
                  </a:lnTo>
                  <a:cubicBezTo>
                    <a:pt x="1171" y="953"/>
                    <a:pt x="599" y="545"/>
                    <a:pt x="0" y="164"/>
                  </a:cubicBezTo>
                  <a:lnTo>
                    <a:pt x="0" y="164"/>
                  </a:lnTo>
                  <a:cubicBezTo>
                    <a:pt x="490" y="817"/>
                    <a:pt x="1007" y="1470"/>
                    <a:pt x="1497" y="2123"/>
                  </a:cubicBezTo>
                  <a:lnTo>
                    <a:pt x="1089" y="3402"/>
                  </a:lnTo>
                  <a:cubicBezTo>
                    <a:pt x="1552" y="3375"/>
                    <a:pt x="1987" y="3320"/>
                    <a:pt x="2450" y="3293"/>
                  </a:cubicBezTo>
                  <a:cubicBezTo>
                    <a:pt x="2967" y="3892"/>
                    <a:pt x="3484" y="4518"/>
                    <a:pt x="4001" y="5117"/>
                  </a:cubicBezTo>
                  <a:cubicBezTo>
                    <a:pt x="3756" y="4463"/>
                    <a:pt x="3511" y="3837"/>
                    <a:pt x="3293" y="3184"/>
                  </a:cubicBezTo>
                  <a:cubicBezTo>
                    <a:pt x="3729" y="3103"/>
                    <a:pt x="4191" y="3048"/>
                    <a:pt x="4654" y="2967"/>
                  </a:cubicBezTo>
                  <a:cubicBezTo>
                    <a:pt x="4055" y="2640"/>
                    <a:pt x="3457" y="2313"/>
                    <a:pt x="2858" y="1960"/>
                  </a:cubicBezTo>
                  <a:cubicBezTo>
                    <a:pt x="2640" y="1307"/>
                    <a:pt x="2395" y="653"/>
                    <a:pt x="2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4"/>
            <p:cNvSpPr/>
            <p:nvPr/>
          </p:nvSpPr>
          <p:spPr>
            <a:xfrm>
              <a:off x="-2536050" y="2345850"/>
              <a:ext cx="118425" cy="115025"/>
            </a:xfrm>
            <a:custGeom>
              <a:avLst/>
              <a:gdLst/>
              <a:ahLst/>
              <a:cxnLst/>
              <a:rect l="l" t="t" r="r" b="b"/>
              <a:pathLst>
                <a:path w="4737" h="4601" extrusionOk="0">
                  <a:moveTo>
                    <a:pt x="2124" y="1"/>
                  </a:moveTo>
                  <a:lnTo>
                    <a:pt x="1824" y="1416"/>
                  </a:lnTo>
                  <a:cubicBezTo>
                    <a:pt x="1198" y="1198"/>
                    <a:pt x="600" y="981"/>
                    <a:pt x="1" y="763"/>
                  </a:cubicBezTo>
                  <a:lnTo>
                    <a:pt x="1" y="763"/>
                  </a:lnTo>
                  <a:cubicBezTo>
                    <a:pt x="545" y="1280"/>
                    <a:pt x="1062" y="1797"/>
                    <a:pt x="1607" y="2287"/>
                  </a:cubicBezTo>
                  <a:lnTo>
                    <a:pt x="1280" y="3675"/>
                  </a:lnTo>
                  <a:cubicBezTo>
                    <a:pt x="1715" y="3539"/>
                    <a:pt x="2151" y="3348"/>
                    <a:pt x="2614" y="3185"/>
                  </a:cubicBezTo>
                  <a:cubicBezTo>
                    <a:pt x="3158" y="3675"/>
                    <a:pt x="3702" y="4137"/>
                    <a:pt x="4246" y="4600"/>
                  </a:cubicBezTo>
                  <a:cubicBezTo>
                    <a:pt x="3974" y="4029"/>
                    <a:pt x="3702" y="3430"/>
                    <a:pt x="3430" y="2858"/>
                  </a:cubicBezTo>
                  <a:cubicBezTo>
                    <a:pt x="3865" y="2668"/>
                    <a:pt x="4301" y="2477"/>
                    <a:pt x="4736" y="2260"/>
                  </a:cubicBezTo>
                  <a:cubicBezTo>
                    <a:pt x="4138" y="2124"/>
                    <a:pt x="3539" y="1960"/>
                    <a:pt x="2940" y="1770"/>
                  </a:cubicBezTo>
                  <a:cubicBezTo>
                    <a:pt x="2668" y="1171"/>
                    <a:pt x="2396" y="572"/>
                    <a:pt x="2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4"/>
            <p:cNvSpPr/>
            <p:nvPr/>
          </p:nvSpPr>
          <p:spPr>
            <a:xfrm>
              <a:off x="-2288400" y="2395525"/>
              <a:ext cx="117050" cy="104125"/>
            </a:xfrm>
            <a:custGeom>
              <a:avLst/>
              <a:gdLst/>
              <a:ahLst/>
              <a:cxnLst/>
              <a:rect l="l" t="t" r="r" b="b"/>
              <a:pathLst>
                <a:path w="4682" h="4165" extrusionOk="0">
                  <a:moveTo>
                    <a:pt x="2042" y="1"/>
                  </a:moveTo>
                  <a:lnTo>
                    <a:pt x="1797" y="1497"/>
                  </a:lnTo>
                  <a:cubicBezTo>
                    <a:pt x="1198" y="1443"/>
                    <a:pt x="600" y="1388"/>
                    <a:pt x="1" y="1307"/>
                  </a:cubicBezTo>
                  <a:lnTo>
                    <a:pt x="1" y="1307"/>
                  </a:lnTo>
                  <a:cubicBezTo>
                    <a:pt x="545" y="1688"/>
                    <a:pt x="1117" y="2069"/>
                    <a:pt x="1661" y="2423"/>
                  </a:cubicBezTo>
                  <a:lnTo>
                    <a:pt x="1416" y="3947"/>
                  </a:lnTo>
                  <a:cubicBezTo>
                    <a:pt x="1852" y="3674"/>
                    <a:pt x="2260" y="3402"/>
                    <a:pt x="2668" y="3103"/>
                  </a:cubicBezTo>
                  <a:cubicBezTo>
                    <a:pt x="3239" y="3457"/>
                    <a:pt x="3784" y="3811"/>
                    <a:pt x="4355" y="4164"/>
                  </a:cubicBezTo>
                  <a:cubicBezTo>
                    <a:pt x="4056" y="3620"/>
                    <a:pt x="3757" y="3103"/>
                    <a:pt x="3457" y="2586"/>
                  </a:cubicBezTo>
                  <a:cubicBezTo>
                    <a:pt x="3865" y="2287"/>
                    <a:pt x="4274" y="1987"/>
                    <a:pt x="4682" y="1688"/>
                  </a:cubicBezTo>
                  <a:cubicBezTo>
                    <a:pt x="4083" y="1661"/>
                    <a:pt x="3512" y="1633"/>
                    <a:pt x="2913" y="1606"/>
                  </a:cubicBezTo>
                  <a:cubicBezTo>
                    <a:pt x="2614" y="1062"/>
                    <a:pt x="2314" y="518"/>
                    <a:pt x="2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4"/>
            <p:cNvSpPr/>
            <p:nvPr/>
          </p:nvSpPr>
          <p:spPr>
            <a:xfrm>
              <a:off x="-2046175" y="2390075"/>
              <a:ext cx="112275" cy="104125"/>
            </a:xfrm>
            <a:custGeom>
              <a:avLst/>
              <a:gdLst/>
              <a:ahLst/>
              <a:cxnLst/>
              <a:rect l="l" t="t" r="r" b="b"/>
              <a:pathLst>
                <a:path w="4491" h="4165" extrusionOk="0">
                  <a:moveTo>
                    <a:pt x="1878" y="1"/>
                  </a:moveTo>
                  <a:lnTo>
                    <a:pt x="1742" y="1579"/>
                  </a:lnTo>
                  <a:cubicBezTo>
                    <a:pt x="1170" y="1661"/>
                    <a:pt x="572" y="1715"/>
                    <a:pt x="0" y="1770"/>
                  </a:cubicBezTo>
                  <a:cubicBezTo>
                    <a:pt x="545" y="2042"/>
                    <a:pt x="1089" y="2314"/>
                    <a:pt x="1633" y="2586"/>
                  </a:cubicBezTo>
                  <a:lnTo>
                    <a:pt x="1497" y="4165"/>
                  </a:lnTo>
                  <a:cubicBezTo>
                    <a:pt x="1878" y="3784"/>
                    <a:pt x="2259" y="3430"/>
                    <a:pt x="2640" y="3049"/>
                  </a:cubicBezTo>
                  <a:cubicBezTo>
                    <a:pt x="3184" y="3294"/>
                    <a:pt x="3729" y="3539"/>
                    <a:pt x="4273" y="3784"/>
                  </a:cubicBezTo>
                  <a:cubicBezTo>
                    <a:pt x="3973" y="3294"/>
                    <a:pt x="3674" y="2831"/>
                    <a:pt x="3348" y="2341"/>
                  </a:cubicBezTo>
                  <a:cubicBezTo>
                    <a:pt x="3729" y="1960"/>
                    <a:pt x="4110" y="1579"/>
                    <a:pt x="4491" y="1171"/>
                  </a:cubicBezTo>
                  <a:lnTo>
                    <a:pt x="4491" y="1171"/>
                  </a:lnTo>
                  <a:cubicBezTo>
                    <a:pt x="3919" y="1280"/>
                    <a:pt x="3348" y="1362"/>
                    <a:pt x="2776" y="1443"/>
                  </a:cubicBezTo>
                  <a:cubicBezTo>
                    <a:pt x="2477" y="981"/>
                    <a:pt x="2177" y="491"/>
                    <a:pt x="1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4"/>
            <p:cNvSpPr/>
            <p:nvPr/>
          </p:nvSpPr>
          <p:spPr>
            <a:xfrm>
              <a:off x="-1815550" y="2337025"/>
              <a:ext cx="104125" cy="108200"/>
            </a:xfrm>
            <a:custGeom>
              <a:avLst/>
              <a:gdLst/>
              <a:ahLst/>
              <a:cxnLst/>
              <a:rect l="l" t="t" r="r" b="b"/>
              <a:pathLst>
                <a:path w="4165" h="4328" extrusionOk="0">
                  <a:moveTo>
                    <a:pt x="1661" y="0"/>
                  </a:moveTo>
                  <a:lnTo>
                    <a:pt x="1606" y="1660"/>
                  </a:lnTo>
                  <a:cubicBezTo>
                    <a:pt x="1062" y="1851"/>
                    <a:pt x="545" y="2014"/>
                    <a:pt x="1" y="2177"/>
                  </a:cubicBezTo>
                  <a:cubicBezTo>
                    <a:pt x="518" y="2341"/>
                    <a:pt x="1062" y="2531"/>
                    <a:pt x="1579" y="2694"/>
                  </a:cubicBezTo>
                  <a:lnTo>
                    <a:pt x="1525" y="4327"/>
                  </a:lnTo>
                  <a:cubicBezTo>
                    <a:pt x="1851" y="3892"/>
                    <a:pt x="2205" y="3429"/>
                    <a:pt x="2532" y="2966"/>
                  </a:cubicBezTo>
                  <a:cubicBezTo>
                    <a:pt x="3076" y="3130"/>
                    <a:pt x="3593" y="3293"/>
                    <a:pt x="4110" y="3429"/>
                  </a:cubicBezTo>
                  <a:cubicBezTo>
                    <a:pt x="3784" y="2994"/>
                    <a:pt x="3484" y="2558"/>
                    <a:pt x="3158" y="2123"/>
                  </a:cubicBezTo>
                  <a:cubicBezTo>
                    <a:pt x="3511" y="1660"/>
                    <a:pt x="3838" y="1198"/>
                    <a:pt x="4165" y="735"/>
                  </a:cubicBezTo>
                  <a:lnTo>
                    <a:pt x="4165" y="735"/>
                  </a:lnTo>
                  <a:cubicBezTo>
                    <a:pt x="3648" y="925"/>
                    <a:pt x="3103" y="1116"/>
                    <a:pt x="2586" y="1306"/>
                  </a:cubicBezTo>
                  <a:cubicBezTo>
                    <a:pt x="2287" y="871"/>
                    <a:pt x="1960" y="436"/>
                    <a:pt x="1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4"/>
            <p:cNvSpPr/>
            <p:nvPr/>
          </p:nvSpPr>
          <p:spPr>
            <a:xfrm>
              <a:off x="-1670625" y="2388725"/>
              <a:ext cx="102750" cy="110250"/>
            </a:xfrm>
            <a:custGeom>
              <a:avLst/>
              <a:gdLst/>
              <a:ahLst/>
              <a:cxnLst/>
              <a:rect l="l" t="t" r="r" b="b"/>
              <a:pathLst>
                <a:path w="4110" h="4410" extrusionOk="0">
                  <a:moveTo>
                    <a:pt x="1579" y="0"/>
                  </a:moveTo>
                  <a:cubicBezTo>
                    <a:pt x="1552" y="572"/>
                    <a:pt x="1552" y="1116"/>
                    <a:pt x="1579" y="1660"/>
                  </a:cubicBezTo>
                  <a:cubicBezTo>
                    <a:pt x="1035" y="1905"/>
                    <a:pt x="518" y="2123"/>
                    <a:pt x="0" y="2341"/>
                  </a:cubicBezTo>
                  <a:cubicBezTo>
                    <a:pt x="518" y="2477"/>
                    <a:pt x="1035" y="2613"/>
                    <a:pt x="1579" y="2722"/>
                  </a:cubicBezTo>
                  <a:lnTo>
                    <a:pt x="1579" y="4409"/>
                  </a:lnTo>
                  <a:cubicBezTo>
                    <a:pt x="1905" y="3919"/>
                    <a:pt x="2205" y="3429"/>
                    <a:pt x="2531" y="2940"/>
                  </a:cubicBezTo>
                  <a:cubicBezTo>
                    <a:pt x="3048" y="3048"/>
                    <a:pt x="3593" y="3157"/>
                    <a:pt x="4110" y="3239"/>
                  </a:cubicBezTo>
                  <a:cubicBezTo>
                    <a:pt x="3783" y="2831"/>
                    <a:pt x="3457" y="2422"/>
                    <a:pt x="3130" y="2014"/>
                  </a:cubicBezTo>
                  <a:cubicBezTo>
                    <a:pt x="3429" y="1497"/>
                    <a:pt x="3756" y="1007"/>
                    <a:pt x="4055" y="490"/>
                  </a:cubicBezTo>
                  <a:lnTo>
                    <a:pt x="4055" y="490"/>
                  </a:lnTo>
                  <a:cubicBezTo>
                    <a:pt x="3538" y="735"/>
                    <a:pt x="3048" y="1007"/>
                    <a:pt x="2531" y="1252"/>
                  </a:cubicBezTo>
                  <a:cubicBezTo>
                    <a:pt x="2205" y="844"/>
                    <a:pt x="1878" y="409"/>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4"/>
            <p:cNvSpPr/>
            <p:nvPr/>
          </p:nvSpPr>
          <p:spPr>
            <a:xfrm>
              <a:off x="-1897175" y="2466275"/>
              <a:ext cx="110225" cy="106850"/>
            </a:xfrm>
            <a:custGeom>
              <a:avLst/>
              <a:gdLst/>
              <a:ahLst/>
              <a:cxnLst/>
              <a:rect l="l" t="t" r="r" b="b"/>
              <a:pathLst>
                <a:path w="4409" h="4274" extrusionOk="0">
                  <a:moveTo>
                    <a:pt x="1796" y="1"/>
                  </a:moveTo>
                  <a:lnTo>
                    <a:pt x="1715" y="1634"/>
                  </a:lnTo>
                  <a:cubicBezTo>
                    <a:pt x="1143" y="1770"/>
                    <a:pt x="572" y="1879"/>
                    <a:pt x="0" y="2015"/>
                  </a:cubicBezTo>
                  <a:cubicBezTo>
                    <a:pt x="544" y="2232"/>
                    <a:pt x="1089" y="2423"/>
                    <a:pt x="1660" y="2641"/>
                  </a:cubicBezTo>
                  <a:lnTo>
                    <a:pt x="1551" y="4273"/>
                  </a:lnTo>
                  <a:cubicBezTo>
                    <a:pt x="1932" y="3838"/>
                    <a:pt x="2286" y="3430"/>
                    <a:pt x="2667" y="2994"/>
                  </a:cubicBezTo>
                  <a:cubicBezTo>
                    <a:pt x="3211" y="3212"/>
                    <a:pt x="3756" y="3375"/>
                    <a:pt x="4300" y="3566"/>
                  </a:cubicBezTo>
                  <a:cubicBezTo>
                    <a:pt x="3973" y="3103"/>
                    <a:pt x="3647" y="2668"/>
                    <a:pt x="3320" y="2205"/>
                  </a:cubicBezTo>
                  <a:cubicBezTo>
                    <a:pt x="3701" y="1770"/>
                    <a:pt x="4055" y="1334"/>
                    <a:pt x="4409" y="899"/>
                  </a:cubicBezTo>
                  <a:lnTo>
                    <a:pt x="4409" y="899"/>
                  </a:lnTo>
                  <a:cubicBezTo>
                    <a:pt x="3837" y="1062"/>
                    <a:pt x="3293" y="1225"/>
                    <a:pt x="2722" y="1362"/>
                  </a:cubicBezTo>
                  <a:cubicBezTo>
                    <a:pt x="2422" y="899"/>
                    <a:pt x="2096" y="463"/>
                    <a:pt x="17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4"/>
            <p:cNvSpPr/>
            <p:nvPr/>
          </p:nvSpPr>
          <p:spPr>
            <a:xfrm>
              <a:off x="-2138700" y="2499625"/>
              <a:ext cx="117025" cy="101400"/>
            </a:xfrm>
            <a:custGeom>
              <a:avLst/>
              <a:gdLst/>
              <a:ahLst/>
              <a:cxnLst/>
              <a:rect l="l" t="t" r="r" b="b"/>
              <a:pathLst>
                <a:path w="4681" h="4056" extrusionOk="0">
                  <a:moveTo>
                    <a:pt x="1987" y="0"/>
                  </a:moveTo>
                  <a:lnTo>
                    <a:pt x="1796" y="1579"/>
                  </a:lnTo>
                  <a:lnTo>
                    <a:pt x="0" y="1579"/>
                  </a:lnTo>
                  <a:cubicBezTo>
                    <a:pt x="572" y="1905"/>
                    <a:pt x="1143" y="2205"/>
                    <a:pt x="1687" y="2531"/>
                  </a:cubicBezTo>
                  <a:lnTo>
                    <a:pt x="1524" y="4055"/>
                  </a:lnTo>
                  <a:cubicBezTo>
                    <a:pt x="1932" y="3756"/>
                    <a:pt x="2341" y="3402"/>
                    <a:pt x="2749" y="3076"/>
                  </a:cubicBezTo>
                  <a:cubicBezTo>
                    <a:pt x="3320" y="3375"/>
                    <a:pt x="3865" y="3647"/>
                    <a:pt x="4436" y="3946"/>
                  </a:cubicBezTo>
                  <a:cubicBezTo>
                    <a:pt x="4109" y="3429"/>
                    <a:pt x="3810" y="2939"/>
                    <a:pt x="3484" y="2450"/>
                  </a:cubicBezTo>
                  <a:cubicBezTo>
                    <a:pt x="3892" y="2096"/>
                    <a:pt x="4300" y="1742"/>
                    <a:pt x="4681" y="1388"/>
                  </a:cubicBezTo>
                  <a:lnTo>
                    <a:pt x="4681" y="1388"/>
                  </a:lnTo>
                  <a:cubicBezTo>
                    <a:pt x="4109" y="1443"/>
                    <a:pt x="3511" y="1497"/>
                    <a:pt x="2912" y="1524"/>
                  </a:cubicBezTo>
                  <a:cubicBezTo>
                    <a:pt x="2613" y="1007"/>
                    <a:pt x="2313" y="517"/>
                    <a:pt x="19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4"/>
            <p:cNvSpPr/>
            <p:nvPr/>
          </p:nvSpPr>
          <p:spPr>
            <a:xfrm>
              <a:off x="-2397250" y="2480575"/>
              <a:ext cx="121125" cy="108875"/>
            </a:xfrm>
            <a:custGeom>
              <a:avLst/>
              <a:gdLst/>
              <a:ahLst/>
              <a:cxnLst/>
              <a:rect l="l" t="t" r="r" b="b"/>
              <a:pathLst>
                <a:path w="4845" h="4355" extrusionOk="0">
                  <a:moveTo>
                    <a:pt x="2123" y="0"/>
                  </a:moveTo>
                  <a:lnTo>
                    <a:pt x="1878" y="1443"/>
                  </a:lnTo>
                  <a:cubicBezTo>
                    <a:pt x="1253" y="1334"/>
                    <a:pt x="627" y="1198"/>
                    <a:pt x="1" y="1062"/>
                  </a:cubicBezTo>
                  <a:lnTo>
                    <a:pt x="1" y="1062"/>
                  </a:lnTo>
                  <a:cubicBezTo>
                    <a:pt x="572" y="1497"/>
                    <a:pt x="1144" y="1933"/>
                    <a:pt x="1688" y="2368"/>
                  </a:cubicBezTo>
                  <a:lnTo>
                    <a:pt x="1416" y="3810"/>
                  </a:lnTo>
                  <a:cubicBezTo>
                    <a:pt x="1851" y="3593"/>
                    <a:pt x="2287" y="3348"/>
                    <a:pt x="2749" y="3130"/>
                  </a:cubicBezTo>
                  <a:cubicBezTo>
                    <a:pt x="3294" y="3538"/>
                    <a:pt x="3865" y="3946"/>
                    <a:pt x="4437" y="4355"/>
                  </a:cubicBezTo>
                  <a:cubicBezTo>
                    <a:pt x="4137" y="3783"/>
                    <a:pt x="3838" y="3239"/>
                    <a:pt x="3539" y="2695"/>
                  </a:cubicBezTo>
                  <a:cubicBezTo>
                    <a:pt x="3974" y="2450"/>
                    <a:pt x="4409" y="2205"/>
                    <a:pt x="4845" y="1933"/>
                  </a:cubicBezTo>
                  <a:cubicBezTo>
                    <a:pt x="4219" y="1851"/>
                    <a:pt x="3620" y="1769"/>
                    <a:pt x="2994" y="1660"/>
                  </a:cubicBezTo>
                  <a:cubicBezTo>
                    <a:pt x="2722" y="1116"/>
                    <a:pt x="2423" y="545"/>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4"/>
            <p:cNvSpPr/>
            <p:nvPr/>
          </p:nvSpPr>
          <p:spPr>
            <a:xfrm>
              <a:off x="-2651700" y="2402325"/>
              <a:ext cx="121125" cy="120450"/>
            </a:xfrm>
            <a:custGeom>
              <a:avLst/>
              <a:gdLst/>
              <a:ahLst/>
              <a:cxnLst/>
              <a:rect l="l" t="t" r="r" b="b"/>
              <a:pathLst>
                <a:path w="4845" h="4818" extrusionOk="0">
                  <a:moveTo>
                    <a:pt x="2205" y="1"/>
                  </a:moveTo>
                  <a:lnTo>
                    <a:pt x="1851" y="1361"/>
                  </a:lnTo>
                  <a:cubicBezTo>
                    <a:pt x="1225" y="1089"/>
                    <a:pt x="599" y="790"/>
                    <a:pt x="1" y="491"/>
                  </a:cubicBezTo>
                  <a:lnTo>
                    <a:pt x="1" y="491"/>
                  </a:lnTo>
                  <a:cubicBezTo>
                    <a:pt x="518" y="1062"/>
                    <a:pt x="1062" y="1634"/>
                    <a:pt x="1606" y="2205"/>
                  </a:cubicBezTo>
                  <a:lnTo>
                    <a:pt x="1252" y="3566"/>
                  </a:lnTo>
                  <a:cubicBezTo>
                    <a:pt x="1715" y="3457"/>
                    <a:pt x="2178" y="3321"/>
                    <a:pt x="2640" y="3212"/>
                  </a:cubicBezTo>
                  <a:cubicBezTo>
                    <a:pt x="3185" y="3756"/>
                    <a:pt x="3729" y="4301"/>
                    <a:pt x="4300" y="4818"/>
                  </a:cubicBezTo>
                  <a:cubicBezTo>
                    <a:pt x="4028" y="4192"/>
                    <a:pt x="3756" y="3593"/>
                    <a:pt x="3484" y="2994"/>
                  </a:cubicBezTo>
                  <a:cubicBezTo>
                    <a:pt x="3919" y="2858"/>
                    <a:pt x="4382" y="2722"/>
                    <a:pt x="4845" y="2559"/>
                  </a:cubicBezTo>
                  <a:cubicBezTo>
                    <a:pt x="4219" y="2341"/>
                    <a:pt x="3593" y="2096"/>
                    <a:pt x="2994" y="1851"/>
                  </a:cubicBezTo>
                  <a:cubicBezTo>
                    <a:pt x="2722" y="1225"/>
                    <a:pt x="2450" y="599"/>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4"/>
            <p:cNvSpPr/>
            <p:nvPr/>
          </p:nvSpPr>
          <p:spPr>
            <a:xfrm>
              <a:off x="-1595775" y="2240400"/>
              <a:ext cx="97975" cy="111600"/>
            </a:xfrm>
            <a:custGeom>
              <a:avLst/>
              <a:gdLst/>
              <a:ahLst/>
              <a:cxnLst/>
              <a:rect l="l" t="t" r="r" b="b"/>
              <a:pathLst>
                <a:path w="3919" h="4464" extrusionOk="0">
                  <a:moveTo>
                    <a:pt x="1470" y="1"/>
                  </a:moveTo>
                  <a:cubicBezTo>
                    <a:pt x="1470" y="545"/>
                    <a:pt x="1497" y="1116"/>
                    <a:pt x="1497" y="1715"/>
                  </a:cubicBezTo>
                  <a:cubicBezTo>
                    <a:pt x="1007" y="1987"/>
                    <a:pt x="517" y="2232"/>
                    <a:pt x="0" y="2504"/>
                  </a:cubicBezTo>
                  <a:cubicBezTo>
                    <a:pt x="517" y="2586"/>
                    <a:pt x="1007" y="2668"/>
                    <a:pt x="1497" y="2749"/>
                  </a:cubicBezTo>
                  <a:cubicBezTo>
                    <a:pt x="1524" y="3321"/>
                    <a:pt x="1524" y="3892"/>
                    <a:pt x="1524" y="4464"/>
                  </a:cubicBezTo>
                  <a:cubicBezTo>
                    <a:pt x="1851" y="3947"/>
                    <a:pt x="2150" y="3430"/>
                    <a:pt x="2449" y="2913"/>
                  </a:cubicBezTo>
                  <a:cubicBezTo>
                    <a:pt x="2939" y="2967"/>
                    <a:pt x="3429" y="3049"/>
                    <a:pt x="3919" y="3103"/>
                  </a:cubicBezTo>
                  <a:cubicBezTo>
                    <a:pt x="3620" y="2722"/>
                    <a:pt x="3293" y="2314"/>
                    <a:pt x="2994" y="1933"/>
                  </a:cubicBezTo>
                  <a:cubicBezTo>
                    <a:pt x="3266" y="1389"/>
                    <a:pt x="3565" y="844"/>
                    <a:pt x="3864" y="327"/>
                  </a:cubicBezTo>
                  <a:lnTo>
                    <a:pt x="3864" y="327"/>
                  </a:lnTo>
                  <a:cubicBezTo>
                    <a:pt x="3375" y="627"/>
                    <a:pt x="2885" y="899"/>
                    <a:pt x="2395" y="1198"/>
                  </a:cubicBezTo>
                  <a:cubicBezTo>
                    <a:pt x="2096" y="790"/>
                    <a:pt x="1769" y="382"/>
                    <a:pt x="1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4"/>
            <p:cNvSpPr/>
            <p:nvPr/>
          </p:nvSpPr>
          <p:spPr>
            <a:xfrm>
              <a:off x="-2772125" y="2428175"/>
              <a:ext cx="121800" cy="125900"/>
            </a:xfrm>
            <a:custGeom>
              <a:avLst/>
              <a:gdLst/>
              <a:ahLst/>
              <a:cxnLst/>
              <a:rect l="l" t="t" r="r" b="b"/>
              <a:pathLst>
                <a:path w="4872" h="5036" extrusionOk="0">
                  <a:moveTo>
                    <a:pt x="2259" y="1"/>
                  </a:moveTo>
                  <a:lnTo>
                    <a:pt x="1851" y="1307"/>
                  </a:lnTo>
                  <a:cubicBezTo>
                    <a:pt x="1225" y="953"/>
                    <a:pt x="599" y="572"/>
                    <a:pt x="1" y="191"/>
                  </a:cubicBezTo>
                  <a:lnTo>
                    <a:pt x="1" y="191"/>
                  </a:lnTo>
                  <a:cubicBezTo>
                    <a:pt x="518" y="844"/>
                    <a:pt x="1062" y="1470"/>
                    <a:pt x="1606" y="2096"/>
                  </a:cubicBezTo>
                  <a:lnTo>
                    <a:pt x="1198" y="3403"/>
                  </a:lnTo>
                  <a:cubicBezTo>
                    <a:pt x="1661" y="3348"/>
                    <a:pt x="2151" y="3321"/>
                    <a:pt x="2613" y="3239"/>
                  </a:cubicBezTo>
                  <a:cubicBezTo>
                    <a:pt x="3157" y="3865"/>
                    <a:pt x="3702" y="4464"/>
                    <a:pt x="4273" y="5035"/>
                  </a:cubicBezTo>
                  <a:cubicBezTo>
                    <a:pt x="4001" y="4410"/>
                    <a:pt x="3729" y="3784"/>
                    <a:pt x="3484" y="3130"/>
                  </a:cubicBezTo>
                  <a:cubicBezTo>
                    <a:pt x="3947" y="3049"/>
                    <a:pt x="4409" y="2994"/>
                    <a:pt x="4872" y="2886"/>
                  </a:cubicBezTo>
                  <a:cubicBezTo>
                    <a:pt x="4246" y="2586"/>
                    <a:pt x="3620" y="2260"/>
                    <a:pt x="2994" y="1933"/>
                  </a:cubicBezTo>
                  <a:cubicBezTo>
                    <a:pt x="2749" y="1280"/>
                    <a:pt x="2504" y="654"/>
                    <a:pt x="22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4"/>
            <p:cNvSpPr/>
            <p:nvPr/>
          </p:nvSpPr>
          <p:spPr>
            <a:xfrm>
              <a:off x="-2507475" y="2539075"/>
              <a:ext cx="123850" cy="113650"/>
            </a:xfrm>
            <a:custGeom>
              <a:avLst/>
              <a:gdLst/>
              <a:ahLst/>
              <a:cxnLst/>
              <a:rect l="l" t="t" r="r" b="b"/>
              <a:pathLst>
                <a:path w="4954" h="4546" extrusionOk="0">
                  <a:moveTo>
                    <a:pt x="2205" y="1"/>
                  </a:moveTo>
                  <a:lnTo>
                    <a:pt x="1906" y="1416"/>
                  </a:lnTo>
                  <a:cubicBezTo>
                    <a:pt x="1280" y="1225"/>
                    <a:pt x="627" y="1035"/>
                    <a:pt x="1" y="790"/>
                  </a:cubicBezTo>
                  <a:lnTo>
                    <a:pt x="1" y="790"/>
                  </a:lnTo>
                  <a:cubicBezTo>
                    <a:pt x="572" y="1307"/>
                    <a:pt x="1144" y="1797"/>
                    <a:pt x="1715" y="2287"/>
                  </a:cubicBezTo>
                  <a:lnTo>
                    <a:pt x="1389" y="3675"/>
                  </a:lnTo>
                  <a:cubicBezTo>
                    <a:pt x="1852" y="3511"/>
                    <a:pt x="2287" y="3348"/>
                    <a:pt x="2750" y="3158"/>
                  </a:cubicBezTo>
                  <a:cubicBezTo>
                    <a:pt x="3321" y="3620"/>
                    <a:pt x="3893" y="4083"/>
                    <a:pt x="4491" y="4546"/>
                  </a:cubicBezTo>
                  <a:cubicBezTo>
                    <a:pt x="4165" y="3974"/>
                    <a:pt x="3893" y="3403"/>
                    <a:pt x="3593" y="2804"/>
                  </a:cubicBezTo>
                  <a:cubicBezTo>
                    <a:pt x="4056" y="2613"/>
                    <a:pt x="4491" y="2423"/>
                    <a:pt x="4954" y="2205"/>
                  </a:cubicBezTo>
                  <a:cubicBezTo>
                    <a:pt x="4328" y="2069"/>
                    <a:pt x="3702" y="1906"/>
                    <a:pt x="3049" y="1742"/>
                  </a:cubicBezTo>
                  <a:cubicBezTo>
                    <a:pt x="2777" y="1171"/>
                    <a:pt x="2477" y="572"/>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4"/>
            <p:cNvSpPr/>
            <p:nvPr/>
          </p:nvSpPr>
          <p:spPr>
            <a:xfrm>
              <a:off x="-2249600" y="2583975"/>
              <a:ext cx="121125" cy="103450"/>
            </a:xfrm>
            <a:custGeom>
              <a:avLst/>
              <a:gdLst/>
              <a:ahLst/>
              <a:cxnLst/>
              <a:rect l="l" t="t" r="r" b="b"/>
              <a:pathLst>
                <a:path w="4845" h="4138" extrusionOk="0">
                  <a:moveTo>
                    <a:pt x="2096" y="1"/>
                  </a:moveTo>
                  <a:lnTo>
                    <a:pt x="1878" y="1525"/>
                  </a:lnTo>
                  <a:cubicBezTo>
                    <a:pt x="1252" y="1470"/>
                    <a:pt x="626" y="1416"/>
                    <a:pt x="0" y="1334"/>
                  </a:cubicBezTo>
                  <a:lnTo>
                    <a:pt x="0" y="1334"/>
                  </a:lnTo>
                  <a:cubicBezTo>
                    <a:pt x="572" y="1715"/>
                    <a:pt x="1143" y="2096"/>
                    <a:pt x="1742" y="2450"/>
                  </a:cubicBezTo>
                  <a:lnTo>
                    <a:pt x="1524" y="3947"/>
                  </a:lnTo>
                  <a:cubicBezTo>
                    <a:pt x="1932" y="3675"/>
                    <a:pt x="2368" y="3403"/>
                    <a:pt x="2803" y="3103"/>
                  </a:cubicBezTo>
                  <a:cubicBezTo>
                    <a:pt x="3375" y="3457"/>
                    <a:pt x="3973" y="3784"/>
                    <a:pt x="4545" y="4137"/>
                  </a:cubicBezTo>
                  <a:cubicBezTo>
                    <a:pt x="4218" y="3620"/>
                    <a:pt x="3919" y="3076"/>
                    <a:pt x="3592" y="2559"/>
                  </a:cubicBezTo>
                  <a:cubicBezTo>
                    <a:pt x="4028" y="2260"/>
                    <a:pt x="4436" y="1960"/>
                    <a:pt x="4844" y="1661"/>
                  </a:cubicBezTo>
                  <a:cubicBezTo>
                    <a:pt x="4246" y="1634"/>
                    <a:pt x="3620" y="1634"/>
                    <a:pt x="3021" y="1579"/>
                  </a:cubicBezTo>
                  <a:cubicBezTo>
                    <a:pt x="2694" y="1062"/>
                    <a:pt x="2395" y="545"/>
                    <a:pt x="2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4"/>
            <p:cNvSpPr/>
            <p:nvPr/>
          </p:nvSpPr>
          <p:spPr>
            <a:xfrm>
              <a:off x="-1998550" y="2574450"/>
              <a:ext cx="115000" cy="104125"/>
            </a:xfrm>
            <a:custGeom>
              <a:avLst/>
              <a:gdLst/>
              <a:ahLst/>
              <a:cxnLst/>
              <a:rect l="l" t="t" r="r" b="b"/>
              <a:pathLst>
                <a:path w="4600" h="4165" extrusionOk="0">
                  <a:moveTo>
                    <a:pt x="1905" y="1"/>
                  </a:moveTo>
                  <a:lnTo>
                    <a:pt x="1769" y="1607"/>
                  </a:lnTo>
                  <a:cubicBezTo>
                    <a:pt x="1198" y="1688"/>
                    <a:pt x="599" y="1743"/>
                    <a:pt x="0" y="1797"/>
                  </a:cubicBezTo>
                  <a:cubicBezTo>
                    <a:pt x="572" y="2069"/>
                    <a:pt x="1143" y="2341"/>
                    <a:pt x="1687" y="2586"/>
                  </a:cubicBezTo>
                  <a:lnTo>
                    <a:pt x="1579" y="4165"/>
                  </a:lnTo>
                  <a:cubicBezTo>
                    <a:pt x="1960" y="3811"/>
                    <a:pt x="2368" y="3430"/>
                    <a:pt x="2749" y="3049"/>
                  </a:cubicBezTo>
                  <a:cubicBezTo>
                    <a:pt x="3320" y="3267"/>
                    <a:pt x="3892" y="3512"/>
                    <a:pt x="4463" y="3729"/>
                  </a:cubicBezTo>
                  <a:cubicBezTo>
                    <a:pt x="4110" y="3267"/>
                    <a:pt x="3783" y="2804"/>
                    <a:pt x="3456" y="2314"/>
                  </a:cubicBezTo>
                  <a:cubicBezTo>
                    <a:pt x="3837" y="1933"/>
                    <a:pt x="4218" y="1525"/>
                    <a:pt x="4599" y="1144"/>
                  </a:cubicBezTo>
                  <a:lnTo>
                    <a:pt x="4599" y="1144"/>
                  </a:lnTo>
                  <a:cubicBezTo>
                    <a:pt x="4028" y="1253"/>
                    <a:pt x="3456" y="1362"/>
                    <a:pt x="2858" y="1443"/>
                  </a:cubicBezTo>
                  <a:cubicBezTo>
                    <a:pt x="2531" y="981"/>
                    <a:pt x="2205" y="491"/>
                    <a:pt x="1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4"/>
            <p:cNvSpPr/>
            <p:nvPr/>
          </p:nvSpPr>
          <p:spPr>
            <a:xfrm>
              <a:off x="-1761800" y="2517300"/>
              <a:ext cx="107525" cy="108200"/>
            </a:xfrm>
            <a:custGeom>
              <a:avLst/>
              <a:gdLst/>
              <a:ahLst/>
              <a:cxnLst/>
              <a:rect l="l" t="t" r="r" b="b"/>
              <a:pathLst>
                <a:path w="4301" h="4328" extrusionOk="0">
                  <a:moveTo>
                    <a:pt x="1688" y="1"/>
                  </a:moveTo>
                  <a:cubicBezTo>
                    <a:pt x="1688" y="572"/>
                    <a:pt x="1688" y="1117"/>
                    <a:pt x="1661" y="1661"/>
                  </a:cubicBezTo>
                  <a:cubicBezTo>
                    <a:pt x="1117" y="1851"/>
                    <a:pt x="545" y="2015"/>
                    <a:pt x="1" y="2205"/>
                  </a:cubicBezTo>
                  <a:cubicBezTo>
                    <a:pt x="545" y="2369"/>
                    <a:pt x="1089" y="2532"/>
                    <a:pt x="1634" y="2695"/>
                  </a:cubicBezTo>
                  <a:cubicBezTo>
                    <a:pt x="1606" y="3239"/>
                    <a:pt x="1606" y="3784"/>
                    <a:pt x="1606" y="4328"/>
                  </a:cubicBezTo>
                  <a:cubicBezTo>
                    <a:pt x="1960" y="3893"/>
                    <a:pt x="2314" y="3430"/>
                    <a:pt x="2641" y="2967"/>
                  </a:cubicBezTo>
                  <a:cubicBezTo>
                    <a:pt x="3185" y="3131"/>
                    <a:pt x="3729" y="3267"/>
                    <a:pt x="4273" y="3403"/>
                  </a:cubicBezTo>
                  <a:cubicBezTo>
                    <a:pt x="3947" y="2967"/>
                    <a:pt x="3620" y="2532"/>
                    <a:pt x="3294" y="2124"/>
                  </a:cubicBezTo>
                  <a:cubicBezTo>
                    <a:pt x="3620" y="1634"/>
                    <a:pt x="3974" y="1171"/>
                    <a:pt x="4301" y="681"/>
                  </a:cubicBezTo>
                  <a:lnTo>
                    <a:pt x="4301" y="681"/>
                  </a:lnTo>
                  <a:cubicBezTo>
                    <a:pt x="3756" y="899"/>
                    <a:pt x="3239" y="1117"/>
                    <a:pt x="2668" y="1307"/>
                  </a:cubicBezTo>
                  <a:cubicBezTo>
                    <a:pt x="2341" y="872"/>
                    <a:pt x="2015" y="436"/>
                    <a:pt x="1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4"/>
            <p:cNvSpPr/>
            <p:nvPr/>
          </p:nvSpPr>
          <p:spPr>
            <a:xfrm>
              <a:off x="-1610750" y="2566975"/>
              <a:ext cx="106150" cy="110925"/>
            </a:xfrm>
            <a:custGeom>
              <a:avLst/>
              <a:gdLst/>
              <a:ahLst/>
              <a:cxnLst/>
              <a:rect l="l" t="t" r="r" b="b"/>
              <a:pathLst>
                <a:path w="4246" h="4437" extrusionOk="0">
                  <a:moveTo>
                    <a:pt x="1579" y="1"/>
                  </a:moveTo>
                  <a:cubicBezTo>
                    <a:pt x="1579" y="572"/>
                    <a:pt x="1579" y="1116"/>
                    <a:pt x="1606" y="1688"/>
                  </a:cubicBezTo>
                  <a:cubicBezTo>
                    <a:pt x="1062" y="1933"/>
                    <a:pt x="545" y="2150"/>
                    <a:pt x="0" y="2395"/>
                  </a:cubicBezTo>
                  <a:cubicBezTo>
                    <a:pt x="545" y="2504"/>
                    <a:pt x="1089" y="2613"/>
                    <a:pt x="1606" y="2722"/>
                  </a:cubicBezTo>
                  <a:cubicBezTo>
                    <a:pt x="1633" y="3293"/>
                    <a:pt x="1660" y="3865"/>
                    <a:pt x="1660" y="4436"/>
                  </a:cubicBezTo>
                  <a:cubicBezTo>
                    <a:pt x="1987" y="3919"/>
                    <a:pt x="2314" y="3430"/>
                    <a:pt x="2613" y="2940"/>
                  </a:cubicBezTo>
                  <a:cubicBezTo>
                    <a:pt x="3157" y="3021"/>
                    <a:pt x="3701" y="3130"/>
                    <a:pt x="4246" y="3212"/>
                  </a:cubicBezTo>
                  <a:cubicBezTo>
                    <a:pt x="3892" y="2804"/>
                    <a:pt x="3565" y="2395"/>
                    <a:pt x="3212" y="1987"/>
                  </a:cubicBezTo>
                  <a:cubicBezTo>
                    <a:pt x="3538" y="1470"/>
                    <a:pt x="3838" y="953"/>
                    <a:pt x="4164" y="436"/>
                  </a:cubicBezTo>
                  <a:lnTo>
                    <a:pt x="4164" y="436"/>
                  </a:lnTo>
                  <a:cubicBezTo>
                    <a:pt x="3647" y="708"/>
                    <a:pt x="3130" y="980"/>
                    <a:pt x="2586" y="1225"/>
                  </a:cubicBezTo>
                  <a:cubicBezTo>
                    <a:pt x="2259" y="817"/>
                    <a:pt x="1905" y="409"/>
                    <a:pt x="1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4"/>
            <p:cNvSpPr/>
            <p:nvPr/>
          </p:nvSpPr>
          <p:spPr>
            <a:xfrm>
              <a:off x="-1842750" y="2648625"/>
              <a:ext cx="112275" cy="106825"/>
            </a:xfrm>
            <a:custGeom>
              <a:avLst/>
              <a:gdLst/>
              <a:ahLst/>
              <a:cxnLst/>
              <a:rect l="l" t="t" r="r" b="b"/>
              <a:pathLst>
                <a:path w="4491" h="4273" extrusionOk="0">
                  <a:moveTo>
                    <a:pt x="1769" y="0"/>
                  </a:moveTo>
                  <a:lnTo>
                    <a:pt x="1742" y="1633"/>
                  </a:lnTo>
                  <a:cubicBezTo>
                    <a:pt x="1143" y="1769"/>
                    <a:pt x="572" y="1905"/>
                    <a:pt x="0" y="2041"/>
                  </a:cubicBezTo>
                  <a:cubicBezTo>
                    <a:pt x="545" y="2259"/>
                    <a:pt x="1116" y="2450"/>
                    <a:pt x="1688" y="2640"/>
                  </a:cubicBezTo>
                  <a:lnTo>
                    <a:pt x="1633" y="4273"/>
                  </a:lnTo>
                  <a:cubicBezTo>
                    <a:pt x="2014" y="3837"/>
                    <a:pt x="2368" y="3429"/>
                    <a:pt x="2749" y="2994"/>
                  </a:cubicBezTo>
                  <a:cubicBezTo>
                    <a:pt x="3320" y="3184"/>
                    <a:pt x="3865" y="3348"/>
                    <a:pt x="4436" y="3538"/>
                  </a:cubicBezTo>
                  <a:cubicBezTo>
                    <a:pt x="4110" y="3075"/>
                    <a:pt x="3756" y="2640"/>
                    <a:pt x="3429" y="2177"/>
                  </a:cubicBezTo>
                  <a:cubicBezTo>
                    <a:pt x="3783" y="1769"/>
                    <a:pt x="4137" y="1307"/>
                    <a:pt x="4491" y="871"/>
                  </a:cubicBezTo>
                  <a:lnTo>
                    <a:pt x="4491" y="871"/>
                  </a:lnTo>
                  <a:cubicBezTo>
                    <a:pt x="3946" y="1034"/>
                    <a:pt x="3375" y="1198"/>
                    <a:pt x="2803" y="1361"/>
                  </a:cubicBezTo>
                  <a:cubicBezTo>
                    <a:pt x="2450" y="898"/>
                    <a:pt x="2123" y="436"/>
                    <a:pt x="17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4"/>
            <p:cNvSpPr/>
            <p:nvPr/>
          </p:nvSpPr>
          <p:spPr>
            <a:xfrm>
              <a:off x="-2091775" y="2686050"/>
              <a:ext cx="119775" cy="101375"/>
            </a:xfrm>
            <a:custGeom>
              <a:avLst/>
              <a:gdLst/>
              <a:ahLst/>
              <a:cxnLst/>
              <a:rect l="l" t="t" r="r" b="b"/>
              <a:pathLst>
                <a:path w="4791" h="4055" extrusionOk="0">
                  <a:moveTo>
                    <a:pt x="1988" y="0"/>
                  </a:moveTo>
                  <a:lnTo>
                    <a:pt x="1851" y="1551"/>
                  </a:lnTo>
                  <a:cubicBezTo>
                    <a:pt x="1226" y="1578"/>
                    <a:pt x="600" y="1606"/>
                    <a:pt x="1" y="1606"/>
                  </a:cubicBezTo>
                  <a:cubicBezTo>
                    <a:pt x="572" y="1905"/>
                    <a:pt x="1171" y="2204"/>
                    <a:pt x="1743" y="2504"/>
                  </a:cubicBezTo>
                  <a:lnTo>
                    <a:pt x="1579" y="4055"/>
                  </a:lnTo>
                  <a:cubicBezTo>
                    <a:pt x="2015" y="3728"/>
                    <a:pt x="2423" y="3375"/>
                    <a:pt x="2831" y="3048"/>
                  </a:cubicBezTo>
                  <a:cubicBezTo>
                    <a:pt x="3430" y="3320"/>
                    <a:pt x="4029" y="3620"/>
                    <a:pt x="4600" y="3892"/>
                  </a:cubicBezTo>
                  <a:cubicBezTo>
                    <a:pt x="4246" y="3402"/>
                    <a:pt x="3920" y="2885"/>
                    <a:pt x="3593" y="2395"/>
                  </a:cubicBezTo>
                  <a:cubicBezTo>
                    <a:pt x="4001" y="2041"/>
                    <a:pt x="4410" y="1687"/>
                    <a:pt x="4791" y="1334"/>
                  </a:cubicBezTo>
                  <a:lnTo>
                    <a:pt x="4791" y="1334"/>
                  </a:lnTo>
                  <a:cubicBezTo>
                    <a:pt x="4192" y="1388"/>
                    <a:pt x="3593" y="1442"/>
                    <a:pt x="2967" y="1497"/>
                  </a:cubicBezTo>
                  <a:cubicBezTo>
                    <a:pt x="2641" y="980"/>
                    <a:pt x="2314" y="490"/>
                    <a:pt x="1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4"/>
            <p:cNvSpPr/>
            <p:nvPr/>
          </p:nvSpPr>
          <p:spPr>
            <a:xfrm>
              <a:off x="-2360500" y="2671075"/>
              <a:ext cx="125200" cy="107525"/>
            </a:xfrm>
            <a:custGeom>
              <a:avLst/>
              <a:gdLst/>
              <a:ahLst/>
              <a:cxnLst/>
              <a:rect l="l" t="t" r="r" b="b"/>
              <a:pathLst>
                <a:path w="5008" h="4301" extrusionOk="0">
                  <a:moveTo>
                    <a:pt x="2177" y="0"/>
                  </a:moveTo>
                  <a:lnTo>
                    <a:pt x="1905" y="1443"/>
                  </a:lnTo>
                  <a:cubicBezTo>
                    <a:pt x="1279" y="1334"/>
                    <a:pt x="626" y="1198"/>
                    <a:pt x="0" y="1062"/>
                  </a:cubicBezTo>
                  <a:lnTo>
                    <a:pt x="0" y="1062"/>
                  </a:lnTo>
                  <a:cubicBezTo>
                    <a:pt x="572" y="1497"/>
                    <a:pt x="1170" y="1933"/>
                    <a:pt x="1769" y="2341"/>
                  </a:cubicBezTo>
                  <a:lnTo>
                    <a:pt x="1497" y="3810"/>
                  </a:lnTo>
                  <a:cubicBezTo>
                    <a:pt x="1960" y="3593"/>
                    <a:pt x="2395" y="3348"/>
                    <a:pt x="2858" y="3130"/>
                  </a:cubicBezTo>
                  <a:cubicBezTo>
                    <a:pt x="3456" y="3511"/>
                    <a:pt x="4055" y="3919"/>
                    <a:pt x="4654" y="4300"/>
                  </a:cubicBezTo>
                  <a:cubicBezTo>
                    <a:pt x="4327" y="3756"/>
                    <a:pt x="4001" y="3212"/>
                    <a:pt x="3701" y="2667"/>
                  </a:cubicBezTo>
                  <a:cubicBezTo>
                    <a:pt x="4137" y="2422"/>
                    <a:pt x="4572" y="2150"/>
                    <a:pt x="5008" y="1905"/>
                  </a:cubicBezTo>
                  <a:cubicBezTo>
                    <a:pt x="4382" y="1824"/>
                    <a:pt x="3756" y="1742"/>
                    <a:pt x="3103" y="1660"/>
                  </a:cubicBezTo>
                  <a:cubicBezTo>
                    <a:pt x="2803" y="1089"/>
                    <a:pt x="2477" y="545"/>
                    <a:pt x="2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4"/>
            <p:cNvSpPr/>
            <p:nvPr/>
          </p:nvSpPr>
          <p:spPr>
            <a:xfrm>
              <a:off x="-2627200" y="2596900"/>
              <a:ext cx="127250" cy="119100"/>
            </a:xfrm>
            <a:custGeom>
              <a:avLst/>
              <a:gdLst/>
              <a:ahLst/>
              <a:cxnLst/>
              <a:rect l="l" t="t" r="r" b="b"/>
              <a:pathLst>
                <a:path w="5090" h="4764" extrusionOk="0">
                  <a:moveTo>
                    <a:pt x="2313" y="1"/>
                  </a:moveTo>
                  <a:lnTo>
                    <a:pt x="1932" y="1334"/>
                  </a:lnTo>
                  <a:cubicBezTo>
                    <a:pt x="1307" y="1062"/>
                    <a:pt x="653" y="790"/>
                    <a:pt x="0" y="518"/>
                  </a:cubicBezTo>
                  <a:lnTo>
                    <a:pt x="0" y="518"/>
                  </a:lnTo>
                  <a:cubicBezTo>
                    <a:pt x="572" y="1062"/>
                    <a:pt x="1143" y="1634"/>
                    <a:pt x="1715" y="2178"/>
                  </a:cubicBezTo>
                  <a:lnTo>
                    <a:pt x="1388" y="3539"/>
                  </a:lnTo>
                  <a:cubicBezTo>
                    <a:pt x="1851" y="3430"/>
                    <a:pt x="2341" y="3321"/>
                    <a:pt x="2803" y="3185"/>
                  </a:cubicBezTo>
                  <a:cubicBezTo>
                    <a:pt x="3402" y="3729"/>
                    <a:pt x="3974" y="4246"/>
                    <a:pt x="4572" y="4763"/>
                  </a:cubicBezTo>
                  <a:cubicBezTo>
                    <a:pt x="4273" y="4165"/>
                    <a:pt x="3974" y="3566"/>
                    <a:pt x="3674" y="2940"/>
                  </a:cubicBezTo>
                  <a:cubicBezTo>
                    <a:pt x="4164" y="2804"/>
                    <a:pt x="4627" y="2668"/>
                    <a:pt x="5089" y="2532"/>
                  </a:cubicBezTo>
                  <a:cubicBezTo>
                    <a:pt x="4436" y="2314"/>
                    <a:pt x="3810" y="2096"/>
                    <a:pt x="3157" y="1852"/>
                  </a:cubicBezTo>
                  <a:cubicBezTo>
                    <a:pt x="2858" y="1226"/>
                    <a:pt x="2586" y="627"/>
                    <a:pt x="2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4"/>
            <p:cNvSpPr/>
            <p:nvPr/>
          </p:nvSpPr>
          <p:spPr>
            <a:xfrm>
              <a:off x="-1535925" y="2416625"/>
              <a:ext cx="101400" cy="112275"/>
            </a:xfrm>
            <a:custGeom>
              <a:avLst/>
              <a:gdLst/>
              <a:ahLst/>
              <a:cxnLst/>
              <a:rect l="l" t="t" r="r" b="b"/>
              <a:pathLst>
                <a:path w="4056" h="4491" extrusionOk="0">
                  <a:moveTo>
                    <a:pt x="1470" y="0"/>
                  </a:moveTo>
                  <a:lnTo>
                    <a:pt x="1470" y="0"/>
                  </a:lnTo>
                  <a:cubicBezTo>
                    <a:pt x="1498" y="572"/>
                    <a:pt x="1498" y="1143"/>
                    <a:pt x="1525" y="1715"/>
                  </a:cubicBezTo>
                  <a:cubicBezTo>
                    <a:pt x="1008" y="1987"/>
                    <a:pt x="518" y="2286"/>
                    <a:pt x="1" y="2531"/>
                  </a:cubicBezTo>
                  <a:cubicBezTo>
                    <a:pt x="518" y="2613"/>
                    <a:pt x="1035" y="2694"/>
                    <a:pt x="1552" y="2776"/>
                  </a:cubicBezTo>
                  <a:cubicBezTo>
                    <a:pt x="1579" y="3348"/>
                    <a:pt x="1579" y="3919"/>
                    <a:pt x="1607" y="4491"/>
                  </a:cubicBezTo>
                  <a:cubicBezTo>
                    <a:pt x="1906" y="3946"/>
                    <a:pt x="2205" y="3429"/>
                    <a:pt x="2505" y="2885"/>
                  </a:cubicBezTo>
                  <a:cubicBezTo>
                    <a:pt x="3022" y="2967"/>
                    <a:pt x="3539" y="3021"/>
                    <a:pt x="4056" y="3075"/>
                  </a:cubicBezTo>
                  <a:lnTo>
                    <a:pt x="3076" y="1905"/>
                  </a:lnTo>
                  <a:cubicBezTo>
                    <a:pt x="3348" y="1361"/>
                    <a:pt x="3648" y="817"/>
                    <a:pt x="3947" y="272"/>
                  </a:cubicBezTo>
                  <a:lnTo>
                    <a:pt x="3947" y="272"/>
                  </a:lnTo>
                  <a:cubicBezTo>
                    <a:pt x="3457" y="599"/>
                    <a:pt x="2940" y="898"/>
                    <a:pt x="2450" y="1170"/>
                  </a:cubicBezTo>
                  <a:cubicBezTo>
                    <a:pt x="2124" y="789"/>
                    <a:pt x="1797" y="381"/>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4"/>
            <p:cNvSpPr/>
            <p:nvPr/>
          </p:nvSpPr>
          <p:spPr>
            <a:xfrm>
              <a:off x="-2751025" y="2624800"/>
              <a:ext cx="128600" cy="124525"/>
            </a:xfrm>
            <a:custGeom>
              <a:avLst/>
              <a:gdLst/>
              <a:ahLst/>
              <a:cxnLst/>
              <a:rect l="l" t="t" r="r" b="b"/>
              <a:pathLst>
                <a:path w="5144" h="4981" extrusionOk="0">
                  <a:moveTo>
                    <a:pt x="2341" y="1"/>
                  </a:moveTo>
                  <a:lnTo>
                    <a:pt x="1960" y="1307"/>
                  </a:lnTo>
                  <a:cubicBezTo>
                    <a:pt x="1307" y="953"/>
                    <a:pt x="653" y="599"/>
                    <a:pt x="0" y="246"/>
                  </a:cubicBezTo>
                  <a:lnTo>
                    <a:pt x="0" y="246"/>
                  </a:lnTo>
                  <a:cubicBezTo>
                    <a:pt x="572" y="872"/>
                    <a:pt x="1143" y="1498"/>
                    <a:pt x="1715" y="2096"/>
                  </a:cubicBezTo>
                  <a:lnTo>
                    <a:pt x="1307" y="3403"/>
                  </a:lnTo>
                  <a:cubicBezTo>
                    <a:pt x="1796" y="3348"/>
                    <a:pt x="2286" y="3294"/>
                    <a:pt x="2776" y="3239"/>
                  </a:cubicBezTo>
                  <a:cubicBezTo>
                    <a:pt x="3375" y="3838"/>
                    <a:pt x="3946" y="4409"/>
                    <a:pt x="4545" y="4981"/>
                  </a:cubicBezTo>
                  <a:cubicBezTo>
                    <a:pt x="4246" y="4355"/>
                    <a:pt x="3974" y="3729"/>
                    <a:pt x="3674" y="3103"/>
                  </a:cubicBezTo>
                  <a:cubicBezTo>
                    <a:pt x="4164" y="3022"/>
                    <a:pt x="4654" y="2940"/>
                    <a:pt x="5144" y="2858"/>
                  </a:cubicBezTo>
                  <a:cubicBezTo>
                    <a:pt x="4463" y="2559"/>
                    <a:pt x="3810" y="2232"/>
                    <a:pt x="3157" y="1933"/>
                  </a:cubicBezTo>
                  <a:cubicBezTo>
                    <a:pt x="2885" y="1280"/>
                    <a:pt x="2613" y="654"/>
                    <a:pt x="2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4"/>
            <p:cNvSpPr/>
            <p:nvPr/>
          </p:nvSpPr>
          <p:spPr>
            <a:xfrm>
              <a:off x="-2474125" y="2730950"/>
              <a:ext cx="129300" cy="112275"/>
            </a:xfrm>
            <a:custGeom>
              <a:avLst/>
              <a:gdLst/>
              <a:ahLst/>
              <a:cxnLst/>
              <a:rect l="l" t="t" r="r" b="b"/>
              <a:pathLst>
                <a:path w="5172" h="4491" extrusionOk="0">
                  <a:moveTo>
                    <a:pt x="2286" y="0"/>
                  </a:moveTo>
                  <a:lnTo>
                    <a:pt x="1987" y="1415"/>
                  </a:lnTo>
                  <a:cubicBezTo>
                    <a:pt x="1334" y="1252"/>
                    <a:pt x="681" y="1062"/>
                    <a:pt x="0" y="844"/>
                  </a:cubicBezTo>
                  <a:lnTo>
                    <a:pt x="0" y="844"/>
                  </a:lnTo>
                  <a:cubicBezTo>
                    <a:pt x="599" y="1334"/>
                    <a:pt x="1198" y="1824"/>
                    <a:pt x="1797" y="2286"/>
                  </a:cubicBezTo>
                  <a:lnTo>
                    <a:pt x="1497" y="3674"/>
                  </a:lnTo>
                  <a:cubicBezTo>
                    <a:pt x="1987" y="3511"/>
                    <a:pt x="2450" y="3320"/>
                    <a:pt x="2912" y="3130"/>
                  </a:cubicBezTo>
                  <a:cubicBezTo>
                    <a:pt x="3511" y="3592"/>
                    <a:pt x="4137" y="4055"/>
                    <a:pt x="4736" y="4491"/>
                  </a:cubicBezTo>
                  <a:cubicBezTo>
                    <a:pt x="4409" y="3919"/>
                    <a:pt x="4083" y="3375"/>
                    <a:pt x="3783" y="2803"/>
                  </a:cubicBezTo>
                  <a:cubicBezTo>
                    <a:pt x="4246" y="2586"/>
                    <a:pt x="4709" y="2395"/>
                    <a:pt x="5171" y="2177"/>
                  </a:cubicBezTo>
                  <a:cubicBezTo>
                    <a:pt x="4518" y="2041"/>
                    <a:pt x="3865" y="1878"/>
                    <a:pt x="3185" y="1742"/>
                  </a:cubicBezTo>
                  <a:cubicBezTo>
                    <a:pt x="2885" y="1143"/>
                    <a:pt x="2586" y="572"/>
                    <a:pt x="2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4"/>
            <p:cNvSpPr/>
            <p:nvPr/>
          </p:nvSpPr>
          <p:spPr>
            <a:xfrm>
              <a:off x="-2205375" y="2771775"/>
              <a:ext cx="125200" cy="102075"/>
            </a:xfrm>
            <a:custGeom>
              <a:avLst/>
              <a:gdLst/>
              <a:ahLst/>
              <a:cxnLst/>
              <a:rect l="l" t="t" r="r" b="b"/>
              <a:pathLst>
                <a:path w="5008" h="4083" extrusionOk="0">
                  <a:moveTo>
                    <a:pt x="2123" y="0"/>
                  </a:moveTo>
                  <a:lnTo>
                    <a:pt x="1932" y="1524"/>
                  </a:lnTo>
                  <a:cubicBezTo>
                    <a:pt x="1279" y="1497"/>
                    <a:pt x="653" y="1442"/>
                    <a:pt x="0" y="1388"/>
                  </a:cubicBezTo>
                  <a:lnTo>
                    <a:pt x="0" y="1388"/>
                  </a:lnTo>
                  <a:cubicBezTo>
                    <a:pt x="599" y="1742"/>
                    <a:pt x="1198" y="2096"/>
                    <a:pt x="1796" y="2449"/>
                  </a:cubicBezTo>
                  <a:lnTo>
                    <a:pt x="1606" y="3946"/>
                  </a:lnTo>
                  <a:cubicBezTo>
                    <a:pt x="2068" y="3674"/>
                    <a:pt x="2504" y="3375"/>
                    <a:pt x="2939" y="3102"/>
                  </a:cubicBezTo>
                  <a:cubicBezTo>
                    <a:pt x="3538" y="3429"/>
                    <a:pt x="4137" y="3756"/>
                    <a:pt x="4763" y="4082"/>
                  </a:cubicBezTo>
                  <a:cubicBezTo>
                    <a:pt x="4409" y="3565"/>
                    <a:pt x="4055" y="3048"/>
                    <a:pt x="3728" y="2531"/>
                  </a:cubicBezTo>
                  <a:cubicBezTo>
                    <a:pt x="4164" y="2232"/>
                    <a:pt x="4599" y="1905"/>
                    <a:pt x="5008" y="1606"/>
                  </a:cubicBezTo>
                  <a:cubicBezTo>
                    <a:pt x="4382" y="1606"/>
                    <a:pt x="3756" y="1578"/>
                    <a:pt x="3103" y="1578"/>
                  </a:cubicBezTo>
                  <a:cubicBezTo>
                    <a:pt x="2776" y="1061"/>
                    <a:pt x="2449" y="517"/>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4"/>
            <p:cNvSpPr/>
            <p:nvPr/>
          </p:nvSpPr>
          <p:spPr>
            <a:xfrm>
              <a:off x="-1946175" y="2758150"/>
              <a:ext cx="118400" cy="104125"/>
            </a:xfrm>
            <a:custGeom>
              <a:avLst/>
              <a:gdLst/>
              <a:ahLst/>
              <a:cxnLst/>
              <a:rect l="l" t="t" r="r" b="b"/>
              <a:pathLst>
                <a:path w="4736" h="4165" extrusionOk="0">
                  <a:moveTo>
                    <a:pt x="1933" y="1"/>
                  </a:moveTo>
                  <a:lnTo>
                    <a:pt x="1824" y="1579"/>
                  </a:lnTo>
                  <a:cubicBezTo>
                    <a:pt x="1225" y="1688"/>
                    <a:pt x="599" y="1742"/>
                    <a:pt x="1" y="1824"/>
                  </a:cubicBezTo>
                  <a:cubicBezTo>
                    <a:pt x="572" y="2096"/>
                    <a:pt x="1171" y="2341"/>
                    <a:pt x="1770" y="2586"/>
                  </a:cubicBezTo>
                  <a:lnTo>
                    <a:pt x="1661" y="4165"/>
                  </a:lnTo>
                  <a:cubicBezTo>
                    <a:pt x="2069" y="3784"/>
                    <a:pt x="2450" y="3403"/>
                    <a:pt x="2858" y="3022"/>
                  </a:cubicBezTo>
                  <a:lnTo>
                    <a:pt x="4627" y="3702"/>
                  </a:lnTo>
                  <a:cubicBezTo>
                    <a:pt x="4273" y="3239"/>
                    <a:pt x="3920" y="2777"/>
                    <a:pt x="3593" y="2287"/>
                  </a:cubicBezTo>
                  <a:cubicBezTo>
                    <a:pt x="3974" y="1906"/>
                    <a:pt x="4355" y="1498"/>
                    <a:pt x="4736" y="1089"/>
                  </a:cubicBezTo>
                  <a:lnTo>
                    <a:pt x="4736" y="1089"/>
                  </a:lnTo>
                  <a:cubicBezTo>
                    <a:pt x="4137" y="1225"/>
                    <a:pt x="3539" y="1334"/>
                    <a:pt x="2940" y="1443"/>
                  </a:cubicBezTo>
                  <a:cubicBezTo>
                    <a:pt x="2613" y="953"/>
                    <a:pt x="2259" y="491"/>
                    <a:pt x="19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4"/>
            <p:cNvSpPr/>
            <p:nvPr/>
          </p:nvSpPr>
          <p:spPr>
            <a:xfrm>
              <a:off x="-1703275" y="2697600"/>
              <a:ext cx="110925" cy="108875"/>
            </a:xfrm>
            <a:custGeom>
              <a:avLst/>
              <a:gdLst/>
              <a:ahLst/>
              <a:cxnLst/>
              <a:rect l="l" t="t" r="r" b="b"/>
              <a:pathLst>
                <a:path w="4437" h="4355" extrusionOk="0">
                  <a:moveTo>
                    <a:pt x="1742" y="1"/>
                  </a:moveTo>
                  <a:cubicBezTo>
                    <a:pt x="1742" y="545"/>
                    <a:pt x="1715" y="1116"/>
                    <a:pt x="1687" y="1661"/>
                  </a:cubicBezTo>
                  <a:cubicBezTo>
                    <a:pt x="1116" y="1851"/>
                    <a:pt x="572" y="2042"/>
                    <a:pt x="0" y="2232"/>
                  </a:cubicBezTo>
                  <a:cubicBezTo>
                    <a:pt x="572" y="2396"/>
                    <a:pt x="1116" y="2532"/>
                    <a:pt x="1687" y="2695"/>
                  </a:cubicBezTo>
                  <a:lnTo>
                    <a:pt x="1687" y="4355"/>
                  </a:lnTo>
                  <a:cubicBezTo>
                    <a:pt x="2041" y="3892"/>
                    <a:pt x="2395" y="3430"/>
                    <a:pt x="2749" y="2940"/>
                  </a:cubicBezTo>
                  <a:cubicBezTo>
                    <a:pt x="3320" y="3103"/>
                    <a:pt x="3892" y="3212"/>
                    <a:pt x="4436" y="3348"/>
                  </a:cubicBezTo>
                  <a:cubicBezTo>
                    <a:pt x="4082" y="2913"/>
                    <a:pt x="3756" y="2504"/>
                    <a:pt x="3402" y="2069"/>
                  </a:cubicBezTo>
                  <a:cubicBezTo>
                    <a:pt x="3756" y="1606"/>
                    <a:pt x="4082" y="1116"/>
                    <a:pt x="4409" y="627"/>
                  </a:cubicBezTo>
                  <a:lnTo>
                    <a:pt x="4409" y="627"/>
                  </a:lnTo>
                  <a:cubicBezTo>
                    <a:pt x="3865" y="844"/>
                    <a:pt x="3320" y="1062"/>
                    <a:pt x="2749" y="1280"/>
                  </a:cubicBezTo>
                  <a:cubicBezTo>
                    <a:pt x="2422" y="844"/>
                    <a:pt x="2068" y="436"/>
                    <a:pt x="1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4"/>
            <p:cNvSpPr/>
            <p:nvPr/>
          </p:nvSpPr>
          <p:spPr>
            <a:xfrm>
              <a:off x="-1546800" y="2744550"/>
              <a:ext cx="109550" cy="110925"/>
            </a:xfrm>
            <a:custGeom>
              <a:avLst/>
              <a:gdLst/>
              <a:ahLst/>
              <a:cxnLst/>
              <a:rect l="l" t="t" r="r" b="b"/>
              <a:pathLst>
                <a:path w="4382" h="4437" extrusionOk="0">
                  <a:moveTo>
                    <a:pt x="1606" y="0"/>
                  </a:moveTo>
                  <a:cubicBezTo>
                    <a:pt x="1606" y="572"/>
                    <a:pt x="1633" y="1143"/>
                    <a:pt x="1661" y="1688"/>
                  </a:cubicBezTo>
                  <a:cubicBezTo>
                    <a:pt x="1116" y="1960"/>
                    <a:pt x="545" y="2205"/>
                    <a:pt x="0" y="2423"/>
                  </a:cubicBezTo>
                  <a:cubicBezTo>
                    <a:pt x="572" y="2531"/>
                    <a:pt x="1116" y="2640"/>
                    <a:pt x="1688" y="2749"/>
                  </a:cubicBezTo>
                  <a:cubicBezTo>
                    <a:pt x="1715" y="3321"/>
                    <a:pt x="1715" y="3892"/>
                    <a:pt x="1742" y="4436"/>
                  </a:cubicBezTo>
                  <a:cubicBezTo>
                    <a:pt x="2069" y="3947"/>
                    <a:pt x="2395" y="3429"/>
                    <a:pt x="2722" y="2940"/>
                  </a:cubicBezTo>
                  <a:cubicBezTo>
                    <a:pt x="3266" y="3021"/>
                    <a:pt x="3838" y="3103"/>
                    <a:pt x="4382" y="3185"/>
                  </a:cubicBezTo>
                  <a:lnTo>
                    <a:pt x="3321" y="1987"/>
                  </a:lnTo>
                  <a:cubicBezTo>
                    <a:pt x="3647" y="1470"/>
                    <a:pt x="3947" y="926"/>
                    <a:pt x="4273" y="409"/>
                  </a:cubicBezTo>
                  <a:lnTo>
                    <a:pt x="4273" y="409"/>
                  </a:lnTo>
                  <a:cubicBezTo>
                    <a:pt x="3729" y="681"/>
                    <a:pt x="3185" y="953"/>
                    <a:pt x="2667" y="1225"/>
                  </a:cubicBezTo>
                  <a:lnTo>
                    <a:pt x="16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4"/>
            <p:cNvSpPr/>
            <p:nvPr/>
          </p:nvSpPr>
          <p:spPr>
            <a:xfrm>
              <a:off x="-1784925" y="2830275"/>
              <a:ext cx="116375" cy="106850"/>
            </a:xfrm>
            <a:custGeom>
              <a:avLst/>
              <a:gdLst/>
              <a:ahLst/>
              <a:cxnLst/>
              <a:rect l="l" t="t" r="r" b="b"/>
              <a:pathLst>
                <a:path w="4655" h="4274" extrusionOk="0">
                  <a:moveTo>
                    <a:pt x="1824" y="0"/>
                  </a:moveTo>
                  <a:cubicBezTo>
                    <a:pt x="1824" y="518"/>
                    <a:pt x="1824" y="1089"/>
                    <a:pt x="1797" y="1633"/>
                  </a:cubicBezTo>
                  <a:cubicBezTo>
                    <a:pt x="1198" y="1797"/>
                    <a:pt x="599" y="1933"/>
                    <a:pt x="0" y="2069"/>
                  </a:cubicBezTo>
                  <a:cubicBezTo>
                    <a:pt x="599" y="2259"/>
                    <a:pt x="1171" y="2450"/>
                    <a:pt x="1769" y="2640"/>
                  </a:cubicBezTo>
                  <a:cubicBezTo>
                    <a:pt x="1769" y="3185"/>
                    <a:pt x="1742" y="3729"/>
                    <a:pt x="1742" y="4273"/>
                  </a:cubicBezTo>
                  <a:cubicBezTo>
                    <a:pt x="2123" y="3865"/>
                    <a:pt x="2504" y="3429"/>
                    <a:pt x="2858" y="2994"/>
                  </a:cubicBezTo>
                  <a:cubicBezTo>
                    <a:pt x="3457" y="3157"/>
                    <a:pt x="4028" y="3348"/>
                    <a:pt x="4627" y="3511"/>
                  </a:cubicBezTo>
                  <a:cubicBezTo>
                    <a:pt x="4273" y="3076"/>
                    <a:pt x="3919" y="2613"/>
                    <a:pt x="3566" y="2178"/>
                  </a:cubicBezTo>
                  <a:cubicBezTo>
                    <a:pt x="3919" y="1715"/>
                    <a:pt x="4273" y="1252"/>
                    <a:pt x="4654" y="817"/>
                  </a:cubicBezTo>
                  <a:lnTo>
                    <a:pt x="4654" y="817"/>
                  </a:lnTo>
                  <a:cubicBezTo>
                    <a:pt x="4055" y="980"/>
                    <a:pt x="3484" y="1171"/>
                    <a:pt x="2885" y="1334"/>
                  </a:cubicBezTo>
                  <a:cubicBezTo>
                    <a:pt x="2531" y="899"/>
                    <a:pt x="2178" y="436"/>
                    <a:pt x="1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4"/>
            <p:cNvSpPr/>
            <p:nvPr/>
          </p:nvSpPr>
          <p:spPr>
            <a:xfrm>
              <a:off x="-2040750" y="2871100"/>
              <a:ext cx="123850" cy="101400"/>
            </a:xfrm>
            <a:custGeom>
              <a:avLst/>
              <a:gdLst/>
              <a:ahLst/>
              <a:cxnLst/>
              <a:rect l="l" t="t" r="r" b="b"/>
              <a:pathLst>
                <a:path w="4954" h="4056" extrusionOk="0">
                  <a:moveTo>
                    <a:pt x="2042" y="0"/>
                  </a:moveTo>
                  <a:lnTo>
                    <a:pt x="1906" y="1552"/>
                  </a:lnTo>
                  <a:cubicBezTo>
                    <a:pt x="1280" y="1579"/>
                    <a:pt x="627" y="1606"/>
                    <a:pt x="1" y="1633"/>
                  </a:cubicBezTo>
                  <a:cubicBezTo>
                    <a:pt x="600" y="1933"/>
                    <a:pt x="1198" y="2232"/>
                    <a:pt x="1824" y="2504"/>
                  </a:cubicBezTo>
                  <a:lnTo>
                    <a:pt x="1688" y="4055"/>
                  </a:lnTo>
                  <a:cubicBezTo>
                    <a:pt x="2124" y="3729"/>
                    <a:pt x="2532" y="3402"/>
                    <a:pt x="2967" y="3048"/>
                  </a:cubicBezTo>
                  <a:cubicBezTo>
                    <a:pt x="3566" y="3320"/>
                    <a:pt x="4165" y="3593"/>
                    <a:pt x="4791" y="3865"/>
                  </a:cubicBezTo>
                  <a:cubicBezTo>
                    <a:pt x="4437" y="3375"/>
                    <a:pt x="4083" y="2885"/>
                    <a:pt x="3729" y="2395"/>
                  </a:cubicBezTo>
                  <a:cubicBezTo>
                    <a:pt x="4137" y="2041"/>
                    <a:pt x="4546" y="1660"/>
                    <a:pt x="4954" y="1307"/>
                  </a:cubicBezTo>
                  <a:lnTo>
                    <a:pt x="4954" y="1307"/>
                  </a:lnTo>
                  <a:cubicBezTo>
                    <a:pt x="4328" y="1361"/>
                    <a:pt x="3702" y="1443"/>
                    <a:pt x="3076" y="1470"/>
                  </a:cubicBezTo>
                  <a:cubicBezTo>
                    <a:pt x="2722" y="980"/>
                    <a:pt x="2369" y="49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4"/>
            <p:cNvSpPr/>
            <p:nvPr/>
          </p:nvSpPr>
          <p:spPr>
            <a:xfrm>
              <a:off x="-2319000" y="2860200"/>
              <a:ext cx="130650" cy="106850"/>
            </a:xfrm>
            <a:custGeom>
              <a:avLst/>
              <a:gdLst/>
              <a:ahLst/>
              <a:cxnLst/>
              <a:rect l="l" t="t" r="r" b="b"/>
              <a:pathLst>
                <a:path w="5226" h="4274" extrusionOk="0">
                  <a:moveTo>
                    <a:pt x="2232" y="1"/>
                  </a:moveTo>
                  <a:lnTo>
                    <a:pt x="1987" y="1470"/>
                  </a:lnTo>
                  <a:cubicBezTo>
                    <a:pt x="1334" y="1362"/>
                    <a:pt x="653" y="1253"/>
                    <a:pt x="0" y="1117"/>
                  </a:cubicBezTo>
                  <a:lnTo>
                    <a:pt x="0" y="1117"/>
                  </a:lnTo>
                  <a:cubicBezTo>
                    <a:pt x="599" y="1552"/>
                    <a:pt x="1225" y="1960"/>
                    <a:pt x="1851" y="2369"/>
                  </a:cubicBezTo>
                  <a:lnTo>
                    <a:pt x="1606" y="3838"/>
                  </a:lnTo>
                  <a:cubicBezTo>
                    <a:pt x="2096" y="3593"/>
                    <a:pt x="2558" y="3348"/>
                    <a:pt x="2994" y="3103"/>
                  </a:cubicBezTo>
                  <a:cubicBezTo>
                    <a:pt x="3620" y="3512"/>
                    <a:pt x="4246" y="3893"/>
                    <a:pt x="4872" y="4274"/>
                  </a:cubicBezTo>
                  <a:cubicBezTo>
                    <a:pt x="4518" y="3729"/>
                    <a:pt x="4191" y="3185"/>
                    <a:pt x="3865" y="2641"/>
                  </a:cubicBezTo>
                  <a:cubicBezTo>
                    <a:pt x="4300" y="2396"/>
                    <a:pt x="4763" y="2124"/>
                    <a:pt x="5225" y="1851"/>
                  </a:cubicBezTo>
                  <a:cubicBezTo>
                    <a:pt x="4545" y="1797"/>
                    <a:pt x="3892" y="1715"/>
                    <a:pt x="3239" y="1634"/>
                  </a:cubicBezTo>
                  <a:cubicBezTo>
                    <a:pt x="2885" y="1089"/>
                    <a:pt x="2558" y="545"/>
                    <a:pt x="22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4"/>
            <p:cNvSpPr/>
            <p:nvPr/>
          </p:nvSpPr>
          <p:spPr>
            <a:xfrm>
              <a:off x="-2595900" y="2790825"/>
              <a:ext cx="132675" cy="117725"/>
            </a:xfrm>
            <a:custGeom>
              <a:avLst/>
              <a:gdLst/>
              <a:ahLst/>
              <a:cxnLst/>
              <a:rect l="l" t="t" r="r" b="b"/>
              <a:pathLst>
                <a:path w="5307" h="4709" extrusionOk="0">
                  <a:moveTo>
                    <a:pt x="2341" y="0"/>
                  </a:moveTo>
                  <a:lnTo>
                    <a:pt x="2041" y="1361"/>
                  </a:lnTo>
                  <a:cubicBezTo>
                    <a:pt x="1361" y="1089"/>
                    <a:pt x="680" y="844"/>
                    <a:pt x="0" y="544"/>
                  </a:cubicBezTo>
                  <a:lnTo>
                    <a:pt x="0" y="544"/>
                  </a:lnTo>
                  <a:cubicBezTo>
                    <a:pt x="599" y="1116"/>
                    <a:pt x="1198" y="1660"/>
                    <a:pt x="1823" y="2177"/>
                  </a:cubicBezTo>
                  <a:lnTo>
                    <a:pt x="1470" y="3538"/>
                  </a:lnTo>
                  <a:cubicBezTo>
                    <a:pt x="1960" y="3429"/>
                    <a:pt x="2449" y="3320"/>
                    <a:pt x="2939" y="3184"/>
                  </a:cubicBezTo>
                  <a:cubicBezTo>
                    <a:pt x="3565" y="3701"/>
                    <a:pt x="4191" y="4218"/>
                    <a:pt x="4790" y="4708"/>
                  </a:cubicBezTo>
                  <a:cubicBezTo>
                    <a:pt x="4490" y="4109"/>
                    <a:pt x="4164" y="3511"/>
                    <a:pt x="3865" y="2912"/>
                  </a:cubicBezTo>
                  <a:cubicBezTo>
                    <a:pt x="4327" y="2776"/>
                    <a:pt x="4817" y="2613"/>
                    <a:pt x="5307" y="2477"/>
                  </a:cubicBezTo>
                  <a:cubicBezTo>
                    <a:pt x="4627" y="2259"/>
                    <a:pt x="3946" y="2041"/>
                    <a:pt x="3266" y="1823"/>
                  </a:cubicBezTo>
                  <a:cubicBezTo>
                    <a:pt x="2939" y="1197"/>
                    <a:pt x="2640" y="599"/>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4"/>
            <p:cNvSpPr/>
            <p:nvPr/>
          </p:nvSpPr>
          <p:spPr>
            <a:xfrm>
              <a:off x="-1471275" y="2592150"/>
              <a:ext cx="104125" cy="112950"/>
            </a:xfrm>
            <a:custGeom>
              <a:avLst/>
              <a:gdLst/>
              <a:ahLst/>
              <a:cxnLst/>
              <a:rect l="l" t="t" r="r" b="b"/>
              <a:pathLst>
                <a:path w="4165" h="4518" extrusionOk="0">
                  <a:moveTo>
                    <a:pt x="1470" y="0"/>
                  </a:moveTo>
                  <a:cubicBezTo>
                    <a:pt x="1497" y="572"/>
                    <a:pt x="1497" y="1171"/>
                    <a:pt x="1551" y="1742"/>
                  </a:cubicBezTo>
                  <a:cubicBezTo>
                    <a:pt x="1034" y="2042"/>
                    <a:pt x="517" y="2314"/>
                    <a:pt x="0" y="2613"/>
                  </a:cubicBezTo>
                  <a:cubicBezTo>
                    <a:pt x="517" y="2667"/>
                    <a:pt x="1062" y="2749"/>
                    <a:pt x="1606" y="2804"/>
                  </a:cubicBezTo>
                  <a:cubicBezTo>
                    <a:pt x="1633" y="3375"/>
                    <a:pt x="1660" y="3947"/>
                    <a:pt x="1688" y="4518"/>
                  </a:cubicBezTo>
                  <a:cubicBezTo>
                    <a:pt x="1987" y="3974"/>
                    <a:pt x="2286" y="3457"/>
                    <a:pt x="2586" y="2912"/>
                  </a:cubicBezTo>
                  <a:cubicBezTo>
                    <a:pt x="3103" y="2967"/>
                    <a:pt x="3647" y="3021"/>
                    <a:pt x="4164" y="3076"/>
                  </a:cubicBezTo>
                  <a:lnTo>
                    <a:pt x="3130" y="1905"/>
                  </a:lnTo>
                  <a:cubicBezTo>
                    <a:pt x="3429" y="1361"/>
                    <a:pt x="3701" y="817"/>
                    <a:pt x="4001" y="273"/>
                  </a:cubicBezTo>
                  <a:lnTo>
                    <a:pt x="4001" y="273"/>
                  </a:lnTo>
                  <a:cubicBezTo>
                    <a:pt x="3511" y="572"/>
                    <a:pt x="2994" y="871"/>
                    <a:pt x="2477" y="1171"/>
                  </a:cubicBezTo>
                  <a:lnTo>
                    <a:pt x="1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4"/>
            <p:cNvSpPr/>
            <p:nvPr/>
          </p:nvSpPr>
          <p:spPr>
            <a:xfrm>
              <a:off x="-2725175" y="2820750"/>
              <a:ext cx="134725" cy="123175"/>
            </a:xfrm>
            <a:custGeom>
              <a:avLst/>
              <a:gdLst/>
              <a:ahLst/>
              <a:cxnLst/>
              <a:rect l="l" t="t" r="r" b="b"/>
              <a:pathLst>
                <a:path w="5389" h="4927" extrusionOk="0">
                  <a:moveTo>
                    <a:pt x="2422" y="0"/>
                  </a:moveTo>
                  <a:lnTo>
                    <a:pt x="2041" y="1280"/>
                  </a:lnTo>
                  <a:cubicBezTo>
                    <a:pt x="1361" y="953"/>
                    <a:pt x="681" y="626"/>
                    <a:pt x="0" y="273"/>
                  </a:cubicBezTo>
                  <a:lnTo>
                    <a:pt x="0" y="273"/>
                  </a:lnTo>
                  <a:cubicBezTo>
                    <a:pt x="599" y="871"/>
                    <a:pt x="1198" y="1497"/>
                    <a:pt x="1824" y="2096"/>
                  </a:cubicBezTo>
                  <a:lnTo>
                    <a:pt x="1443" y="3402"/>
                  </a:lnTo>
                  <a:cubicBezTo>
                    <a:pt x="1933" y="3321"/>
                    <a:pt x="2450" y="3266"/>
                    <a:pt x="2967" y="3212"/>
                  </a:cubicBezTo>
                  <a:cubicBezTo>
                    <a:pt x="3565" y="3783"/>
                    <a:pt x="4191" y="4355"/>
                    <a:pt x="4817" y="4926"/>
                  </a:cubicBezTo>
                  <a:cubicBezTo>
                    <a:pt x="4491" y="4300"/>
                    <a:pt x="4191" y="3674"/>
                    <a:pt x="3892" y="3048"/>
                  </a:cubicBezTo>
                  <a:cubicBezTo>
                    <a:pt x="4382" y="2967"/>
                    <a:pt x="4899" y="2885"/>
                    <a:pt x="5389" y="2776"/>
                  </a:cubicBezTo>
                  <a:cubicBezTo>
                    <a:pt x="4681" y="2504"/>
                    <a:pt x="4001" y="2205"/>
                    <a:pt x="3321" y="1878"/>
                  </a:cubicBezTo>
                  <a:cubicBezTo>
                    <a:pt x="3021" y="1252"/>
                    <a:pt x="2722" y="626"/>
                    <a:pt x="2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4"/>
            <p:cNvSpPr/>
            <p:nvPr/>
          </p:nvSpPr>
          <p:spPr>
            <a:xfrm>
              <a:off x="-2435350" y="2922125"/>
              <a:ext cx="134050" cy="110925"/>
            </a:xfrm>
            <a:custGeom>
              <a:avLst/>
              <a:gdLst/>
              <a:ahLst/>
              <a:cxnLst/>
              <a:rect l="l" t="t" r="r" b="b"/>
              <a:pathLst>
                <a:path w="5362" h="4437" extrusionOk="0">
                  <a:moveTo>
                    <a:pt x="2341" y="0"/>
                  </a:moveTo>
                  <a:lnTo>
                    <a:pt x="2042" y="1416"/>
                  </a:lnTo>
                  <a:cubicBezTo>
                    <a:pt x="1361" y="1225"/>
                    <a:pt x="681" y="1062"/>
                    <a:pt x="1" y="871"/>
                  </a:cubicBezTo>
                  <a:lnTo>
                    <a:pt x="1" y="871"/>
                  </a:lnTo>
                  <a:cubicBezTo>
                    <a:pt x="627" y="1361"/>
                    <a:pt x="1253" y="1824"/>
                    <a:pt x="1878" y="2286"/>
                  </a:cubicBezTo>
                  <a:lnTo>
                    <a:pt x="1606" y="3674"/>
                  </a:lnTo>
                  <a:cubicBezTo>
                    <a:pt x="2096" y="3511"/>
                    <a:pt x="2586" y="3321"/>
                    <a:pt x="3049" y="3130"/>
                  </a:cubicBezTo>
                  <a:cubicBezTo>
                    <a:pt x="3702" y="3565"/>
                    <a:pt x="4328" y="4001"/>
                    <a:pt x="4981" y="4436"/>
                  </a:cubicBezTo>
                  <a:cubicBezTo>
                    <a:pt x="4627" y="3865"/>
                    <a:pt x="4301" y="3321"/>
                    <a:pt x="3947" y="2749"/>
                  </a:cubicBezTo>
                  <a:cubicBezTo>
                    <a:pt x="4437" y="2531"/>
                    <a:pt x="4899" y="2341"/>
                    <a:pt x="5362" y="2096"/>
                  </a:cubicBezTo>
                  <a:cubicBezTo>
                    <a:pt x="4682" y="1987"/>
                    <a:pt x="4001" y="1851"/>
                    <a:pt x="3321" y="1688"/>
                  </a:cubicBezTo>
                  <a:cubicBezTo>
                    <a:pt x="2994" y="1143"/>
                    <a:pt x="2668" y="572"/>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4"/>
            <p:cNvSpPr/>
            <p:nvPr/>
          </p:nvSpPr>
          <p:spPr>
            <a:xfrm>
              <a:off x="-2157075" y="2958850"/>
              <a:ext cx="130650" cy="100725"/>
            </a:xfrm>
            <a:custGeom>
              <a:avLst/>
              <a:gdLst/>
              <a:ahLst/>
              <a:cxnLst/>
              <a:rect l="l" t="t" r="r" b="b"/>
              <a:pathLst>
                <a:path w="5226" h="4029" extrusionOk="0">
                  <a:moveTo>
                    <a:pt x="2205" y="1"/>
                  </a:moveTo>
                  <a:lnTo>
                    <a:pt x="2014" y="1525"/>
                  </a:lnTo>
                  <a:cubicBezTo>
                    <a:pt x="1334" y="1498"/>
                    <a:pt x="681" y="1443"/>
                    <a:pt x="0" y="1389"/>
                  </a:cubicBezTo>
                  <a:lnTo>
                    <a:pt x="0" y="1389"/>
                  </a:lnTo>
                  <a:cubicBezTo>
                    <a:pt x="653" y="1770"/>
                    <a:pt x="1279" y="2124"/>
                    <a:pt x="1905" y="2450"/>
                  </a:cubicBezTo>
                  <a:lnTo>
                    <a:pt x="1715" y="3947"/>
                  </a:lnTo>
                  <a:cubicBezTo>
                    <a:pt x="2177" y="3675"/>
                    <a:pt x="2640" y="3376"/>
                    <a:pt x="3076" y="3076"/>
                  </a:cubicBezTo>
                  <a:cubicBezTo>
                    <a:pt x="3701" y="3403"/>
                    <a:pt x="4355" y="3729"/>
                    <a:pt x="4981" y="4029"/>
                  </a:cubicBezTo>
                  <a:cubicBezTo>
                    <a:pt x="4627" y="3539"/>
                    <a:pt x="4246" y="3022"/>
                    <a:pt x="3892" y="2505"/>
                  </a:cubicBezTo>
                  <a:cubicBezTo>
                    <a:pt x="4355" y="2205"/>
                    <a:pt x="4790" y="1879"/>
                    <a:pt x="5225" y="1552"/>
                  </a:cubicBezTo>
                  <a:lnTo>
                    <a:pt x="3239" y="1552"/>
                  </a:lnTo>
                  <a:cubicBezTo>
                    <a:pt x="2885" y="1035"/>
                    <a:pt x="2531" y="518"/>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4"/>
            <p:cNvSpPr/>
            <p:nvPr/>
          </p:nvSpPr>
          <p:spPr>
            <a:xfrm>
              <a:off x="-1889025" y="2941850"/>
              <a:ext cx="121825" cy="104125"/>
            </a:xfrm>
            <a:custGeom>
              <a:avLst/>
              <a:gdLst/>
              <a:ahLst/>
              <a:cxnLst/>
              <a:rect l="l" t="t" r="r" b="b"/>
              <a:pathLst>
                <a:path w="4873" h="4165" extrusionOk="0">
                  <a:moveTo>
                    <a:pt x="1960" y="1"/>
                  </a:moveTo>
                  <a:lnTo>
                    <a:pt x="1878" y="1579"/>
                  </a:lnTo>
                  <a:cubicBezTo>
                    <a:pt x="1253" y="1688"/>
                    <a:pt x="627" y="1770"/>
                    <a:pt x="1" y="1851"/>
                  </a:cubicBezTo>
                  <a:cubicBezTo>
                    <a:pt x="599" y="2096"/>
                    <a:pt x="1225" y="2341"/>
                    <a:pt x="1824" y="2586"/>
                  </a:cubicBezTo>
                  <a:lnTo>
                    <a:pt x="1770" y="4164"/>
                  </a:lnTo>
                  <a:cubicBezTo>
                    <a:pt x="2178" y="3783"/>
                    <a:pt x="2559" y="3402"/>
                    <a:pt x="2967" y="2994"/>
                  </a:cubicBezTo>
                  <a:cubicBezTo>
                    <a:pt x="3566" y="3239"/>
                    <a:pt x="4192" y="3430"/>
                    <a:pt x="4790" y="3647"/>
                  </a:cubicBezTo>
                  <a:cubicBezTo>
                    <a:pt x="4437" y="3185"/>
                    <a:pt x="4083" y="2722"/>
                    <a:pt x="3702" y="2259"/>
                  </a:cubicBezTo>
                  <a:cubicBezTo>
                    <a:pt x="4110" y="1851"/>
                    <a:pt x="4491" y="1443"/>
                    <a:pt x="4872" y="1035"/>
                  </a:cubicBezTo>
                  <a:lnTo>
                    <a:pt x="4872" y="1035"/>
                  </a:lnTo>
                  <a:cubicBezTo>
                    <a:pt x="4273" y="1171"/>
                    <a:pt x="3647" y="1280"/>
                    <a:pt x="3021" y="1389"/>
                  </a:cubicBezTo>
                  <a:cubicBezTo>
                    <a:pt x="2668" y="926"/>
                    <a:pt x="2314" y="463"/>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4"/>
            <p:cNvSpPr/>
            <p:nvPr/>
          </p:nvSpPr>
          <p:spPr>
            <a:xfrm>
              <a:off x="-1638650" y="2876550"/>
              <a:ext cx="115000" cy="109550"/>
            </a:xfrm>
            <a:custGeom>
              <a:avLst/>
              <a:gdLst/>
              <a:ahLst/>
              <a:cxnLst/>
              <a:rect l="l" t="t" r="r" b="b"/>
              <a:pathLst>
                <a:path w="4600" h="4382" extrusionOk="0">
                  <a:moveTo>
                    <a:pt x="1715" y="0"/>
                  </a:moveTo>
                  <a:cubicBezTo>
                    <a:pt x="1715" y="572"/>
                    <a:pt x="1742" y="1116"/>
                    <a:pt x="1742" y="1687"/>
                  </a:cubicBezTo>
                  <a:cubicBezTo>
                    <a:pt x="1171" y="1878"/>
                    <a:pt x="599" y="2096"/>
                    <a:pt x="1" y="2259"/>
                  </a:cubicBezTo>
                  <a:cubicBezTo>
                    <a:pt x="599" y="2422"/>
                    <a:pt x="1171" y="2585"/>
                    <a:pt x="1769" y="2721"/>
                  </a:cubicBezTo>
                  <a:cubicBezTo>
                    <a:pt x="1769" y="3266"/>
                    <a:pt x="1769" y="3837"/>
                    <a:pt x="1769" y="4382"/>
                  </a:cubicBezTo>
                  <a:cubicBezTo>
                    <a:pt x="2150" y="3919"/>
                    <a:pt x="2504" y="3456"/>
                    <a:pt x="2831" y="2966"/>
                  </a:cubicBezTo>
                  <a:cubicBezTo>
                    <a:pt x="3430" y="3102"/>
                    <a:pt x="4001" y="3211"/>
                    <a:pt x="4600" y="3347"/>
                  </a:cubicBezTo>
                  <a:cubicBezTo>
                    <a:pt x="4219" y="2912"/>
                    <a:pt x="3865" y="2504"/>
                    <a:pt x="3484" y="2068"/>
                  </a:cubicBezTo>
                  <a:cubicBezTo>
                    <a:pt x="3838" y="1606"/>
                    <a:pt x="4164" y="1116"/>
                    <a:pt x="4518" y="599"/>
                  </a:cubicBezTo>
                  <a:lnTo>
                    <a:pt x="4518" y="599"/>
                  </a:lnTo>
                  <a:cubicBezTo>
                    <a:pt x="3947" y="844"/>
                    <a:pt x="3375" y="1061"/>
                    <a:pt x="2804" y="1279"/>
                  </a:cubicBezTo>
                  <a:cubicBezTo>
                    <a:pt x="2450" y="871"/>
                    <a:pt x="2096" y="435"/>
                    <a:pt x="1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4"/>
            <p:cNvSpPr/>
            <p:nvPr/>
          </p:nvSpPr>
          <p:spPr>
            <a:xfrm>
              <a:off x="-1402575" y="2768350"/>
              <a:ext cx="107525" cy="112975"/>
            </a:xfrm>
            <a:custGeom>
              <a:avLst/>
              <a:gdLst/>
              <a:ahLst/>
              <a:cxnLst/>
              <a:rect l="l" t="t" r="r" b="b"/>
              <a:pathLst>
                <a:path w="4301" h="4519" extrusionOk="0">
                  <a:moveTo>
                    <a:pt x="1470" y="1"/>
                  </a:moveTo>
                  <a:lnTo>
                    <a:pt x="1470" y="1"/>
                  </a:lnTo>
                  <a:cubicBezTo>
                    <a:pt x="1498" y="572"/>
                    <a:pt x="1552" y="1144"/>
                    <a:pt x="1579" y="1715"/>
                  </a:cubicBezTo>
                  <a:cubicBezTo>
                    <a:pt x="1035" y="2015"/>
                    <a:pt x="518" y="2314"/>
                    <a:pt x="1" y="2586"/>
                  </a:cubicBezTo>
                  <a:cubicBezTo>
                    <a:pt x="545" y="2668"/>
                    <a:pt x="1089" y="2722"/>
                    <a:pt x="1634" y="2777"/>
                  </a:cubicBezTo>
                  <a:cubicBezTo>
                    <a:pt x="1688" y="3348"/>
                    <a:pt x="1715" y="3920"/>
                    <a:pt x="1743" y="4519"/>
                  </a:cubicBezTo>
                  <a:cubicBezTo>
                    <a:pt x="2042" y="3974"/>
                    <a:pt x="2369" y="3430"/>
                    <a:pt x="2668" y="2886"/>
                  </a:cubicBezTo>
                  <a:cubicBezTo>
                    <a:pt x="3212" y="2940"/>
                    <a:pt x="3756" y="2967"/>
                    <a:pt x="4301" y="3022"/>
                  </a:cubicBezTo>
                  <a:lnTo>
                    <a:pt x="3212" y="1852"/>
                  </a:lnTo>
                  <a:cubicBezTo>
                    <a:pt x="3512" y="1307"/>
                    <a:pt x="3784" y="763"/>
                    <a:pt x="4083" y="191"/>
                  </a:cubicBezTo>
                  <a:lnTo>
                    <a:pt x="4083" y="191"/>
                  </a:lnTo>
                  <a:cubicBezTo>
                    <a:pt x="3566" y="518"/>
                    <a:pt x="3049" y="845"/>
                    <a:pt x="2532" y="1144"/>
                  </a:cubicBezTo>
                  <a:lnTo>
                    <a:pt x="14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4"/>
            <p:cNvSpPr/>
            <p:nvPr/>
          </p:nvSpPr>
          <p:spPr>
            <a:xfrm>
              <a:off x="-2926550" y="1783875"/>
              <a:ext cx="472850" cy="3927050"/>
            </a:xfrm>
            <a:custGeom>
              <a:avLst/>
              <a:gdLst/>
              <a:ahLst/>
              <a:cxnLst/>
              <a:rect l="l" t="t" r="r" b="b"/>
              <a:pathLst>
                <a:path w="18914" h="157082" extrusionOk="0">
                  <a:moveTo>
                    <a:pt x="3211" y="1"/>
                  </a:moveTo>
                  <a:lnTo>
                    <a:pt x="0" y="327"/>
                  </a:lnTo>
                  <a:lnTo>
                    <a:pt x="15703" y="157082"/>
                  </a:lnTo>
                  <a:lnTo>
                    <a:pt x="18914" y="156782"/>
                  </a:lnTo>
                  <a:lnTo>
                    <a:pt x="32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4"/>
            <p:cNvSpPr/>
            <p:nvPr/>
          </p:nvSpPr>
          <p:spPr>
            <a:xfrm>
              <a:off x="-99675" y="5546250"/>
              <a:ext cx="700" cy="3425"/>
            </a:xfrm>
            <a:custGeom>
              <a:avLst/>
              <a:gdLst/>
              <a:ahLst/>
              <a:cxnLst/>
              <a:rect l="l" t="t" r="r" b="b"/>
              <a:pathLst>
                <a:path w="28" h="137" extrusionOk="0">
                  <a:moveTo>
                    <a:pt x="0" y="1"/>
                  </a:moveTo>
                  <a:lnTo>
                    <a:pt x="0" y="137"/>
                  </a:lnTo>
                  <a:cubicBezTo>
                    <a:pt x="27" y="83"/>
                    <a:pt x="27" y="55"/>
                    <a:pt x="0" y="1"/>
                  </a:cubicBezTo>
                  <a:close/>
                </a:path>
              </a:pathLst>
            </a:custGeom>
            <a:solidFill>
              <a:srgbClr val="3A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D4C9B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2B4C64"/>
              </a:buClr>
              <a:buSzPts val="2600"/>
              <a:buFont typeface="Alfa Slab One"/>
              <a:buNone/>
              <a:defRPr sz="2600">
                <a:solidFill>
                  <a:srgbClr val="2B4C64"/>
                </a:solidFill>
                <a:latin typeface="Alfa Slab One"/>
                <a:ea typeface="Alfa Slab One"/>
                <a:cs typeface="Alfa Slab One"/>
                <a:sym typeface="Alfa Slab 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30200">
              <a:lnSpc>
                <a:spcPct val="115000"/>
              </a:lnSpc>
              <a:spcBef>
                <a:spcPts val="0"/>
              </a:spcBef>
              <a:spcAft>
                <a:spcPts val="0"/>
              </a:spcAft>
              <a:buClr>
                <a:srgbClr val="5B2324"/>
              </a:buClr>
              <a:buSzPts val="1600"/>
              <a:buFont typeface="Pathway Gothic One"/>
              <a:buChar char="●"/>
              <a:defRPr sz="1600">
                <a:solidFill>
                  <a:srgbClr val="5B2324"/>
                </a:solidFill>
                <a:latin typeface="Pathway Gothic One"/>
                <a:ea typeface="Pathway Gothic One"/>
                <a:cs typeface="Pathway Gothic One"/>
                <a:sym typeface="Pathway Gothic One"/>
              </a:defRPr>
            </a:lvl1pPr>
            <a:lvl2pPr marL="914400" lvl="1" indent="-330200">
              <a:lnSpc>
                <a:spcPct val="115000"/>
              </a:lnSpc>
              <a:spcBef>
                <a:spcPts val="0"/>
              </a:spcBef>
              <a:spcAft>
                <a:spcPts val="0"/>
              </a:spcAft>
              <a:buClr>
                <a:srgbClr val="5B2324"/>
              </a:buClr>
              <a:buSzPts val="1600"/>
              <a:buFont typeface="Pathway Gothic One"/>
              <a:buChar char="○"/>
              <a:defRPr sz="1600">
                <a:solidFill>
                  <a:srgbClr val="5B2324"/>
                </a:solidFill>
                <a:latin typeface="Pathway Gothic One"/>
                <a:ea typeface="Pathway Gothic One"/>
                <a:cs typeface="Pathway Gothic One"/>
                <a:sym typeface="Pathway Gothic One"/>
              </a:defRPr>
            </a:lvl2pPr>
            <a:lvl3pPr marL="1371600" lvl="2" indent="-330200">
              <a:lnSpc>
                <a:spcPct val="115000"/>
              </a:lnSpc>
              <a:spcBef>
                <a:spcPts val="0"/>
              </a:spcBef>
              <a:spcAft>
                <a:spcPts val="0"/>
              </a:spcAft>
              <a:buClr>
                <a:srgbClr val="5B2324"/>
              </a:buClr>
              <a:buSzPts val="1600"/>
              <a:buFont typeface="Pathway Gothic One"/>
              <a:buChar char="■"/>
              <a:defRPr sz="1600">
                <a:solidFill>
                  <a:srgbClr val="5B2324"/>
                </a:solidFill>
                <a:latin typeface="Pathway Gothic One"/>
                <a:ea typeface="Pathway Gothic One"/>
                <a:cs typeface="Pathway Gothic One"/>
                <a:sym typeface="Pathway Gothic One"/>
              </a:defRPr>
            </a:lvl3pPr>
            <a:lvl4pPr marL="1828800" lvl="3" indent="-330200">
              <a:lnSpc>
                <a:spcPct val="115000"/>
              </a:lnSpc>
              <a:spcBef>
                <a:spcPts val="0"/>
              </a:spcBef>
              <a:spcAft>
                <a:spcPts val="0"/>
              </a:spcAft>
              <a:buClr>
                <a:srgbClr val="5B2324"/>
              </a:buClr>
              <a:buSzPts val="1600"/>
              <a:buFont typeface="Pathway Gothic One"/>
              <a:buChar char="●"/>
              <a:defRPr sz="1600">
                <a:solidFill>
                  <a:srgbClr val="5B2324"/>
                </a:solidFill>
                <a:latin typeface="Pathway Gothic One"/>
                <a:ea typeface="Pathway Gothic One"/>
                <a:cs typeface="Pathway Gothic One"/>
                <a:sym typeface="Pathway Gothic One"/>
              </a:defRPr>
            </a:lvl4pPr>
            <a:lvl5pPr marL="2286000" lvl="4" indent="-330200">
              <a:lnSpc>
                <a:spcPct val="115000"/>
              </a:lnSpc>
              <a:spcBef>
                <a:spcPts val="0"/>
              </a:spcBef>
              <a:spcAft>
                <a:spcPts val="0"/>
              </a:spcAft>
              <a:buClr>
                <a:srgbClr val="5B2324"/>
              </a:buClr>
              <a:buSzPts val="1600"/>
              <a:buFont typeface="Pathway Gothic One"/>
              <a:buChar char="○"/>
              <a:defRPr sz="1600">
                <a:solidFill>
                  <a:srgbClr val="5B2324"/>
                </a:solidFill>
                <a:latin typeface="Pathway Gothic One"/>
                <a:ea typeface="Pathway Gothic One"/>
                <a:cs typeface="Pathway Gothic One"/>
                <a:sym typeface="Pathway Gothic One"/>
              </a:defRPr>
            </a:lvl5pPr>
            <a:lvl6pPr marL="2743200" lvl="5" indent="-330200">
              <a:lnSpc>
                <a:spcPct val="115000"/>
              </a:lnSpc>
              <a:spcBef>
                <a:spcPts val="0"/>
              </a:spcBef>
              <a:spcAft>
                <a:spcPts val="0"/>
              </a:spcAft>
              <a:buClr>
                <a:srgbClr val="5B2324"/>
              </a:buClr>
              <a:buSzPts val="1600"/>
              <a:buFont typeface="Pathway Gothic One"/>
              <a:buChar char="■"/>
              <a:defRPr sz="1600">
                <a:solidFill>
                  <a:srgbClr val="5B2324"/>
                </a:solidFill>
                <a:latin typeface="Pathway Gothic One"/>
                <a:ea typeface="Pathway Gothic One"/>
                <a:cs typeface="Pathway Gothic One"/>
                <a:sym typeface="Pathway Gothic One"/>
              </a:defRPr>
            </a:lvl6pPr>
            <a:lvl7pPr marL="3200400" lvl="6" indent="-330200">
              <a:lnSpc>
                <a:spcPct val="115000"/>
              </a:lnSpc>
              <a:spcBef>
                <a:spcPts val="0"/>
              </a:spcBef>
              <a:spcAft>
                <a:spcPts val="0"/>
              </a:spcAft>
              <a:buClr>
                <a:srgbClr val="5B2324"/>
              </a:buClr>
              <a:buSzPts val="1600"/>
              <a:buFont typeface="Pathway Gothic One"/>
              <a:buChar char="●"/>
              <a:defRPr sz="1600">
                <a:solidFill>
                  <a:srgbClr val="5B2324"/>
                </a:solidFill>
                <a:latin typeface="Pathway Gothic One"/>
                <a:ea typeface="Pathway Gothic One"/>
                <a:cs typeface="Pathway Gothic One"/>
                <a:sym typeface="Pathway Gothic One"/>
              </a:defRPr>
            </a:lvl7pPr>
            <a:lvl8pPr marL="3657600" lvl="7" indent="-330200">
              <a:lnSpc>
                <a:spcPct val="115000"/>
              </a:lnSpc>
              <a:spcBef>
                <a:spcPts val="0"/>
              </a:spcBef>
              <a:spcAft>
                <a:spcPts val="0"/>
              </a:spcAft>
              <a:buClr>
                <a:srgbClr val="5B2324"/>
              </a:buClr>
              <a:buSzPts val="1600"/>
              <a:buFont typeface="Pathway Gothic One"/>
              <a:buChar char="○"/>
              <a:defRPr sz="1600">
                <a:solidFill>
                  <a:srgbClr val="5B2324"/>
                </a:solidFill>
                <a:latin typeface="Pathway Gothic One"/>
                <a:ea typeface="Pathway Gothic One"/>
                <a:cs typeface="Pathway Gothic One"/>
                <a:sym typeface="Pathway Gothic One"/>
              </a:defRPr>
            </a:lvl8pPr>
            <a:lvl9pPr marL="4114800" lvl="8" indent="-330200">
              <a:lnSpc>
                <a:spcPct val="115000"/>
              </a:lnSpc>
              <a:spcBef>
                <a:spcPts val="0"/>
              </a:spcBef>
              <a:spcAft>
                <a:spcPts val="0"/>
              </a:spcAft>
              <a:buClr>
                <a:srgbClr val="5B2324"/>
              </a:buClr>
              <a:buSzPts val="1600"/>
              <a:buFont typeface="Pathway Gothic One"/>
              <a:buChar char="■"/>
              <a:defRPr sz="1600">
                <a:solidFill>
                  <a:srgbClr val="5B2324"/>
                </a:solidFill>
                <a:latin typeface="Pathway Gothic One"/>
                <a:ea typeface="Pathway Gothic One"/>
                <a:cs typeface="Pathway Gothic One"/>
                <a:sym typeface="Pathway Gothic On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7" r:id="rId7"/>
    <p:sldLayoutId id="2147483658" r:id="rId8"/>
    <p:sldLayoutId id="2147483660" r:id="rId9"/>
    <p:sldLayoutId id="2147483662" r:id="rId10"/>
    <p:sldLayoutId id="2147483664" r:id="rId11"/>
    <p:sldLayoutId id="2147483665" r:id="rId12"/>
    <p:sldLayoutId id="2147483673" r:id="rId13"/>
    <p:sldLayoutId id="2147483676" r:id="rId14"/>
    <p:sldLayoutId id="2147483680" r:id="rId15"/>
    <p:sldLayoutId id="2147483681" r:id="rId16"/>
    <p:sldLayoutId id="2147483682" r:id="rId17"/>
    <p:sldLayoutId id="2147483683"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00_0.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146_8FD726C2.xm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jp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9B_DD5F03EF.xml"/><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microsoft.com/office/2018/10/relationships/comments" Target="../comments/modernComment_19A_7AAAF919.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14.jpg"/></Relationships>
</file>

<file path=ppt/slides/_rels/slide2.xml.rels><?xml version="1.0" encoding="UTF-8" standalone="yes"?>
<Relationships xmlns="http://schemas.openxmlformats.org/package/2006/relationships"><Relationship Id="rId3" Type="http://schemas.microsoft.com/office/2018/10/relationships/comments" Target="../comments/modernComment_101_0.xm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microsoft.com/office/2018/10/relationships/comments" Target="../comments/modernComment_16A_A95EFC07.xml"/><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microsoft.com/office/2018/10/relationships/comments" Target="../comments/modernComment_154_99AB4335.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2.jpg"/><Relationship Id="rId5" Type="http://schemas.openxmlformats.org/officeDocument/2006/relationships/image" Target="../media/image16.jpg"/><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microsoft.com/office/2018/10/relationships/comments" Target="../comments/modernComment_142_860874ED.xm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jpg"/><Relationship Id="rId4" Type="http://schemas.openxmlformats.org/officeDocument/2006/relationships/image" Target="../media/image17.jpg"/></Relationships>
</file>

<file path=ppt/slides/_rels/slide24.xml.rels><?xml version="1.0" encoding="UTF-8" standalone="yes"?>
<Relationships xmlns="http://schemas.openxmlformats.org/package/2006/relationships"><Relationship Id="rId3" Type="http://schemas.microsoft.com/office/2018/10/relationships/comments" Target="../comments/modernComment_1AA_5B374531.xml"/><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18.jpg"/><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26.xml.rels><?xml version="1.0" encoding="UTF-8" standalone="yes"?>
<Relationships xmlns="http://schemas.openxmlformats.org/package/2006/relationships"><Relationship Id="rId3" Type="http://schemas.microsoft.com/office/2018/10/relationships/comments" Target="../comments/modernComment_16B_9547B1E.xml"/><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27.xml.rels><?xml version="1.0" encoding="UTF-8" standalone="yes"?>
<Relationships xmlns="http://schemas.openxmlformats.org/package/2006/relationships"><Relationship Id="rId3" Type="http://schemas.microsoft.com/office/2018/10/relationships/comments" Target="../comments/modernComment_156_3A9FA9C2.xml"/><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2.jpg"/><Relationship Id="rId4" Type="http://schemas.openxmlformats.org/officeDocument/2006/relationships/image" Target="../media/image20.jpg"/></Relationships>
</file>

<file path=ppt/slides/_rels/slide28.xml.rels><?xml version="1.0" encoding="UTF-8" standalone="yes"?>
<Relationships xmlns="http://schemas.openxmlformats.org/package/2006/relationships"><Relationship Id="rId3" Type="http://schemas.microsoft.com/office/2018/10/relationships/comments" Target="../comments/modernComment_18A_E92E0269.xml"/><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29.xml.rels><?xml version="1.0" encoding="UTF-8" standalone="yes"?>
<Relationships xmlns="http://schemas.openxmlformats.org/package/2006/relationships"><Relationship Id="rId3" Type="http://schemas.microsoft.com/office/2018/10/relationships/comments" Target="../comments/modernComment_148_67F56CFC.xml"/><Relationship Id="rId7" Type="http://schemas.openxmlformats.org/officeDocument/2006/relationships/image" Target="../media/image23.jp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2.jpg"/><Relationship Id="rId5" Type="http://schemas.openxmlformats.org/officeDocument/2006/relationships/image" Target="../media/image22.jpg"/><Relationship Id="rId4" Type="http://schemas.openxmlformats.org/officeDocument/2006/relationships/image" Target="../media/image21.jpg"/></Relationships>
</file>

<file path=ppt/slides/_rels/slide3.xml.rels><?xml version="1.0" encoding="UTF-8" standalone="yes"?>
<Relationships xmlns="http://schemas.openxmlformats.org/package/2006/relationships"><Relationship Id="rId3" Type="http://schemas.microsoft.com/office/2018/10/relationships/comments" Target="../comments/modernComment_11B_0.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microsoft.com/office/2018/10/relationships/comments" Target="../comments/modernComment_149_A2A9D6EF.xm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2.jpg"/><Relationship Id="rId4" Type="http://schemas.openxmlformats.org/officeDocument/2006/relationships/image" Target="../media/image24.jpg"/></Relationships>
</file>

<file path=ppt/slides/_rels/slide31.xml.rels><?xml version="1.0" encoding="UTF-8" standalone="yes"?>
<Relationships xmlns="http://schemas.openxmlformats.org/package/2006/relationships"><Relationship Id="rId3" Type="http://schemas.microsoft.com/office/2018/10/relationships/comments" Target="../comments/modernComment_147_B4A478C8.xm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25.jpg"/><Relationship Id="rId4" Type="http://schemas.openxmlformats.org/officeDocument/2006/relationships/image" Target="../media/image2.jpg"/></Relationships>
</file>

<file path=ppt/slides/_rels/slide3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33.xml.rels><?xml version="1.0" encoding="UTF-8" standalone="yes"?>
<Relationships xmlns="http://schemas.openxmlformats.org/package/2006/relationships"><Relationship Id="rId3" Type="http://schemas.microsoft.com/office/2018/10/relationships/comments" Target="../comments/modernComment_158_5C8A15D0.xm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2.jpg"/><Relationship Id="rId4" Type="http://schemas.openxmlformats.org/officeDocument/2006/relationships/image" Target="../media/image27.jpg"/></Relationships>
</file>

<file path=ppt/slides/_rels/slide34.xml.rels><?xml version="1.0" encoding="UTF-8" standalone="yes"?>
<Relationships xmlns="http://schemas.openxmlformats.org/package/2006/relationships"><Relationship Id="rId3" Type="http://schemas.microsoft.com/office/2018/10/relationships/comments" Target="../comments/modernComment_18E_17F51673.xml"/><Relationship Id="rId7" Type="http://schemas.openxmlformats.org/officeDocument/2006/relationships/image" Target="../media/image30.jp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jpg"/></Relationships>
</file>

<file path=ppt/slides/_rels/slide35.xml.rels><?xml version="1.0" encoding="UTF-8" standalone="yes"?>
<Relationships xmlns="http://schemas.openxmlformats.org/package/2006/relationships"><Relationship Id="rId3" Type="http://schemas.microsoft.com/office/2018/10/relationships/comments" Target="../comments/modernComment_161_C045217.xml"/><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31.jpg"/><Relationship Id="rId4" Type="http://schemas.openxmlformats.org/officeDocument/2006/relationships/image" Target="../media/image2.jpg"/></Relationships>
</file>

<file path=ppt/slides/_rels/slide36.xml.rels><?xml version="1.0" encoding="UTF-8" standalone="yes"?>
<Relationships xmlns="http://schemas.openxmlformats.org/package/2006/relationships"><Relationship Id="rId3" Type="http://schemas.microsoft.com/office/2018/10/relationships/comments" Target="../comments/modernComment_1AC_F163B7CB.xml"/><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32.jpg"/><Relationship Id="rId4" Type="http://schemas.openxmlformats.org/officeDocument/2006/relationships/image" Target="../media/image2.jpg"/></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3.jpg"/></Relationships>
</file>

<file path=ppt/slides/_rels/slide38.xml.rels><?xml version="1.0" encoding="UTF-8" standalone="yes"?>
<Relationships xmlns="http://schemas.openxmlformats.org/package/2006/relationships"><Relationship Id="rId3" Type="http://schemas.microsoft.com/office/2018/10/relationships/comments" Target="../comments/modernComment_190_1AF214A0.xm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2.jpg"/><Relationship Id="rId4" Type="http://schemas.openxmlformats.org/officeDocument/2006/relationships/image" Target="../media/image34.jpg"/></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8C_9053A9B9.xml"/><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3" Type="http://schemas.microsoft.com/office/2018/10/relationships/comments" Target="../comments/modernComment_187_8AD5D525.xml"/><Relationship Id="rId7" Type="http://schemas.openxmlformats.org/officeDocument/2006/relationships/image" Target="../media/image37.jp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2.jpg"/></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microsoft.com/office/2018/10/relationships/comments" Target="../comments/modernComment_176_7ACB8E68.xm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43.xml.rels><?xml version="1.0" encoding="UTF-8" standalone="yes"?>
<Relationships xmlns="http://schemas.openxmlformats.org/package/2006/relationships"><Relationship Id="rId3" Type="http://schemas.microsoft.com/office/2018/10/relationships/comments" Target="../comments/modernComment_19E_83332265.xml"/><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38.jpg"/><Relationship Id="rId4" Type="http://schemas.openxmlformats.org/officeDocument/2006/relationships/image" Target="../media/image2.jpg"/></Relationships>
</file>

<file path=ppt/slides/_rels/slide44.xml.rels><?xml version="1.0" encoding="UTF-8" standalone="yes"?>
<Relationships xmlns="http://schemas.openxmlformats.org/package/2006/relationships"><Relationship Id="rId3" Type="http://schemas.microsoft.com/office/2018/10/relationships/comments" Target="../comments/modernComment_19F_1AAB7832.xml"/><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39.jpg"/><Relationship Id="rId4" Type="http://schemas.openxmlformats.org/officeDocument/2006/relationships/image" Target="../media/image2.jpg"/></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40.jpg"/></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41.jpg"/></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microsoft.com/office/2018/10/relationships/comments" Target="../comments/modernComment_177_C777FDEE.xml"/><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42.jpg"/><Relationship Id="rId4" Type="http://schemas.openxmlformats.org/officeDocument/2006/relationships/image" Target="../media/image2.jpg"/></Relationships>
</file>

<file path=ppt/slides/_rels/slide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42.jpg"/></Relationships>
</file>

<file path=ppt/slides/_rels/slide5.xml.rels><?xml version="1.0" encoding="UTF-8" standalone="yes"?>
<Relationships xmlns="http://schemas.openxmlformats.org/package/2006/relationships"><Relationship Id="rId3" Type="http://schemas.microsoft.com/office/2018/10/relationships/comments" Target="../comments/modernComment_152_4863047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43.jpg"/></Relationships>
</file>

<file path=ppt/slides/_rels/slide5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44.jpg"/></Relationships>
</file>

<file path=ppt/slides/_rels/slide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45.jpg"/></Relationships>
</file>

<file path=ppt/slides/_rels/slide53.xml.rels><?xml version="1.0" encoding="UTF-8" standalone="yes"?>
<Relationships xmlns="http://schemas.openxmlformats.org/package/2006/relationships"><Relationship Id="rId8" Type="http://schemas.openxmlformats.org/officeDocument/2006/relationships/image" Target="../media/image49.png"/><Relationship Id="rId3" Type="http://schemas.microsoft.com/office/2018/10/relationships/comments" Target="../comments/modernComment_19C_5BEB12DA.xml"/><Relationship Id="rId7"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2.jpg"/><Relationship Id="rId9" Type="http://schemas.openxmlformats.org/officeDocument/2006/relationships/image" Target="../media/image50.png"/></Relationships>
</file>

<file path=ppt/slides/_rels/slide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microsoft.com/office/2018/10/relationships/comments" Target="../comments/modernComment_15F_5893612E.xml"/><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openxmlformats.org/officeDocument/2006/relationships/image" Target="../media/image51.jpg"/><Relationship Id="rId4" Type="http://schemas.openxmlformats.org/officeDocument/2006/relationships/image" Target="../media/image2.jpg"/></Relationships>
</file>

<file path=ppt/slides/_rels/slide57.xml.rels><?xml version="1.0" encoding="UTF-8" standalone="yes"?>
<Relationships xmlns="http://schemas.openxmlformats.org/package/2006/relationships"><Relationship Id="rId3" Type="http://schemas.microsoft.com/office/2018/10/relationships/comments" Target="../comments/modernComment_1A4_C9F8BD84.xml"/><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52.jpeg"/><Relationship Id="rId4" Type="http://schemas.openxmlformats.org/officeDocument/2006/relationships/image" Target="../media/image2.jpg"/></Relationships>
</file>

<file path=ppt/slides/_rels/slide58.xml.rels><?xml version="1.0" encoding="UTF-8" standalone="yes"?>
<Relationships xmlns="http://schemas.openxmlformats.org/package/2006/relationships"><Relationship Id="rId3" Type="http://schemas.microsoft.com/office/2018/10/relationships/comments" Target="../comments/modernComment_160_689604AF.xml"/><Relationship Id="rId2" Type="http://schemas.openxmlformats.org/officeDocument/2006/relationships/notesSlide" Target="../notesSlides/notesSlide56.xml"/><Relationship Id="rId1" Type="http://schemas.openxmlformats.org/officeDocument/2006/relationships/slideLayout" Target="../slideLayouts/slideLayout13.xml"/><Relationship Id="rId4" Type="http://schemas.openxmlformats.org/officeDocument/2006/relationships/image" Target="../media/image2.jpg"/></Relationships>
</file>

<file path=ppt/slides/_rels/slide5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8.jpg"/><Relationship Id="rId3" Type="http://schemas.microsoft.com/office/2018/10/relationships/comments" Target="../comments/modernComment_18D_AB95F176.xml"/><Relationship Id="rId7"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6.jpg"/><Relationship Id="rId5" Type="http://schemas.openxmlformats.org/officeDocument/2006/relationships/image" Target="../media/image5.jpg"/><Relationship Id="rId10" Type="http://schemas.openxmlformats.org/officeDocument/2006/relationships/image" Target="../media/image2.jpg"/><Relationship Id="rId4" Type="http://schemas.openxmlformats.org/officeDocument/2006/relationships/image" Target="../media/image4.jpg"/><Relationship Id="rId9" Type="http://schemas.openxmlformats.org/officeDocument/2006/relationships/image" Target="../media/image9.jpg"/></Relationships>
</file>

<file path=ppt/slides/_rels/slide60.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2.jp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notesSlide" Target="../notesSlides/notesSlide58.xml"/><Relationship Id="rId1" Type="http://schemas.openxmlformats.org/officeDocument/2006/relationships/slideLayout" Target="../slideLayouts/slideLayout9.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s>
</file>

<file path=ppt/slides/_rels/slide6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microsoft.com/office/2018/10/relationships/comments" Target="../comments/modernComment_162_282ED32.xml"/><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2.jpg"/></Relationships>
</file>

<file path=ppt/slides/_rels/slide63.xml.rels><?xml version="1.0" encoding="UTF-8" standalone="yes"?>
<Relationships xmlns="http://schemas.openxmlformats.org/package/2006/relationships"><Relationship Id="rId3" Type="http://schemas.microsoft.com/office/2018/10/relationships/comments" Target="../comments/modernComment_172_5BDBF0B.xml"/><Relationship Id="rId2" Type="http://schemas.openxmlformats.org/officeDocument/2006/relationships/notesSlide" Target="../notesSlides/notesSlide61.xml"/><Relationship Id="rId1" Type="http://schemas.openxmlformats.org/officeDocument/2006/relationships/slideLayout" Target="../slideLayouts/slideLayout3.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2.jpg"/></Relationships>
</file>

<file path=ppt/slides/_rels/slide6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65.svg"/><Relationship Id="rId4" Type="http://schemas.openxmlformats.org/officeDocument/2006/relationships/image" Target="../media/image64.png"/></Relationships>
</file>

<file path=ppt/slides/_rels/slide6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openxmlformats.org/officeDocument/2006/relationships/image" Target="../media/image65.svg"/><Relationship Id="rId4" Type="http://schemas.openxmlformats.org/officeDocument/2006/relationships/image" Target="../media/image64.png"/></Relationships>
</file>

<file path=ppt/slides/_rels/slide6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4.xml"/><Relationship Id="rId1" Type="http://schemas.openxmlformats.org/officeDocument/2006/relationships/slideLayout" Target="../slideLayouts/slideLayout3.xml"/><Relationship Id="rId5" Type="http://schemas.openxmlformats.org/officeDocument/2006/relationships/image" Target="../media/image65.svg"/><Relationship Id="rId4" Type="http://schemas.openxmlformats.org/officeDocument/2006/relationships/image" Target="../media/image64.png"/></Relationships>
</file>

<file path=ppt/slides/_rels/slide6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5.xml"/><Relationship Id="rId1" Type="http://schemas.openxmlformats.org/officeDocument/2006/relationships/slideLayout" Target="../slideLayouts/slideLayout3.xml"/><Relationship Id="rId5" Type="http://schemas.openxmlformats.org/officeDocument/2006/relationships/image" Target="../media/image65.svg"/><Relationship Id="rId4" Type="http://schemas.openxmlformats.org/officeDocument/2006/relationships/image" Target="../media/image64.png"/></Relationships>
</file>

<file path=ppt/slides/_rels/slide6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6.xml"/><Relationship Id="rId1" Type="http://schemas.openxmlformats.org/officeDocument/2006/relationships/slideLayout" Target="../slideLayouts/slideLayout3.xml"/><Relationship Id="rId5" Type="http://schemas.openxmlformats.org/officeDocument/2006/relationships/image" Target="../media/image65.svg"/><Relationship Id="rId4" Type="http://schemas.openxmlformats.org/officeDocument/2006/relationships/image" Target="../media/image64.png"/></Relationships>
</file>

<file path=ppt/slides/_rels/slide69.xml.rels><?xml version="1.0" encoding="UTF-8" standalone="yes"?>
<Relationships xmlns="http://schemas.openxmlformats.org/package/2006/relationships"><Relationship Id="rId3" Type="http://schemas.microsoft.com/office/2018/10/relationships/comments" Target="../comments/modernComment_191_46CEF650.xml"/><Relationship Id="rId2" Type="http://schemas.openxmlformats.org/officeDocument/2006/relationships/notesSlide" Target="../notesSlides/notesSlide67.xml"/><Relationship Id="rId1" Type="http://schemas.openxmlformats.org/officeDocument/2006/relationships/slideLayout" Target="../slideLayouts/slideLayout3.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microsoft.com/office/2018/10/relationships/comments" Target="../comments/modernComment_194_F1B94C11.xml"/><Relationship Id="rId2" Type="http://schemas.openxmlformats.org/officeDocument/2006/relationships/notesSlide" Target="../notesSlides/notesSlide68.xml"/><Relationship Id="rId1" Type="http://schemas.openxmlformats.org/officeDocument/2006/relationships/slideLayout" Target="../slideLayouts/slideLayout3.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2.jpg"/></Relationships>
</file>

<file path=ppt/slides/_rels/slide7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9.xml"/><Relationship Id="rId1" Type="http://schemas.openxmlformats.org/officeDocument/2006/relationships/slideLayout" Target="../slideLayouts/slideLayout3.xml"/><Relationship Id="rId5" Type="http://schemas.openxmlformats.org/officeDocument/2006/relationships/image" Target="../media/image65.svg"/><Relationship Id="rId4" Type="http://schemas.openxmlformats.org/officeDocument/2006/relationships/image" Target="../media/image64.png"/></Relationships>
</file>

<file path=ppt/slides/_rels/slide72.xml.rels><?xml version="1.0" encoding="UTF-8" standalone="yes"?>
<Relationships xmlns="http://schemas.openxmlformats.org/package/2006/relationships"><Relationship Id="rId3" Type="http://schemas.microsoft.com/office/2018/10/relationships/comments" Target="../comments/modernComment_193_F37896E5.xml"/><Relationship Id="rId2" Type="http://schemas.openxmlformats.org/officeDocument/2006/relationships/notesSlide" Target="../notesSlides/notesSlide70.xml"/><Relationship Id="rId1" Type="http://schemas.openxmlformats.org/officeDocument/2006/relationships/slideLayout" Target="../slideLayouts/slideLayout3.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2.jpg"/></Relationships>
</file>

<file path=ppt/slides/_rels/slide7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1.xml"/><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svg"/><Relationship Id="rId4" Type="http://schemas.openxmlformats.org/officeDocument/2006/relationships/image" Target="../media/image64.png"/></Relationships>
</file>

<file path=ppt/slides/_rels/slide74.xml.rels><?xml version="1.0" encoding="UTF-8" standalone="yes"?>
<Relationships xmlns="http://schemas.openxmlformats.org/package/2006/relationships"><Relationship Id="rId3" Type="http://schemas.microsoft.com/office/2018/10/relationships/comments" Target="../comments/modernComment_17B_528E44DF.xml"/><Relationship Id="rId2" Type="http://schemas.openxmlformats.org/officeDocument/2006/relationships/notesSlide" Target="../notesSlides/notesSlide72.xml"/><Relationship Id="rId1" Type="http://schemas.openxmlformats.org/officeDocument/2006/relationships/slideLayout" Target="../slideLayouts/slideLayout3.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2.jpg"/></Relationships>
</file>

<file path=ppt/slides/_rels/slide75.xml.rels><?xml version="1.0" encoding="UTF-8" standalone="yes"?>
<Relationships xmlns="http://schemas.openxmlformats.org/package/2006/relationships"><Relationship Id="rId3" Type="http://schemas.microsoft.com/office/2018/10/relationships/comments" Target="../comments/modernComment_196_6222FB3E.xml"/><Relationship Id="rId2" Type="http://schemas.openxmlformats.org/officeDocument/2006/relationships/notesSlide" Target="../notesSlides/notesSlide73.xml"/><Relationship Id="rId1" Type="http://schemas.openxmlformats.org/officeDocument/2006/relationships/slideLayout" Target="../slideLayouts/slideLayout3.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2.jpg"/></Relationships>
</file>

<file path=ppt/slides/_rels/slide76.xml.rels><?xml version="1.0" encoding="UTF-8" standalone="yes"?>
<Relationships xmlns="http://schemas.openxmlformats.org/package/2006/relationships"><Relationship Id="rId3" Type="http://schemas.microsoft.com/office/2018/10/relationships/comments" Target="../comments/modernComment_197_97C6B5CE.xml"/><Relationship Id="rId7" Type="http://schemas.openxmlformats.org/officeDocument/2006/relationships/image" Target="../media/image2.jpg"/><Relationship Id="rId2" Type="http://schemas.openxmlformats.org/officeDocument/2006/relationships/notesSlide" Target="../notesSlides/notesSlide74.xml"/><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5.svg"/><Relationship Id="rId4" Type="http://schemas.openxmlformats.org/officeDocument/2006/relationships/image" Target="../media/image64.png"/></Relationships>
</file>

<file path=ppt/slides/_rels/slide7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5.xml"/><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5.svg"/><Relationship Id="rId4" Type="http://schemas.openxmlformats.org/officeDocument/2006/relationships/image" Target="../media/image64.png"/></Relationships>
</file>

<file path=ppt/slides/_rels/slide78.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2.jpg"/><Relationship Id="rId2" Type="http://schemas.openxmlformats.org/officeDocument/2006/relationships/notesSlide" Target="../notesSlides/notesSlide76.xml"/><Relationship Id="rId1" Type="http://schemas.openxmlformats.org/officeDocument/2006/relationships/slideLayout" Target="../slideLayouts/slideLayout3.xml"/><Relationship Id="rId6" Type="http://schemas.openxmlformats.org/officeDocument/2006/relationships/image" Target="../media/image68.gif"/><Relationship Id="rId5" Type="http://schemas.openxmlformats.org/officeDocument/2006/relationships/image" Target="../media/image67.png"/><Relationship Id="rId4" Type="http://schemas.openxmlformats.org/officeDocument/2006/relationships/image" Target="../media/image65.sv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68_8092DFBE.xm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0.jp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4C9B6"/>
        </a:solidFill>
        <a:effectLst/>
      </p:bgPr>
    </p:bg>
    <p:spTree>
      <p:nvGrpSpPr>
        <p:cNvPr id="1" name="Shape 595"/>
        <p:cNvGrpSpPr/>
        <p:nvPr/>
      </p:nvGrpSpPr>
      <p:grpSpPr>
        <a:xfrm>
          <a:off x="0" y="0"/>
          <a:ext cx="0" cy="0"/>
          <a:chOff x="0" y="0"/>
          <a:chExt cx="0" cy="0"/>
        </a:xfrm>
      </p:grpSpPr>
      <p:sp>
        <p:nvSpPr>
          <p:cNvPr id="596" name="Google Shape;596;p42"/>
          <p:cNvSpPr txBox="1">
            <a:spLocks noGrp="1"/>
          </p:cNvSpPr>
          <p:nvPr>
            <p:ph type="ctrTitle"/>
          </p:nvPr>
        </p:nvSpPr>
        <p:spPr>
          <a:xfrm>
            <a:off x="520458" y="1835636"/>
            <a:ext cx="51435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solidFill>
                  <a:srgbClr val="2B4C64"/>
                </a:solidFill>
              </a:rPr>
              <a:t>POWER </a:t>
            </a:r>
            <a:r>
              <a:rPr lang="en" sz="7311" dirty="0">
                <a:solidFill>
                  <a:srgbClr val="2B4C64"/>
                </a:solidFill>
              </a:rPr>
              <a:t>TRADER</a:t>
            </a:r>
            <a:br>
              <a:rPr lang="en" sz="7311" dirty="0">
                <a:solidFill>
                  <a:srgbClr val="2B4C64"/>
                </a:solidFill>
              </a:rPr>
            </a:br>
            <a:r>
              <a:rPr lang="en" sz="7311" dirty="0">
                <a:solidFill>
                  <a:srgbClr val="2B4C64"/>
                </a:solidFill>
              </a:rPr>
              <a:t>2024</a:t>
            </a:r>
            <a:endParaRPr sz="7311" dirty="0">
              <a:solidFill>
                <a:srgbClr val="2B4C64"/>
              </a:solidFill>
            </a:endParaRPr>
          </a:p>
        </p:txBody>
      </p:sp>
      <p:sp>
        <p:nvSpPr>
          <p:cNvPr id="598" name="Google Shape;598;p42"/>
          <p:cNvSpPr/>
          <p:nvPr/>
        </p:nvSpPr>
        <p:spPr>
          <a:xfrm>
            <a:off x="1181156" y="2877536"/>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9" name="Google Shape;599;p42"/>
          <p:cNvGrpSpPr/>
          <p:nvPr/>
        </p:nvGrpSpPr>
        <p:grpSpPr>
          <a:xfrm>
            <a:off x="1438447" y="914981"/>
            <a:ext cx="8040351" cy="6058752"/>
            <a:chOff x="1333886" y="285782"/>
            <a:chExt cx="8040351" cy="6058752"/>
          </a:xfrm>
        </p:grpSpPr>
        <p:grpSp>
          <p:nvGrpSpPr>
            <p:cNvPr id="600" name="Google Shape;600;p42"/>
            <p:cNvGrpSpPr/>
            <p:nvPr/>
          </p:nvGrpSpPr>
          <p:grpSpPr>
            <a:xfrm>
              <a:off x="1333886" y="3202219"/>
              <a:ext cx="8040351" cy="3142315"/>
              <a:chOff x="11284450" y="2937165"/>
              <a:chExt cx="4425313" cy="2269311"/>
            </a:xfrm>
          </p:grpSpPr>
          <p:sp>
            <p:nvSpPr>
              <p:cNvPr id="601" name="Google Shape;601;p42"/>
              <p:cNvSpPr/>
              <p:nvPr/>
            </p:nvSpPr>
            <p:spPr>
              <a:xfrm>
                <a:off x="11284450" y="2937165"/>
                <a:ext cx="4425313" cy="2269311"/>
              </a:xfrm>
              <a:custGeom>
                <a:avLst/>
                <a:gdLst/>
                <a:ahLst/>
                <a:cxnLst/>
                <a:rect l="l" t="t" r="r" b="b"/>
                <a:pathLst>
                  <a:path w="158174" h="81112" extrusionOk="0">
                    <a:moveTo>
                      <a:pt x="113278" y="1"/>
                    </a:moveTo>
                    <a:lnTo>
                      <a:pt x="108950" y="17716"/>
                    </a:lnTo>
                    <a:lnTo>
                      <a:pt x="103256" y="18703"/>
                    </a:lnTo>
                    <a:lnTo>
                      <a:pt x="100168" y="20677"/>
                    </a:lnTo>
                    <a:cubicBezTo>
                      <a:pt x="98270" y="25612"/>
                      <a:pt x="95411" y="30193"/>
                      <a:pt x="91867" y="34546"/>
                    </a:cubicBezTo>
                    <a:cubicBezTo>
                      <a:pt x="88198" y="35533"/>
                      <a:pt x="84073" y="37304"/>
                      <a:pt x="79745" y="39380"/>
                    </a:cubicBezTo>
                    <a:lnTo>
                      <a:pt x="76759" y="39380"/>
                    </a:lnTo>
                    <a:lnTo>
                      <a:pt x="70229" y="42442"/>
                    </a:lnTo>
                    <a:lnTo>
                      <a:pt x="66256" y="42442"/>
                    </a:lnTo>
                    <a:lnTo>
                      <a:pt x="64535" y="44796"/>
                    </a:lnTo>
                    <a:cubicBezTo>
                      <a:pt x="63093" y="53527"/>
                      <a:pt x="58891" y="59752"/>
                      <a:pt x="52969" y="64384"/>
                    </a:cubicBezTo>
                    <a:cubicBezTo>
                      <a:pt x="51628" y="65421"/>
                      <a:pt x="50084" y="66130"/>
                      <a:pt x="48439" y="66484"/>
                    </a:cubicBezTo>
                    <a:lnTo>
                      <a:pt x="47933" y="66585"/>
                    </a:lnTo>
                    <a:lnTo>
                      <a:pt x="46288" y="67699"/>
                    </a:lnTo>
                    <a:cubicBezTo>
                      <a:pt x="44947" y="68585"/>
                      <a:pt x="43352" y="69066"/>
                      <a:pt x="41758" y="69091"/>
                    </a:cubicBezTo>
                    <a:cubicBezTo>
                      <a:pt x="38493" y="69141"/>
                      <a:pt x="32850" y="69243"/>
                      <a:pt x="30496" y="69420"/>
                    </a:cubicBezTo>
                    <a:cubicBezTo>
                      <a:pt x="26599" y="69749"/>
                      <a:pt x="18880" y="71090"/>
                      <a:pt x="14982" y="71546"/>
                    </a:cubicBezTo>
                    <a:cubicBezTo>
                      <a:pt x="13236" y="71723"/>
                      <a:pt x="9162" y="71976"/>
                      <a:pt x="6555" y="72153"/>
                    </a:cubicBezTo>
                    <a:cubicBezTo>
                      <a:pt x="6380" y="72162"/>
                      <a:pt x="6204" y="72166"/>
                      <a:pt x="6029" y="72166"/>
                    </a:cubicBezTo>
                    <a:cubicBezTo>
                      <a:pt x="4682" y="72166"/>
                      <a:pt x="3329" y="71909"/>
                      <a:pt x="2076" y="71394"/>
                    </a:cubicBezTo>
                    <a:lnTo>
                      <a:pt x="0" y="70559"/>
                    </a:lnTo>
                    <a:lnTo>
                      <a:pt x="0" y="81112"/>
                    </a:lnTo>
                    <a:lnTo>
                      <a:pt x="158174" y="81112"/>
                    </a:lnTo>
                    <a:lnTo>
                      <a:pt x="158174" y="17033"/>
                    </a:lnTo>
                    <a:cubicBezTo>
                      <a:pt x="156605" y="13616"/>
                      <a:pt x="153846" y="9390"/>
                      <a:pt x="150809" y="4354"/>
                    </a:cubicBezTo>
                    <a:cubicBezTo>
                      <a:pt x="150556" y="3949"/>
                      <a:pt x="150151" y="3721"/>
                      <a:pt x="149670" y="3721"/>
                    </a:cubicBezTo>
                    <a:lnTo>
                      <a:pt x="135447" y="3721"/>
                    </a:lnTo>
                    <a:lnTo>
                      <a:pt x="131474" y="735"/>
                    </a:lnTo>
                    <a:lnTo>
                      <a:pt x="113278"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2"/>
              <p:cNvSpPr/>
              <p:nvPr/>
            </p:nvSpPr>
            <p:spPr>
              <a:xfrm>
                <a:off x="14332598" y="2937165"/>
                <a:ext cx="582044" cy="643650"/>
              </a:xfrm>
              <a:custGeom>
                <a:avLst/>
                <a:gdLst/>
                <a:ahLst/>
                <a:cxnLst/>
                <a:rect l="l" t="t" r="r" b="b"/>
                <a:pathLst>
                  <a:path w="20804" h="23006" extrusionOk="0">
                    <a:moveTo>
                      <a:pt x="4353" y="1"/>
                    </a:moveTo>
                    <a:lnTo>
                      <a:pt x="0" y="17716"/>
                    </a:lnTo>
                    <a:cubicBezTo>
                      <a:pt x="0" y="17716"/>
                      <a:pt x="6226" y="18476"/>
                      <a:pt x="8225" y="18956"/>
                    </a:cubicBezTo>
                    <a:cubicBezTo>
                      <a:pt x="11465" y="19690"/>
                      <a:pt x="20803" y="23006"/>
                      <a:pt x="20803" y="23006"/>
                    </a:cubicBezTo>
                    <a:lnTo>
                      <a:pt x="20803" y="21664"/>
                    </a:lnTo>
                    <a:lnTo>
                      <a:pt x="19867" y="18248"/>
                    </a:lnTo>
                    <a:cubicBezTo>
                      <a:pt x="19867" y="18248"/>
                      <a:pt x="13388" y="15211"/>
                      <a:pt x="11085" y="9213"/>
                    </a:cubicBezTo>
                    <a:cubicBezTo>
                      <a:pt x="9693" y="5594"/>
                      <a:pt x="7365" y="2405"/>
                      <a:pt x="4353"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2"/>
              <p:cNvSpPr/>
              <p:nvPr/>
            </p:nvSpPr>
            <p:spPr>
              <a:xfrm>
                <a:off x="13854659" y="3514956"/>
                <a:ext cx="768962" cy="590353"/>
              </a:xfrm>
              <a:custGeom>
                <a:avLst/>
                <a:gdLst/>
                <a:ahLst/>
                <a:cxnLst/>
                <a:rect l="l" t="t" r="r" b="b"/>
                <a:pathLst>
                  <a:path w="27485" h="21101" extrusionOk="0">
                    <a:moveTo>
                      <a:pt x="8301" y="0"/>
                    </a:moveTo>
                    <a:lnTo>
                      <a:pt x="0" y="13869"/>
                    </a:lnTo>
                    <a:cubicBezTo>
                      <a:pt x="0" y="13869"/>
                      <a:pt x="5340" y="19335"/>
                      <a:pt x="9795" y="20550"/>
                    </a:cubicBezTo>
                    <a:cubicBezTo>
                      <a:pt x="11279" y="20963"/>
                      <a:pt x="13520" y="21101"/>
                      <a:pt x="15849" y="21101"/>
                    </a:cubicBezTo>
                    <a:cubicBezTo>
                      <a:pt x="20505" y="21101"/>
                      <a:pt x="25511" y="20550"/>
                      <a:pt x="25511" y="20550"/>
                    </a:cubicBezTo>
                    <a:lnTo>
                      <a:pt x="27485" y="17968"/>
                    </a:lnTo>
                    <a:cubicBezTo>
                      <a:pt x="27485" y="17968"/>
                      <a:pt x="12148" y="9541"/>
                      <a:pt x="10149" y="7061"/>
                    </a:cubicBezTo>
                    <a:cubicBezTo>
                      <a:pt x="8175" y="4606"/>
                      <a:pt x="8301" y="0"/>
                      <a:pt x="8301"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2"/>
              <p:cNvSpPr/>
              <p:nvPr/>
            </p:nvSpPr>
            <p:spPr>
              <a:xfrm>
                <a:off x="13249281" y="4038191"/>
                <a:ext cx="570713" cy="450354"/>
              </a:xfrm>
              <a:custGeom>
                <a:avLst/>
                <a:gdLst/>
                <a:ahLst/>
                <a:cxnLst/>
                <a:rect l="l" t="t" r="r" b="b"/>
                <a:pathLst>
                  <a:path w="20399" h="16097" extrusionOk="0">
                    <a:moveTo>
                      <a:pt x="6555" y="0"/>
                    </a:moveTo>
                    <a:lnTo>
                      <a:pt x="0" y="3088"/>
                    </a:lnTo>
                    <a:cubicBezTo>
                      <a:pt x="1266" y="5087"/>
                      <a:pt x="2961" y="6783"/>
                      <a:pt x="4935" y="8099"/>
                    </a:cubicBezTo>
                    <a:cubicBezTo>
                      <a:pt x="7289" y="9516"/>
                      <a:pt x="9719" y="10781"/>
                      <a:pt x="12249" y="11895"/>
                    </a:cubicBezTo>
                    <a:lnTo>
                      <a:pt x="17690" y="16096"/>
                    </a:lnTo>
                    <a:lnTo>
                      <a:pt x="20398" y="15236"/>
                    </a:lnTo>
                    <a:lnTo>
                      <a:pt x="16577" y="5821"/>
                    </a:lnTo>
                    <a:cubicBezTo>
                      <a:pt x="16577" y="5821"/>
                      <a:pt x="10402" y="4961"/>
                      <a:pt x="8858" y="3847"/>
                    </a:cubicBezTo>
                    <a:cubicBezTo>
                      <a:pt x="7289" y="2734"/>
                      <a:pt x="6555" y="0"/>
                      <a:pt x="6555"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2"/>
              <p:cNvSpPr/>
              <p:nvPr/>
            </p:nvSpPr>
            <p:spPr>
              <a:xfrm>
                <a:off x="14843803" y="2952748"/>
                <a:ext cx="674090" cy="279719"/>
              </a:xfrm>
              <a:custGeom>
                <a:avLst/>
                <a:gdLst/>
                <a:ahLst/>
                <a:cxnLst/>
                <a:rect l="l" t="t" r="r" b="b"/>
                <a:pathLst>
                  <a:path w="24094" h="9998" extrusionOk="0">
                    <a:moveTo>
                      <a:pt x="0" y="1"/>
                    </a:moveTo>
                    <a:cubicBezTo>
                      <a:pt x="304" y="507"/>
                      <a:pt x="658" y="1064"/>
                      <a:pt x="911" y="1519"/>
                    </a:cubicBezTo>
                    <a:cubicBezTo>
                      <a:pt x="1620" y="2709"/>
                      <a:pt x="2784" y="6201"/>
                      <a:pt x="2784" y="6201"/>
                    </a:cubicBezTo>
                    <a:lnTo>
                      <a:pt x="1089" y="9997"/>
                    </a:lnTo>
                    <a:cubicBezTo>
                      <a:pt x="1089" y="9997"/>
                      <a:pt x="10225" y="9719"/>
                      <a:pt x="15160" y="8226"/>
                    </a:cubicBezTo>
                    <a:cubicBezTo>
                      <a:pt x="18374" y="7289"/>
                      <a:pt x="21942" y="5644"/>
                      <a:pt x="24093" y="4607"/>
                    </a:cubicBezTo>
                    <a:lnTo>
                      <a:pt x="23587" y="3797"/>
                    </a:lnTo>
                    <a:cubicBezTo>
                      <a:pt x="23334" y="3392"/>
                      <a:pt x="22929" y="3164"/>
                      <a:pt x="22448" y="3164"/>
                    </a:cubicBezTo>
                    <a:lnTo>
                      <a:pt x="8225" y="3164"/>
                    </a:lnTo>
                    <a:lnTo>
                      <a:pt x="4252" y="178"/>
                    </a:lnTo>
                    <a:lnTo>
                      <a:pt x="0"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7" name="Google Shape;607;p42"/>
            <p:cNvGrpSpPr/>
            <p:nvPr/>
          </p:nvGrpSpPr>
          <p:grpSpPr>
            <a:xfrm>
              <a:off x="5070055" y="285782"/>
              <a:ext cx="3852952" cy="3085130"/>
              <a:chOff x="12757885" y="866718"/>
              <a:chExt cx="2714685" cy="2173852"/>
            </a:xfrm>
          </p:grpSpPr>
          <p:sp>
            <p:nvSpPr>
              <p:cNvPr id="608" name="Google Shape;608;p42"/>
              <p:cNvSpPr/>
              <p:nvPr/>
            </p:nvSpPr>
            <p:spPr>
              <a:xfrm>
                <a:off x="14401283" y="1797921"/>
                <a:ext cx="565034" cy="1151330"/>
              </a:xfrm>
              <a:custGeom>
                <a:avLst/>
                <a:gdLst/>
                <a:ahLst/>
                <a:cxnLst/>
                <a:rect l="l" t="t" r="r" b="b"/>
                <a:pathLst>
                  <a:path w="20196" h="41152" extrusionOk="0">
                    <a:moveTo>
                      <a:pt x="18374" y="1"/>
                    </a:moveTo>
                    <a:lnTo>
                      <a:pt x="11262" y="305"/>
                    </a:lnTo>
                    <a:lnTo>
                      <a:pt x="11034" y="7087"/>
                    </a:lnTo>
                    <a:cubicBezTo>
                      <a:pt x="11034" y="7087"/>
                      <a:pt x="5391" y="14401"/>
                      <a:pt x="3341" y="17235"/>
                    </a:cubicBezTo>
                    <a:cubicBezTo>
                      <a:pt x="2252" y="18754"/>
                      <a:pt x="1291" y="20348"/>
                      <a:pt x="481" y="22019"/>
                    </a:cubicBezTo>
                    <a:cubicBezTo>
                      <a:pt x="25" y="22930"/>
                      <a:pt x="25" y="24018"/>
                      <a:pt x="481" y="24929"/>
                    </a:cubicBezTo>
                    <a:cubicBezTo>
                      <a:pt x="810" y="25612"/>
                      <a:pt x="1190" y="26270"/>
                      <a:pt x="1645" y="26903"/>
                    </a:cubicBezTo>
                    <a:cubicBezTo>
                      <a:pt x="2708" y="28346"/>
                      <a:pt x="3543" y="28700"/>
                      <a:pt x="3543" y="28700"/>
                    </a:cubicBezTo>
                    <a:cubicBezTo>
                      <a:pt x="3543" y="28700"/>
                      <a:pt x="2202" y="33534"/>
                      <a:pt x="2885" y="35280"/>
                    </a:cubicBezTo>
                    <a:cubicBezTo>
                      <a:pt x="3507" y="36905"/>
                      <a:pt x="5844" y="36950"/>
                      <a:pt x="6101" y="36950"/>
                    </a:cubicBezTo>
                    <a:cubicBezTo>
                      <a:pt x="6117" y="36950"/>
                      <a:pt x="6125" y="36950"/>
                      <a:pt x="6125" y="36950"/>
                    </a:cubicBezTo>
                    <a:lnTo>
                      <a:pt x="6327" y="37912"/>
                    </a:lnTo>
                    <a:lnTo>
                      <a:pt x="4024" y="38899"/>
                    </a:lnTo>
                    <a:cubicBezTo>
                      <a:pt x="3493" y="39152"/>
                      <a:pt x="2910" y="39278"/>
                      <a:pt x="2328" y="39278"/>
                    </a:cubicBezTo>
                    <a:cubicBezTo>
                      <a:pt x="2286" y="39276"/>
                      <a:pt x="2243" y="39275"/>
                      <a:pt x="2201" y="39275"/>
                    </a:cubicBezTo>
                    <a:cubicBezTo>
                      <a:pt x="1738" y="39275"/>
                      <a:pt x="1278" y="39401"/>
                      <a:pt x="861" y="39633"/>
                    </a:cubicBezTo>
                    <a:cubicBezTo>
                      <a:pt x="0" y="40114"/>
                      <a:pt x="25" y="40721"/>
                      <a:pt x="25" y="40721"/>
                    </a:cubicBezTo>
                    <a:lnTo>
                      <a:pt x="12527" y="41151"/>
                    </a:lnTo>
                    <a:cubicBezTo>
                      <a:pt x="12300" y="40367"/>
                      <a:pt x="11945" y="39607"/>
                      <a:pt x="11490" y="38924"/>
                    </a:cubicBezTo>
                    <a:cubicBezTo>
                      <a:pt x="11262" y="38595"/>
                      <a:pt x="11110" y="38241"/>
                      <a:pt x="11060" y="37887"/>
                    </a:cubicBezTo>
                    <a:lnTo>
                      <a:pt x="10731" y="36140"/>
                    </a:lnTo>
                    <a:cubicBezTo>
                      <a:pt x="10731" y="36140"/>
                      <a:pt x="13590" y="32749"/>
                      <a:pt x="13059" y="30446"/>
                    </a:cubicBezTo>
                    <a:cubicBezTo>
                      <a:pt x="12730" y="29029"/>
                      <a:pt x="11920" y="27763"/>
                      <a:pt x="10781" y="26827"/>
                    </a:cubicBezTo>
                    <a:cubicBezTo>
                      <a:pt x="10832" y="26093"/>
                      <a:pt x="10857" y="25359"/>
                      <a:pt x="10832" y="24625"/>
                    </a:cubicBezTo>
                    <a:cubicBezTo>
                      <a:pt x="10832" y="24625"/>
                      <a:pt x="12578" y="23866"/>
                      <a:pt x="15666" y="21715"/>
                    </a:cubicBezTo>
                    <a:cubicBezTo>
                      <a:pt x="17462" y="20500"/>
                      <a:pt x="19006" y="18906"/>
                      <a:pt x="20196" y="17058"/>
                    </a:cubicBezTo>
                    <a:lnTo>
                      <a:pt x="18374"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2"/>
              <p:cNvSpPr/>
              <p:nvPr/>
            </p:nvSpPr>
            <p:spPr>
              <a:xfrm>
                <a:off x="14641302" y="2546347"/>
                <a:ext cx="91375" cy="82142"/>
              </a:xfrm>
              <a:custGeom>
                <a:avLst/>
                <a:gdLst/>
                <a:ahLst/>
                <a:cxnLst/>
                <a:rect l="l" t="t" r="r" b="b"/>
                <a:pathLst>
                  <a:path w="3266" h="2936" extrusionOk="0">
                    <a:moveTo>
                      <a:pt x="2227" y="0"/>
                    </a:moveTo>
                    <a:cubicBezTo>
                      <a:pt x="1544" y="658"/>
                      <a:pt x="810" y="1266"/>
                      <a:pt x="0" y="1746"/>
                    </a:cubicBezTo>
                    <a:cubicBezTo>
                      <a:pt x="785" y="1721"/>
                      <a:pt x="1645" y="1341"/>
                      <a:pt x="2607" y="658"/>
                    </a:cubicBezTo>
                    <a:lnTo>
                      <a:pt x="2607" y="658"/>
                    </a:lnTo>
                    <a:cubicBezTo>
                      <a:pt x="2253" y="1519"/>
                      <a:pt x="1696" y="2303"/>
                      <a:pt x="987" y="2936"/>
                    </a:cubicBezTo>
                    <a:cubicBezTo>
                      <a:pt x="1924" y="2582"/>
                      <a:pt x="2708" y="1949"/>
                      <a:pt x="3265" y="1114"/>
                    </a:cubicBezTo>
                    <a:cubicBezTo>
                      <a:pt x="2961" y="734"/>
                      <a:pt x="2607" y="354"/>
                      <a:pt x="2227" y="51"/>
                    </a:cubicBezTo>
                    <a:lnTo>
                      <a:pt x="2227"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2"/>
              <p:cNvSpPr/>
              <p:nvPr/>
            </p:nvSpPr>
            <p:spPr>
              <a:xfrm>
                <a:off x="14603057" y="2445096"/>
                <a:ext cx="160759" cy="56654"/>
              </a:xfrm>
              <a:custGeom>
                <a:avLst/>
                <a:gdLst/>
                <a:ahLst/>
                <a:cxnLst/>
                <a:rect l="l" t="t" r="r" b="b"/>
                <a:pathLst>
                  <a:path w="5746" h="2025" extrusionOk="0">
                    <a:moveTo>
                      <a:pt x="1" y="0"/>
                    </a:moveTo>
                    <a:cubicBezTo>
                      <a:pt x="1140" y="1114"/>
                      <a:pt x="2329" y="1924"/>
                      <a:pt x="3670" y="2025"/>
                    </a:cubicBezTo>
                    <a:lnTo>
                      <a:pt x="3670" y="1493"/>
                    </a:lnTo>
                    <a:cubicBezTo>
                      <a:pt x="4379" y="1139"/>
                      <a:pt x="5062" y="759"/>
                      <a:pt x="5746" y="354"/>
                    </a:cubicBezTo>
                    <a:lnTo>
                      <a:pt x="5746" y="354"/>
                    </a:lnTo>
                    <a:cubicBezTo>
                      <a:pt x="4879" y="593"/>
                      <a:pt x="4032" y="720"/>
                      <a:pt x="3205" y="720"/>
                    </a:cubicBezTo>
                    <a:cubicBezTo>
                      <a:pt x="2098" y="720"/>
                      <a:pt x="1029" y="492"/>
                      <a:pt x="1"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2"/>
              <p:cNvSpPr/>
              <p:nvPr/>
            </p:nvSpPr>
            <p:spPr>
              <a:xfrm>
                <a:off x="14402682" y="2016733"/>
                <a:ext cx="412836" cy="898553"/>
              </a:xfrm>
              <a:custGeom>
                <a:avLst/>
                <a:gdLst/>
                <a:ahLst/>
                <a:cxnLst/>
                <a:rect l="l" t="t" r="r" b="b"/>
                <a:pathLst>
                  <a:path w="14756" h="32117" extrusionOk="0">
                    <a:moveTo>
                      <a:pt x="10427" y="0"/>
                    </a:moveTo>
                    <a:cubicBezTo>
                      <a:pt x="8985" y="1898"/>
                      <a:pt x="4986" y="7111"/>
                      <a:pt x="3316" y="9414"/>
                    </a:cubicBezTo>
                    <a:cubicBezTo>
                      <a:pt x="2228" y="10933"/>
                      <a:pt x="1291" y="12527"/>
                      <a:pt x="456" y="14198"/>
                    </a:cubicBezTo>
                    <a:cubicBezTo>
                      <a:pt x="1" y="15109"/>
                      <a:pt x="1" y="16197"/>
                      <a:pt x="456" y="17108"/>
                    </a:cubicBezTo>
                    <a:cubicBezTo>
                      <a:pt x="785" y="17791"/>
                      <a:pt x="1165" y="18449"/>
                      <a:pt x="1620" y="19057"/>
                    </a:cubicBezTo>
                    <a:cubicBezTo>
                      <a:pt x="2683" y="20525"/>
                      <a:pt x="3518" y="20879"/>
                      <a:pt x="3518" y="20879"/>
                    </a:cubicBezTo>
                    <a:cubicBezTo>
                      <a:pt x="3518" y="20879"/>
                      <a:pt x="2202" y="25713"/>
                      <a:pt x="2860" y="27434"/>
                    </a:cubicBezTo>
                    <a:cubicBezTo>
                      <a:pt x="3482" y="29084"/>
                      <a:pt x="5845" y="29129"/>
                      <a:pt x="6102" y="29129"/>
                    </a:cubicBezTo>
                    <a:cubicBezTo>
                      <a:pt x="6117" y="29129"/>
                      <a:pt x="6125" y="29129"/>
                      <a:pt x="6125" y="29129"/>
                    </a:cubicBezTo>
                    <a:lnTo>
                      <a:pt x="6302" y="30091"/>
                    </a:lnTo>
                    <a:lnTo>
                      <a:pt x="3999" y="31078"/>
                    </a:lnTo>
                    <a:cubicBezTo>
                      <a:pt x="3468" y="31331"/>
                      <a:pt x="2886" y="31457"/>
                      <a:pt x="2304" y="31457"/>
                    </a:cubicBezTo>
                    <a:cubicBezTo>
                      <a:pt x="2261" y="31455"/>
                      <a:pt x="2219" y="31454"/>
                      <a:pt x="2176" y="31454"/>
                    </a:cubicBezTo>
                    <a:cubicBezTo>
                      <a:pt x="1713" y="31454"/>
                      <a:pt x="1253" y="31580"/>
                      <a:pt x="836" y="31812"/>
                    </a:cubicBezTo>
                    <a:cubicBezTo>
                      <a:pt x="735" y="31862"/>
                      <a:pt x="659" y="31913"/>
                      <a:pt x="583" y="31964"/>
                    </a:cubicBezTo>
                    <a:cubicBezTo>
                      <a:pt x="886" y="31913"/>
                      <a:pt x="1215" y="31837"/>
                      <a:pt x="1570" y="31786"/>
                    </a:cubicBezTo>
                    <a:cubicBezTo>
                      <a:pt x="1708" y="31761"/>
                      <a:pt x="1845" y="31750"/>
                      <a:pt x="1984" y="31750"/>
                    </a:cubicBezTo>
                    <a:cubicBezTo>
                      <a:pt x="2792" y="31750"/>
                      <a:pt x="3638" y="32116"/>
                      <a:pt x="4741" y="32116"/>
                    </a:cubicBezTo>
                    <a:cubicBezTo>
                      <a:pt x="4772" y="32116"/>
                      <a:pt x="4803" y="32116"/>
                      <a:pt x="4834" y="32115"/>
                    </a:cubicBezTo>
                    <a:cubicBezTo>
                      <a:pt x="6150" y="32090"/>
                      <a:pt x="8150" y="30673"/>
                      <a:pt x="8150" y="30673"/>
                    </a:cubicBezTo>
                    <a:cubicBezTo>
                      <a:pt x="7998" y="29737"/>
                      <a:pt x="7795" y="28851"/>
                      <a:pt x="7517" y="27965"/>
                    </a:cubicBezTo>
                    <a:cubicBezTo>
                      <a:pt x="7745" y="27838"/>
                      <a:pt x="7922" y="27611"/>
                      <a:pt x="7998" y="27332"/>
                    </a:cubicBezTo>
                    <a:lnTo>
                      <a:pt x="7998" y="27332"/>
                    </a:lnTo>
                    <a:cubicBezTo>
                      <a:pt x="7998" y="27332"/>
                      <a:pt x="7895" y="27347"/>
                      <a:pt x="7727" y="27347"/>
                    </a:cubicBezTo>
                    <a:cubicBezTo>
                      <a:pt x="7172" y="27347"/>
                      <a:pt x="5910" y="27183"/>
                      <a:pt x="5366" y="25763"/>
                    </a:cubicBezTo>
                    <a:cubicBezTo>
                      <a:pt x="4657" y="23890"/>
                      <a:pt x="6302" y="21739"/>
                      <a:pt x="6302" y="21739"/>
                    </a:cubicBezTo>
                    <a:cubicBezTo>
                      <a:pt x="5973" y="21613"/>
                      <a:pt x="5619" y="21562"/>
                      <a:pt x="5265" y="21537"/>
                    </a:cubicBezTo>
                    <a:cubicBezTo>
                      <a:pt x="6049" y="20854"/>
                      <a:pt x="6910" y="20246"/>
                      <a:pt x="7795" y="19715"/>
                    </a:cubicBezTo>
                    <a:cubicBezTo>
                      <a:pt x="6808" y="19386"/>
                      <a:pt x="5872" y="18930"/>
                      <a:pt x="4986" y="18373"/>
                    </a:cubicBezTo>
                    <a:cubicBezTo>
                      <a:pt x="3873" y="17614"/>
                      <a:pt x="2582" y="16121"/>
                      <a:pt x="2607" y="14274"/>
                    </a:cubicBezTo>
                    <a:cubicBezTo>
                      <a:pt x="2633" y="12426"/>
                      <a:pt x="4910" y="10933"/>
                      <a:pt x="7821" y="8478"/>
                    </a:cubicBezTo>
                    <a:cubicBezTo>
                      <a:pt x="10756" y="6049"/>
                      <a:pt x="14755" y="4049"/>
                      <a:pt x="14755" y="4049"/>
                    </a:cubicBezTo>
                    <a:lnTo>
                      <a:pt x="10427"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2"/>
              <p:cNvSpPr/>
              <p:nvPr/>
            </p:nvSpPr>
            <p:spPr>
              <a:xfrm>
                <a:off x="14766613" y="1790842"/>
                <a:ext cx="705956" cy="1249727"/>
              </a:xfrm>
              <a:custGeom>
                <a:avLst/>
                <a:gdLst/>
                <a:ahLst/>
                <a:cxnLst/>
                <a:rect l="l" t="t" r="r" b="b"/>
                <a:pathLst>
                  <a:path w="25233" h="44669" extrusionOk="0">
                    <a:moveTo>
                      <a:pt x="9947" y="1"/>
                    </a:moveTo>
                    <a:lnTo>
                      <a:pt x="1" y="583"/>
                    </a:lnTo>
                    <a:lnTo>
                      <a:pt x="305" y="8378"/>
                    </a:lnTo>
                    <a:cubicBezTo>
                      <a:pt x="305" y="8378"/>
                      <a:pt x="1950" y="14072"/>
                      <a:pt x="3114" y="16957"/>
                    </a:cubicBezTo>
                    <a:cubicBezTo>
                      <a:pt x="3797" y="18703"/>
                      <a:pt x="4658" y="20374"/>
                      <a:pt x="5670" y="21993"/>
                    </a:cubicBezTo>
                    <a:cubicBezTo>
                      <a:pt x="5670" y="21993"/>
                      <a:pt x="7138" y="27434"/>
                      <a:pt x="7973" y="28826"/>
                    </a:cubicBezTo>
                    <a:cubicBezTo>
                      <a:pt x="8530" y="29788"/>
                      <a:pt x="9820" y="30902"/>
                      <a:pt x="10605" y="31534"/>
                    </a:cubicBezTo>
                    <a:cubicBezTo>
                      <a:pt x="11035" y="31863"/>
                      <a:pt x="11313" y="32344"/>
                      <a:pt x="11415" y="32876"/>
                    </a:cubicBezTo>
                    <a:cubicBezTo>
                      <a:pt x="11693" y="34369"/>
                      <a:pt x="12300" y="37304"/>
                      <a:pt x="12908" y="37912"/>
                    </a:cubicBezTo>
                    <a:cubicBezTo>
                      <a:pt x="13768" y="38696"/>
                      <a:pt x="16400" y="39177"/>
                      <a:pt x="16400" y="39177"/>
                    </a:cubicBezTo>
                    <a:lnTo>
                      <a:pt x="17134" y="41379"/>
                    </a:lnTo>
                    <a:cubicBezTo>
                      <a:pt x="17210" y="41607"/>
                      <a:pt x="17109" y="41834"/>
                      <a:pt x="16906" y="41910"/>
                    </a:cubicBezTo>
                    <a:lnTo>
                      <a:pt x="14502" y="42999"/>
                    </a:lnTo>
                    <a:cubicBezTo>
                      <a:pt x="14376" y="43075"/>
                      <a:pt x="14199" y="43100"/>
                      <a:pt x="14047" y="43100"/>
                    </a:cubicBezTo>
                    <a:cubicBezTo>
                      <a:pt x="13515" y="43125"/>
                      <a:pt x="12225" y="43252"/>
                      <a:pt x="11845" y="43631"/>
                    </a:cubicBezTo>
                    <a:cubicBezTo>
                      <a:pt x="11516" y="43935"/>
                      <a:pt x="11238" y="44289"/>
                      <a:pt x="11010" y="44669"/>
                    </a:cubicBezTo>
                    <a:lnTo>
                      <a:pt x="25233" y="44669"/>
                    </a:lnTo>
                    <a:cubicBezTo>
                      <a:pt x="25233" y="44669"/>
                      <a:pt x="24802" y="43606"/>
                      <a:pt x="24220" y="42543"/>
                    </a:cubicBezTo>
                    <a:cubicBezTo>
                      <a:pt x="23917" y="42012"/>
                      <a:pt x="23537" y="41556"/>
                      <a:pt x="23056" y="41202"/>
                    </a:cubicBezTo>
                    <a:cubicBezTo>
                      <a:pt x="22803" y="40999"/>
                      <a:pt x="22626" y="40721"/>
                      <a:pt x="22525" y="40417"/>
                    </a:cubicBezTo>
                    <a:lnTo>
                      <a:pt x="21664" y="37127"/>
                    </a:lnTo>
                    <a:cubicBezTo>
                      <a:pt x="21664" y="37127"/>
                      <a:pt x="22044" y="36849"/>
                      <a:pt x="22449" y="35862"/>
                    </a:cubicBezTo>
                    <a:cubicBezTo>
                      <a:pt x="22828" y="34900"/>
                      <a:pt x="20956" y="27915"/>
                      <a:pt x="19792" y="26852"/>
                    </a:cubicBezTo>
                    <a:cubicBezTo>
                      <a:pt x="18602" y="25815"/>
                      <a:pt x="16147" y="24246"/>
                      <a:pt x="15919" y="22854"/>
                    </a:cubicBezTo>
                    <a:cubicBezTo>
                      <a:pt x="15666" y="21462"/>
                      <a:pt x="15793" y="20095"/>
                      <a:pt x="15160" y="15312"/>
                    </a:cubicBezTo>
                    <a:cubicBezTo>
                      <a:pt x="14553" y="10529"/>
                      <a:pt x="11541" y="3822"/>
                      <a:pt x="11541" y="3822"/>
                    </a:cubicBezTo>
                    <a:lnTo>
                      <a:pt x="9947"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2"/>
              <p:cNvSpPr/>
              <p:nvPr/>
            </p:nvSpPr>
            <p:spPr>
              <a:xfrm>
                <a:off x="14822568" y="2179562"/>
                <a:ext cx="514059" cy="707383"/>
              </a:xfrm>
              <a:custGeom>
                <a:avLst/>
                <a:gdLst/>
                <a:ahLst/>
                <a:cxnLst/>
                <a:rect l="l" t="t" r="r" b="b"/>
                <a:pathLst>
                  <a:path w="18374" h="25284" extrusionOk="0">
                    <a:moveTo>
                      <a:pt x="0" y="1"/>
                    </a:moveTo>
                    <a:lnTo>
                      <a:pt x="0" y="1"/>
                    </a:lnTo>
                    <a:cubicBezTo>
                      <a:pt x="380" y="1114"/>
                      <a:pt x="759" y="2203"/>
                      <a:pt x="1114" y="3038"/>
                    </a:cubicBezTo>
                    <a:cubicBezTo>
                      <a:pt x="1797" y="4784"/>
                      <a:pt x="2658" y="6480"/>
                      <a:pt x="3670" y="8074"/>
                    </a:cubicBezTo>
                    <a:cubicBezTo>
                      <a:pt x="3670" y="8074"/>
                      <a:pt x="5138" y="13515"/>
                      <a:pt x="5973" y="14932"/>
                    </a:cubicBezTo>
                    <a:cubicBezTo>
                      <a:pt x="6530" y="15869"/>
                      <a:pt x="7820" y="16982"/>
                      <a:pt x="8605" y="17640"/>
                    </a:cubicBezTo>
                    <a:cubicBezTo>
                      <a:pt x="9035" y="17969"/>
                      <a:pt x="9313" y="18450"/>
                      <a:pt x="9415" y="18982"/>
                    </a:cubicBezTo>
                    <a:cubicBezTo>
                      <a:pt x="9693" y="20449"/>
                      <a:pt x="10300" y="23410"/>
                      <a:pt x="10908" y="24018"/>
                    </a:cubicBezTo>
                    <a:cubicBezTo>
                      <a:pt x="11768" y="24802"/>
                      <a:pt x="14400" y="25283"/>
                      <a:pt x="14400" y="25283"/>
                    </a:cubicBezTo>
                    <a:cubicBezTo>
                      <a:pt x="15084" y="25233"/>
                      <a:pt x="15767" y="25106"/>
                      <a:pt x="16450" y="24904"/>
                    </a:cubicBezTo>
                    <a:cubicBezTo>
                      <a:pt x="17564" y="24549"/>
                      <a:pt x="18348" y="23512"/>
                      <a:pt x="18374" y="22322"/>
                    </a:cubicBezTo>
                    <a:lnTo>
                      <a:pt x="18374" y="22322"/>
                    </a:lnTo>
                    <a:cubicBezTo>
                      <a:pt x="18374" y="22322"/>
                      <a:pt x="18322" y="22677"/>
                      <a:pt x="16627" y="23765"/>
                    </a:cubicBezTo>
                    <a:cubicBezTo>
                      <a:pt x="15832" y="24242"/>
                      <a:pt x="14936" y="24488"/>
                      <a:pt x="14037" y="24488"/>
                    </a:cubicBezTo>
                    <a:cubicBezTo>
                      <a:pt x="13363" y="24488"/>
                      <a:pt x="12686" y="24350"/>
                      <a:pt x="12047" y="24068"/>
                    </a:cubicBezTo>
                    <a:cubicBezTo>
                      <a:pt x="11136" y="23638"/>
                      <a:pt x="11060" y="22803"/>
                      <a:pt x="10857" y="21993"/>
                    </a:cubicBezTo>
                    <a:cubicBezTo>
                      <a:pt x="10655" y="21158"/>
                      <a:pt x="10427" y="18425"/>
                      <a:pt x="10427" y="18425"/>
                    </a:cubicBezTo>
                    <a:lnTo>
                      <a:pt x="10427" y="18425"/>
                    </a:lnTo>
                    <a:cubicBezTo>
                      <a:pt x="11136" y="18906"/>
                      <a:pt x="12123" y="19032"/>
                      <a:pt x="13135" y="19133"/>
                    </a:cubicBezTo>
                    <a:cubicBezTo>
                      <a:pt x="11996" y="18678"/>
                      <a:pt x="10908" y="18121"/>
                      <a:pt x="9845" y="17488"/>
                    </a:cubicBezTo>
                    <a:cubicBezTo>
                      <a:pt x="11212" y="17488"/>
                      <a:pt x="12882" y="17083"/>
                      <a:pt x="14628" y="16603"/>
                    </a:cubicBezTo>
                    <a:cubicBezTo>
                      <a:pt x="14628" y="16603"/>
                      <a:pt x="10680" y="16122"/>
                      <a:pt x="8276" y="13743"/>
                    </a:cubicBezTo>
                    <a:cubicBezTo>
                      <a:pt x="5897" y="11364"/>
                      <a:pt x="6378" y="6834"/>
                      <a:pt x="6378" y="6834"/>
                    </a:cubicBezTo>
                    <a:lnTo>
                      <a:pt x="6378" y="6834"/>
                    </a:lnTo>
                    <a:cubicBezTo>
                      <a:pt x="6378" y="6834"/>
                      <a:pt x="6286" y="6867"/>
                      <a:pt x="6111" y="6867"/>
                    </a:cubicBezTo>
                    <a:cubicBezTo>
                      <a:pt x="5711" y="6867"/>
                      <a:pt x="4875" y="6695"/>
                      <a:pt x="3695" y="5568"/>
                    </a:cubicBezTo>
                    <a:cubicBezTo>
                      <a:pt x="1974" y="3949"/>
                      <a:pt x="1" y="2"/>
                      <a:pt x="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2"/>
              <p:cNvSpPr/>
              <p:nvPr/>
            </p:nvSpPr>
            <p:spPr>
              <a:xfrm>
                <a:off x="15144729" y="2371459"/>
                <a:ext cx="109756" cy="193325"/>
              </a:xfrm>
              <a:custGeom>
                <a:avLst/>
                <a:gdLst/>
                <a:ahLst/>
                <a:cxnLst/>
                <a:rect l="l" t="t" r="r" b="b"/>
                <a:pathLst>
                  <a:path w="3923" h="6910" extrusionOk="0">
                    <a:moveTo>
                      <a:pt x="2177" y="0"/>
                    </a:moveTo>
                    <a:cubicBezTo>
                      <a:pt x="1898" y="2404"/>
                      <a:pt x="1291" y="4581"/>
                      <a:pt x="0" y="6352"/>
                    </a:cubicBezTo>
                    <a:cubicBezTo>
                      <a:pt x="1291" y="5846"/>
                      <a:pt x="2329" y="4859"/>
                      <a:pt x="2885" y="3594"/>
                    </a:cubicBezTo>
                    <a:lnTo>
                      <a:pt x="2885" y="3594"/>
                    </a:lnTo>
                    <a:cubicBezTo>
                      <a:pt x="3088" y="4682"/>
                      <a:pt x="3037" y="5821"/>
                      <a:pt x="2759" y="6909"/>
                    </a:cubicBezTo>
                    <a:cubicBezTo>
                      <a:pt x="3316" y="6074"/>
                      <a:pt x="3695" y="5163"/>
                      <a:pt x="3923" y="4201"/>
                    </a:cubicBezTo>
                    <a:cubicBezTo>
                      <a:pt x="3164" y="3518"/>
                      <a:pt x="2506" y="2784"/>
                      <a:pt x="2379" y="2101"/>
                    </a:cubicBezTo>
                    <a:cubicBezTo>
                      <a:pt x="2278" y="1392"/>
                      <a:pt x="2202" y="709"/>
                      <a:pt x="2177"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2"/>
              <p:cNvSpPr/>
              <p:nvPr/>
            </p:nvSpPr>
            <p:spPr>
              <a:xfrm>
                <a:off x="14465715" y="955266"/>
                <a:ext cx="882242" cy="1194639"/>
              </a:xfrm>
              <a:custGeom>
                <a:avLst/>
                <a:gdLst/>
                <a:ahLst/>
                <a:cxnLst/>
                <a:rect l="l" t="t" r="r" b="b"/>
                <a:pathLst>
                  <a:path w="31534" h="42700" extrusionOk="0">
                    <a:moveTo>
                      <a:pt x="14792" y="1"/>
                    </a:moveTo>
                    <a:cubicBezTo>
                      <a:pt x="11986" y="1"/>
                      <a:pt x="11211" y="2180"/>
                      <a:pt x="11211" y="2180"/>
                    </a:cubicBezTo>
                    <a:lnTo>
                      <a:pt x="10326" y="5749"/>
                    </a:lnTo>
                    <a:cubicBezTo>
                      <a:pt x="10224" y="6179"/>
                      <a:pt x="10174" y="6609"/>
                      <a:pt x="10174" y="7065"/>
                    </a:cubicBezTo>
                    <a:lnTo>
                      <a:pt x="10174" y="9266"/>
                    </a:lnTo>
                    <a:cubicBezTo>
                      <a:pt x="10174" y="9469"/>
                      <a:pt x="10275" y="9646"/>
                      <a:pt x="10452" y="9747"/>
                    </a:cubicBezTo>
                    <a:cubicBezTo>
                      <a:pt x="10857" y="9950"/>
                      <a:pt x="11287" y="10051"/>
                      <a:pt x="11743" y="10076"/>
                    </a:cubicBezTo>
                    <a:lnTo>
                      <a:pt x="11338" y="11240"/>
                    </a:lnTo>
                    <a:lnTo>
                      <a:pt x="10958" y="11240"/>
                    </a:lnTo>
                    <a:lnTo>
                      <a:pt x="10427" y="12354"/>
                    </a:lnTo>
                    <a:cubicBezTo>
                      <a:pt x="10427" y="12354"/>
                      <a:pt x="8773" y="11893"/>
                      <a:pt x="7229" y="11893"/>
                    </a:cubicBezTo>
                    <a:cubicBezTo>
                      <a:pt x="6456" y="11893"/>
                      <a:pt x="5711" y="12008"/>
                      <a:pt x="5213" y="12354"/>
                    </a:cubicBezTo>
                    <a:cubicBezTo>
                      <a:pt x="3746" y="13392"/>
                      <a:pt x="1721" y="18529"/>
                      <a:pt x="1544" y="20731"/>
                    </a:cubicBezTo>
                    <a:cubicBezTo>
                      <a:pt x="1417" y="21920"/>
                      <a:pt x="1417" y="23135"/>
                      <a:pt x="1544" y="24325"/>
                    </a:cubicBezTo>
                    <a:cubicBezTo>
                      <a:pt x="1544" y="24325"/>
                      <a:pt x="0" y="28703"/>
                      <a:pt x="1443" y="31031"/>
                    </a:cubicBezTo>
                    <a:cubicBezTo>
                      <a:pt x="2358" y="32482"/>
                      <a:pt x="3440" y="33049"/>
                      <a:pt x="4419" y="33049"/>
                    </a:cubicBezTo>
                    <a:cubicBezTo>
                      <a:pt x="5011" y="33049"/>
                      <a:pt x="5566" y="32842"/>
                      <a:pt x="6023" y="32499"/>
                    </a:cubicBezTo>
                    <a:cubicBezTo>
                      <a:pt x="6808" y="31841"/>
                      <a:pt x="7415" y="31031"/>
                      <a:pt x="7795" y="30095"/>
                    </a:cubicBezTo>
                    <a:lnTo>
                      <a:pt x="7795" y="30095"/>
                    </a:lnTo>
                    <a:cubicBezTo>
                      <a:pt x="7719" y="30955"/>
                      <a:pt x="7719" y="31841"/>
                      <a:pt x="7795" y="32701"/>
                    </a:cubicBezTo>
                    <a:cubicBezTo>
                      <a:pt x="7845" y="33410"/>
                      <a:pt x="7947" y="34093"/>
                      <a:pt x="8149" y="34751"/>
                    </a:cubicBezTo>
                    <a:lnTo>
                      <a:pt x="8276" y="36295"/>
                    </a:lnTo>
                    <a:cubicBezTo>
                      <a:pt x="7668" y="36852"/>
                      <a:pt x="7086" y="37434"/>
                      <a:pt x="6580" y="38092"/>
                    </a:cubicBezTo>
                    <a:cubicBezTo>
                      <a:pt x="6175" y="38725"/>
                      <a:pt x="5821" y="39383"/>
                      <a:pt x="5517" y="40066"/>
                    </a:cubicBezTo>
                    <a:cubicBezTo>
                      <a:pt x="5517" y="40066"/>
                      <a:pt x="10022" y="42647"/>
                      <a:pt x="15058" y="42698"/>
                    </a:cubicBezTo>
                    <a:cubicBezTo>
                      <a:pt x="15128" y="42699"/>
                      <a:pt x="15199" y="42699"/>
                      <a:pt x="15269" y="42699"/>
                    </a:cubicBezTo>
                    <a:cubicBezTo>
                      <a:pt x="20240" y="42699"/>
                      <a:pt x="25358" y="40091"/>
                      <a:pt x="25358" y="40091"/>
                    </a:cubicBezTo>
                    <a:cubicBezTo>
                      <a:pt x="25358" y="40091"/>
                      <a:pt x="24625" y="37738"/>
                      <a:pt x="24321" y="37130"/>
                    </a:cubicBezTo>
                    <a:cubicBezTo>
                      <a:pt x="24093" y="36751"/>
                      <a:pt x="23764" y="36422"/>
                      <a:pt x="23359" y="36244"/>
                    </a:cubicBezTo>
                    <a:lnTo>
                      <a:pt x="23055" y="34599"/>
                    </a:lnTo>
                    <a:cubicBezTo>
                      <a:pt x="23055" y="34599"/>
                      <a:pt x="23941" y="34372"/>
                      <a:pt x="24296" y="33916"/>
                    </a:cubicBezTo>
                    <a:cubicBezTo>
                      <a:pt x="24625" y="33435"/>
                      <a:pt x="24625" y="32296"/>
                      <a:pt x="24625" y="32296"/>
                    </a:cubicBezTo>
                    <a:cubicBezTo>
                      <a:pt x="24625" y="32296"/>
                      <a:pt x="25666" y="33078"/>
                      <a:pt x="27116" y="33078"/>
                    </a:cubicBezTo>
                    <a:cubicBezTo>
                      <a:pt x="27737" y="33078"/>
                      <a:pt x="28433" y="32934"/>
                      <a:pt x="29155" y="32524"/>
                    </a:cubicBezTo>
                    <a:cubicBezTo>
                      <a:pt x="31534" y="31158"/>
                      <a:pt x="31356" y="27716"/>
                      <a:pt x="31053" y="26577"/>
                    </a:cubicBezTo>
                    <a:cubicBezTo>
                      <a:pt x="30724" y="25438"/>
                      <a:pt x="29053" y="22654"/>
                      <a:pt x="29053" y="22654"/>
                    </a:cubicBezTo>
                    <a:cubicBezTo>
                      <a:pt x="29053" y="22654"/>
                      <a:pt x="29104" y="22047"/>
                      <a:pt x="28066" y="19364"/>
                    </a:cubicBezTo>
                    <a:cubicBezTo>
                      <a:pt x="27535" y="17947"/>
                      <a:pt x="26371" y="15922"/>
                      <a:pt x="25384" y="14303"/>
                    </a:cubicBezTo>
                    <a:cubicBezTo>
                      <a:pt x="24346" y="12632"/>
                      <a:pt x="22575" y="11595"/>
                      <a:pt x="20601" y="11519"/>
                    </a:cubicBezTo>
                    <a:cubicBezTo>
                      <a:pt x="20398" y="11506"/>
                      <a:pt x="20196" y="11500"/>
                      <a:pt x="19993" y="11500"/>
                    </a:cubicBezTo>
                    <a:cubicBezTo>
                      <a:pt x="19791" y="11500"/>
                      <a:pt x="19588" y="11506"/>
                      <a:pt x="19386" y="11519"/>
                    </a:cubicBezTo>
                    <a:cubicBezTo>
                      <a:pt x="18652" y="11620"/>
                      <a:pt x="17918" y="11772"/>
                      <a:pt x="17209" y="12000"/>
                    </a:cubicBezTo>
                    <a:lnTo>
                      <a:pt x="16779" y="11063"/>
                    </a:lnTo>
                    <a:lnTo>
                      <a:pt x="16298" y="11165"/>
                    </a:lnTo>
                    <a:lnTo>
                      <a:pt x="16298" y="9722"/>
                    </a:lnTo>
                    <a:cubicBezTo>
                      <a:pt x="16298" y="9292"/>
                      <a:pt x="16450" y="8887"/>
                      <a:pt x="16754" y="8558"/>
                    </a:cubicBezTo>
                    <a:cubicBezTo>
                      <a:pt x="17209" y="8052"/>
                      <a:pt x="17640" y="7520"/>
                      <a:pt x="18045" y="6963"/>
                    </a:cubicBezTo>
                    <a:cubicBezTo>
                      <a:pt x="19158" y="5369"/>
                      <a:pt x="18905" y="130"/>
                      <a:pt x="14982" y="4"/>
                    </a:cubicBezTo>
                    <a:cubicBezTo>
                      <a:pt x="14918" y="2"/>
                      <a:pt x="14855" y="1"/>
                      <a:pt x="14792"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2"/>
              <p:cNvSpPr/>
              <p:nvPr/>
            </p:nvSpPr>
            <p:spPr>
              <a:xfrm>
                <a:off x="14504632" y="1400724"/>
                <a:ext cx="43953" cy="274739"/>
              </a:xfrm>
              <a:custGeom>
                <a:avLst/>
                <a:gdLst/>
                <a:ahLst/>
                <a:cxnLst/>
                <a:rect l="l" t="t" r="r" b="b"/>
                <a:pathLst>
                  <a:path w="1571" h="9820" extrusionOk="0">
                    <a:moveTo>
                      <a:pt x="1570" y="0"/>
                    </a:moveTo>
                    <a:lnTo>
                      <a:pt x="1570" y="0"/>
                    </a:lnTo>
                    <a:cubicBezTo>
                      <a:pt x="836" y="1747"/>
                      <a:pt x="229" y="3670"/>
                      <a:pt x="128" y="4834"/>
                    </a:cubicBezTo>
                    <a:cubicBezTo>
                      <a:pt x="52" y="5821"/>
                      <a:pt x="26" y="6808"/>
                      <a:pt x="77" y="7795"/>
                    </a:cubicBezTo>
                    <a:cubicBezTo>
                      <a:pt x="229" y="8504"/>
                      <a:pt x="431" y="9187"/>
                      <a:pt x="760" y="9820"/>
                    </a:cubicBezTo>
                    <a:cubicBezTo>
                      <a:pt x="760" y="9820"/>
                      <a:pt x="1" y="5872"/>
                      <a:pt x="937" y="2379"/>
                    </a:cubicBezTo>
                    <a:cubicBezTo>
                      <a:pt x="1165" y="1544"/>
                      <a:pt x="1368" y="734"/>
                      <a:pt x="1570"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2"/>
              <p:cNvSpPr/>
              <p:nvPr/>
            </p:nvSpPr>
            <p:spPr>
              <a:xfrm>
                <a:off x="14986824" y="1923959"/>
                <a:ext cx="132445" cy="59508"/>
              </a:xfrm>
              <a:custGeom>
                <a:avLst/>
                <a:gdLst/>
                <a:ahLst/>
                <a:cxnLst/>
                <a:rect l="l" t="t" r="r" b="b"/>
                <a:pathLst>
                  <a:path w="4734" h="2127" extrusionOk="0">
                    <a:moveTo>
                      <a:pt x="4404" y="1"/>
                    </a:moveTo>
                    <a:cubicBezTo>
                      <a:pt x="3341" y="153"/>
                      <a:pt x="2228" y="228"/>
                      <a:pt x="1139" y="228"/>
                    </a:cubicBezTo>
                    <a:cubicBezTo>
                      <a:pt x="1165" y="1089"/>
                      <a:pt x="709" y="1671"/>
                      <a:pt x="1" y="2127"/>
                    </a:cubicBezTo>
                    <a:cubicBezTo>
                      <a:pt x="1595" y="2051"/>
                      <a:pt x="3164" y="1899"/>
                      <a:pt x="4733" y="1646"/>
                    </a:cubicBezTo>
                    <a:lnTo>
                      <a:pt x="4404"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42"/>
              <p:cNvSpPr/>
              <p:nvPr/>
            </p:nvSpPr>
            <p:spPr>
              <a:xfrm>
                <a:off x="14901856" y="1277931"/>
                <a:ext cx="236522" cy="83177"/>
              </a:xfrm>
              <a:custGeom>
                <a:avLst/>
                <a:gdLst/>
                <a:ahLst/>
                <a:cxnLst/>
                <a:rect l="l" t="t" r="r" b="b"/>
                <a:pathLst>
                  <a:path w="8454" h="2973" extrusionOk="0">
                    <a:moveTo>
                      <a:pt x="4639" y="1"/>
                    </a:moveTo>
                    <a:cubicBezTo>
                      <a:pt x="4344" y="1"/>
                      <a:pt x="4058" y="19"/>
                      <a:pt x="3772" y="36"/>
                    </a:cubicBezTo>
                    <a:cubicBezTo>
                      <a:pt x="3038" y="112"/>
                      <a:pt x="2304" y="264"/>
                      <a:pt x="1595" y="492"/>
                    </a:cubicBezTo>
                    <a:lnTo>
                      <a:pt x="1570" y="416"/>
                    </a:lnTo>
                    <a:cubicBezTo>
                      <a:pt x="1266" y="720"/>
                      <a:pt x="988" y="1049"/>
                      <a:pt x="760" y="1428"/>
                    </a:cubicBezTo>
                    <a:cubicBezTo>
                      <a:pt x="456" y="1909"/>
                      <a:pt x="203" y="2441"/>
                      <a:pt x="1" y="2972"/>
                    </a:cubicBezTo>
                    <a:cubicBezTo>
                      <a:pt x="1" y="2972"/>
                      <a:pt x="1620" y="644"/>
                      <a:pt x="4354" y="467"/>
                    </a:cubicBezTo>
                    <a:cubicBezTo>
                      <a:pt x="4533" y="454"/>
                      <a:pt x="4712" y="448"/>
                      <a:pt x="4891" y="448"/>
                    </a:cubicBezTo>
                    <a:cubicBezTo>
                      <a:pt x="6127" y="448"/>
                      <a:pt x="7348" y="749"/>
                      <a:pt x="8453" y="1302"/>
                    </a:cubicBezTo>
                    <a:cubicBezTo>
                      <a:pt x="7466" y="517"/>
                      <a:pt x="6252" y="62"/>
                      <a:pt x="5012" y="11"/>
                    </a:cubicBezTo>
                    <a:cubicBezTo>
                      <a:pt x="4886" y="4"/>
                      <a:pt x="4762" y="1"/>
                      <a:pt x="4639"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42"/>
              <p:cNvSpPr/>
              <p:nvPr/>
            </p:nvSpPr>
            <p:spPr>
              <a:xfrm>
                <a:off x="14620767" y="1542318"/>
                <a:ext cx="389447" cy="608259"/>
              </a:xfrm>
              <a:custGeom>
                <a:avLst/>
                <a:gdLst/>
                <a:ahLst/>
                <a:cxnLst/>
                <a:rect l="l" t="t" r="r" b="b"/>
                <a:pathLst>
                  <a:path w="13920" h="21741" extrusionOk="0">
                    <a:moveTo>
                      <a:pt x="4050" y="1"/>
                    </a:moveTo>
                    <a:lnTo>
                      <a:pt x="3417" y="507"/>
                    </a:lnTo>
                    <a:lnTo>
                      <a:pt x="1949" y="9770"/>
                    </a:lnTo>
                    <a:cubicBezTo>
                      <a:pt x="2076" y="9567"/>
                      <a:pt x="2177" y="9365"/>
                      <a:pt x="2278" y="9137"/>
                    </a:cubicBezTo>
                    <a:lnTo>
                      <a:pt x="2278" y="9137"/>
                    </a:lnTo>
                    <a:cubicBezTo>
                      <a:pt x="2177" y="9997"/>
                      <a:pt x="2177" y="10883"/>
                      <a:pt x="2278" y="11744"/>
                    </a:cubicBezTo>
                    <a:cubicBezTo>
                      <a:pt x="2303" y="12427"/>
                      <a:pt x="2430" y="13136"/>
                      <a:pt x="2632" y="13794"/>
                    </a:cubicBezTo>
                    <a:lnTo>
                      <a:pt x="2759" y="15337"/>
                    </a:lnTo>
                    <a:cubicBezTo>
                      <a:pt x="2126" y="15894"/>
                      <a:pt x="1570" y="16476"/>
                      <a:pt x="1038" y="17134"/>
                    </a:cubicBezTo>
                    <a:cubicBezTo>
                      <a:pt x="633" y="17767"/>
                      <a:pt x="279" y="18425"/>
                      <a:pt x="0" y="19108"/>
                    </a:cubicBezTo>
                    <a:cubicBezTo>
                      <a:pt x="0" y="19108"/>
                      <a:pt x="4480" y="21664"/>
                      <a:pt x="9516" y="21740"/>
                    </a:cubicBezTo>
                    <a:cubicBezTo>
                      <a:pt x="11009" y="21740"/>
                      <a:pt x="12477" y="21563"/>
                      <a:pt x="13920" y="21234"/>
                    </a:cubicBezTo>
                    <a:lnTo>
                      <a:pt x="13920" y="21234"/>
                    </a:lnTo>
                    <a:cubicBezTo>
                      <a:pt x="13244" y="21248"/>
                      <a:pt x="12201" y="21275"/>
                      <a:pt x="11047" y="21275"/>
                    </a:cubicBezTo>
                    <a:cubicBezTo>
                      <a:pt x="10040" y="21275"/>
                      <a:pt x="8950" y="21254"/>
                      <a:pt x="7947" y="21183"/>
                    </a:cubicBezTo>
                    <a:cubicBezTo>
                      <a:pt x="4935" y="21006"/>
                      <a:pt x="3063" y="19184"/>
                      <a:pt x="3113" y="18197"/>
                    </a:cubicBezTo>
                    <a:cubicBezTo>
                      <a:pt x="3164" y="17235"/>
                      <a:pt x="4100" y="16274"/>
                      <a:pt x="4455" y="15919"/>
                    </a:cubicBezTo>
                    <a:cubicBezTo>
                      <a:pt x="4657" y="15692"/>
                      <a:pt x="4809" y="15439"/>
                      <a:pt x="4935" y="15160"/>
                    </a:cubicBezTo>
                    <a:lnTo>
                      <a:pt x="5796" y="15287"/>
                    </a:lnTo>
                    <a:cubicBezTo>
                      <a:pt x="5619" y="14527"/>
                      <a:pt x="5518" y="13768"/>
                      <a:pt x="5492" y="12984"/>
                    </a:cubicBezTo>
                    <a:cubicBezTo>
                      <a:pt x="5492" y="12984"/>
                      <a:pt x="4151" y="11946"/>
                      <a:pt x="3721" y="10655"/>
                    </a:cubicBezTo>
                    <a:cubicBezTo>
                      <a:pt x="3240" y="9137"/>
                      <a:pt x="4050" y="1"/>
                      <a:pt x="405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42"/>
              <p:cNvSpPr/>
              <p:nvPr/>
            </p:nvSpPr>
            <p:spPr>
              <a:xfrm>
                <a:off x="14643428" y="1010578"/>
                <a:ext cx="199703" cy="326441"/>
              </a:xfrm>
              <a:custGeom>
                <a:avLst/>
                <a:gdLst/>
                <a:ahLst/>
                <a:cxnLst/>
                <a:rect l="l" t="t" r="r" b="b"/>
                <a:pathLst>
                  <a:path w="7138" h="11668" extrusionOk="0">
                    <a:moveTo>
                      <a:pt x="4961" y="1"/>
                    </a:moveTo>
                    <a:cubicBezTo>
                      <a:pt x="4935" y="51"/>
                      <a:pt x="4885" y="127"/>
                      <a:pt x="4859" y="203"/>
                    </a:cubicBezTo>
                    <a:lnTo>
                      <a:pt x="3974" y="3772"/>
                    </a:lnTo>
                    <a:cubicBezTo>
                      <a:pt x="3872" y="4202"/>
                      <a:pt x="3822" y="4632"/>
                      <a:pt x="3822" y="5088"/>
                    </a:cubicBezTo>
                    <a:lnTo>
                      <a:pt x="3822" y="7289"/>
                    </a:lnTo>
                    <a:cubicBezTo>
                      <a:pt x="3822" y="7492"/>
                      <a:pt x="3923" y="7669"/>
                      <a:pt x="4100" y="7770"/>
                    </a:cubicBezTo>
                    <a:cubicBezTo>
                      <a:pt x="4505" y="7973"/>
                      <a:pt x="4935" y="8074"/>
                      <a:pt x="5391" y="8099"/>
                    </a:cubicBezTo>
                    <a:lnTo>
                      <a:pt x="4986" y="9263"/>
                    </a:lnTo>
                    <a:lnTo>
                      <a:pt x="4606" y="9263"/>
                    </a:lnTo>
                    <a:lnTo>
                      <a:pt x="4075" y="10377"/>
                    </a:lnTo>
                    <a:cubicBezTo>
                      <a:pt x="4075" y="10377"/>
                      <a:pt x="2401" y="9914"/>
                      <a:pt x="861" y="9914"/>
                    </a:cubicBezTo>
                    <a:cubicBezTo>
                      <a:pt x="565" y="9914"/>
                      <a:pt x="274" y="9931"/>
                      <a:pt x="0" y="9972"/>
                    </a:cubicBezTo>
                    <a:cubicBezTo>
                      <a:pt x="279" y="10023"/>
                      <a:pt x="785" y="10099"/>
                      <a:pt x="1645" y="10250"/>
                    </a:cubicBezTo>
                    <a:cubicBezTo>
                      <a:pt x="2885" y="10504"/>
                      <a:pt x="4075" y="10984"/>
                      <a:pt x="5138" y="11668"/>
                    </a:cubicBezTo>
                    <a:cubicBezTo>
                      <a:pt x="5366" y="10934"/>
                      <a:pt x="5517" y="10149"/>
                      <a:pt x="5593" y="9390"/>
                    </a:cubicBezTo>
                    <a:cubicBezTo>
                      <a:pt x="5669" y="9403"/>
                      <a:pt x="5752" y="9409"/>
                      <a:pt x="5834" y="9409"/>
                    </a:cubicBezTo>
                    <a:cubicBezTo>
                      <a:pt x="5916" y="9409"/>
                      <a:pt x="5998" y="9403"/>
                      <a:pt x="6074" y="9390"/>
                    </a:cubicBezTo>
                    <a:lnTo>
                      <a:pt x="6277" y="8150"/>
                    </a:lnTo>
                    <a:cubicBezTo>
                      <a:pt x="6580" y="8074"/>
                      <a:pt x="6884" y="7922"/>
                      <a:pt x="7137" y="7694"/>
                    </a:cubicBezTo>
                    <a:lnTo>
                      <a:pt x="7137" y="7694"/>
                    </a:lnTo>
                    <a:cubicBezTo>
                      <a:pt x="7137" y="7694"/>
                      <a:pt x="6552" y="7784"/>
                      <a:pt x="5990" y="7784"/>
                    </a:cubicBezTo>
                    <a:cubicBezTo>
                      <a:pt x="5709" y="7784"/>
                      <a:pt x="5433" y="7762"/>
                      <a:pt x="5239" y="7694"/>
                    </a:cubicBezTo>
                    <a:cubicBezTo>
                      <a:pt x="4657" y="7492"/>
                      <a:pt x="4682" y="6910"/>
                      <a:pt x="4783" y="6404"/>
                    </a:cubicBezTo>
                    <a:cubicBezTo>
                      <a:pt x="4809" y="6176"/>
                      <a:pt x="4859" y="5948"/>
                      <a:pt x="4961" y="5746"/>
                    </a:cubicBezTo>
                    <a:cubicBezTo>
                      <a:pt x="4961" y="5746"/>
                      <a:pt x="4657" y="5391"/>
                      <a:pt x="4657" y="5113"/>
                    </a:cubicBezTo>
                    <a:cubicBezTo>
                      <a:pt x="4682" y="4835"/>
                      <a:pt x="5062" y="4531"/>
                      <a:pt x="5517" y="3721"/>
                    </a:cubicBezTo>
                    <a:cubicBezTo>
                      <a:pt x="5770" y="3164"/>
                      <a:pt x="6024" y="2608"/>
                      <a:pt x="6201" y="2025"/>
                    </a:cubicBezTo>
                    <a:lnTo>
                      <a:pt x="6555" y="102"/>
                    </a:lnTo>
                    <a:lnTo>
                      <a:pt x="4961"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2"/>
              <p:cNvSpPr/>
              <p:nvPr/>
            </p:nvSpPr>
            <p:spPr>
              <a:xfrm>
                <a:off x="15181548" y="1566799"/>
                <a:ext cx="116135" cy="57690"/>
              </a:xfrm>
              <a:custGeom>
                <a:avLst/>
                <a:gdLst/>
                <a:ahLst/>
                <a:cxnLst/>
                <a:rect l="l" t="t" r="r" b="b"/>
                <a:pathLst>
                  <a:path w="4151" h="2062" extrusionOk="0">
                    <a:moveTo>
                      <a:pt x="363" y="0"/>
                    </a:moveTo>
                    <a:cubicBezTo>
                      <a:pt x="242" y="0"/>
                      <a:pt x="121" y="4"/>
                      <a:pt x="0" y="12"/>
                    </a:cubicBezTo>
                    <a:cubicBezTo>
                      <a:pt x="1468" y="518"/>
                      <a:pt x="2860" y="1201"/>
                      <a:pt x="4151" y="2062"/>
                    </a:cubicBezTo>
                    <a:cubicBezTo>
                      <a:pt x="3771" y="1353"/>
                      <a:pt x="3467" y="822"/>
                      <a:pt x="3467" y="822"/>
                    </a:cubicBezTo>
                    <a:cubicBezTo>
                      <a:pt x="2512" y="298"/>
                      <a:pt x="1434" y="0"/>
                      <a:pt x="363"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42"/>
              <p:cNvSpPr/>
              <p:nvPr/>
            </p:nvSpPr>
            <p:spPr>
              <a:xfrm>
                <a:off x="15131971" y="1406376"/>
                <a:ext cx="127493" cy="132138"/>
              </a:xfrm>
              <a:custGeom>
                <a:avLst/>
                <a:gdLst/>
                <a:ahLst/>
                <a:cxnLst/>
                <a:rect l="l" t="t" r="r" b="b"/>
                <a:pathLst>
                  <a:path w="4557" h="4723" extrusionOk="0">
                    <a:moveTo>
                      <a:pt x="2936" y="1"/>
                    </a:moveTo>
                    <a:lnTo>
                      <a:pt x="1" y="1165"/>
                    </a:lnTo>
                    <a:lnTo>
                      <a:pt x="1418" y="4480"/>
                    </a:lnTo>
                    <a:cubicBezTo>
                      <a:pt x="1473" y="4628"/>
                      <a:pt x="1610" y="4722"/>
                      <a:pt x="1759" y="4722"/>
                    </a:cubicBezTo>
                    <a:cubicBezTo>
                      <a:pt x="1814" y="4722"/>
                      <a:pt x="1870" y="4710"/>
                      <a:pt x="1924" y="4683"/>
                    </a:cubicBezTo>
                    <a:lnTo>
                      <a:pt x="4379" y="3670"/>
                    </a:lnTo>
                    <a:cubicBezTo>
                      <a:pt x="4505" y="3620"/>
                      <a:pt x="4556" y="3493"/>
                      <a:pt x="4531" y="3367"/>
                    </a:cubicBezTo>
                    <a:cubicBezTo>
                      <a:pt x="4404" y="2886"/>
                      <a:pt x="4227" y="2430"/>
                      <a:pt x="3999" y="2000"/>
                    </a:cubicBezTo>
                    <a:cubicBezTo>
                      <a:pt x="3569" y="1114"/>
                      <a:pt x="2936" y="1"/>
                      <a:pt x="2936"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42"/>
              <p:cNvSpPr/>
              <p:nvPr/>
            </p:nvSpPr>
            <p:spPr>
              <a:xfrm>
                <a:off x="15131971" y="1436116"/>
                <a:ext cx="128193" cy="102789"/>
              </a:xfrm>
              <a:custGeom>
                <a:avLst/>
                <a:gdLst/>
                <a:ahLst/>
                <a:cxnLst/>
                <a:rect l="l" t="t" r="r" b="b"/>
                <a:pathLst>
                  <a:path w="4582" h="3674" extrusionOk="0">
                    <a:moveTo>
                      <a:pt x="380" y="1"/>
                    </a:moveTo>
                    <a:lnTo>
                      <a:pt x="1" y="127"/>
                    </a:lnTo>
                    <a:lnTo>
                      <a:pt x="1418" y="3443"/>
                    </a:lnTo>
                    <a:cubicBezTo>
                      <a:pt x="1474" y="3593"/>
                      <a:pt x="1615" y="3674"/>
                      <a:pt x="1767" y="3674"/>
                    </a:cubicBezTo>
                    <a:cubicBezTo>
                      <a:pt x="1819" y="3674"/>
                      <a:pt x="1872" y="3664"/>
                      <a:pt x="1924" y="3645"/>
                    </a:cubicBezTo>
                    <a:lnTo>
                      <a:pt x="4379" y="2633"/>
                    </a:lnTo>
                    <a:cubicBezTo>
                      <a:pt x="4505" y="2582"/>
                      <a:pt x="4581" y="2430"/>
                      <a:pt x="4531" y="2304"/>
                    </a:cubicBezTo>
                    <a:lnTo>
                      <a:pt x="4531" y="2278"/>
                    </a:lnTo>
                    <a:cubicBezTo>
                      <a:pt x="4379" y="2380"/>
                      <a:pt x="4227" y="2506"/>
                      <a:pt x="4050" y="2582"/>
                    </a:cubicBezTo>
                    <a:cubicBezTo>
                      <a:pt x="3443" y="2861"/>
                      <a:pt x="2810" y="3088"/>
                      <a:pt x="2177" y="3291"/>
                    </a:cubicBezTo>
                    <a:cubicBezTo>
                      <a:pt x="2150" y="3302"/>
                      <a:pt x="2122" y="3307"/>
                      <a:pt x="2094" y="3307"/>
                    </a:cubicBezTo>
                    <a:cubicBezTo>
                      <a:pt x="1991" y="3307"/>
                      <a:pt x="1893" y="3238"/>
                      <a:pt x="1873" y="3139"/>
                    </a:cubicBezTo>
                    <a:cubicBezTo>
                      <a:pt x="1798" y="2962"/>
                      <a:pt x="1696" y="2633"/>
                      <a:pt x="1494" y="2076"/>
                    </a:cubicBezTo>
                    <a:cubicBezTo>
                      <a:pt x="1190" y="1342"/>
                      <a:pt x="811" y="633"/>
                      <a:pt x="38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42"/>
              <p:cNvSpPr/>
              <p:nvPr/>
            </p:nvSpPr>
            <p:spPr>
              <a:xfrm>
                <a:off x="15122767" y="1393926"/>
                <a:ext cx="106231" cy="60208"/>
              </a:xfrm>
              <a:custGeom>
                <a:avLst/>
                <a:gdLst/>
                <a:ahLst/>
                <a:cxnLst/>
                <a:rect l="l" t="t" r="r" b="b"/>
                <a:pathLst>
                  <a:path w="3797" h="2152" extrusionOk="0">
                    <a:moveTo>
                      <a:pt x="2873" y="0"/>
                    </a:moveTo>
                    <a:cubicBezTo>
                      <a:pt x="2850" y="0"/>
                      <a:pt x="2828" y="6"/>
                      <a:pt x="2810" y="16"/>
                    </a:cubicBezTo>
                    <a:lnTo>
                      <a:pt x="127" y="1079"/>
                    </a:lnTo>
                    <a:cubicBezTo>
                      <a:pt x="26" y="1104"/>
                      <a:pt x="1" y="1230"/>
                      <a:pt x="77" y="1332"/>
                    </a:cubicBezTo>
                    <a:lnTo>
                      <a:pt x="583" y="2091"/>
                    </a:lnTo>
                    <a:cubicBezTo>
                      <a:pt x="620" y="2128"/>
                      <a:pt x="670" y="2151"/>
                      <a:pt x="725" y="2151"/>
                    </a:cubicBezTo>
                    <a:cubicBezTo>
                      <a:pt x="745" y="2151"/>
                      <a:pt x="765" y="2148"/>
                      <a:pt x="785" y="2141"/>
                    </a:cubicBezTo>
                    <a:lnTo>
                      <a:pt x="3721" y="851"/>
                    </a:lnTo>
                    <a:cubicBezTo>
                      <a:pt x="3797" y="800"/>
                      <a:pt x="3797" y="674"/>
                      <a:pt x="3721" y="623"/>
                    </a:cubicBezTo>
                    <a:cubicBezTo>
                      <a:pt x="3443" y="496"/>
                      <a:pt x="3189" y="294"/>
                      <a:pt x="2987" y="66"/>
                    </a:cubicBezTo>
                    <a:cubicBezTo>
                      <a:pt x="2955" y="18"/>
                      <a:pt x="2913" y="0"/>
                      <a:pt x="2873"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42"/>
              <p:cNvSpPr/>
              <p:nvPr/>
            </p:nvSpPr>
            <p:spPr>
              <a:xfrm>
                <a:off x="15122767" y="1412754"/>
                <a:ext cx="106231" cy="41379"/>
              </a:xfrm>
              <a:custGeom>
                <a:avLst/>
                <a:gdLst/>
                <a:ahLst/>
                <a:cxnLst/>
                <a:rect l="l" t="t" r="r" b="b"/>
                <a:pathLst>
                  <a:path w="3797" h="1479" extrusionOk="0">
                    <a:moveTo>
                      <a:pt x="3746" y="1"/>
                    </a:moveTo>
                    <a:lnTo>
                      <a:pt x="1064" y="1089"/>
                    </a:lnTo>
                    <a:cubicBezTo>
                      <a:pt x="1030" y="1102"/>
                      <a:pt x="992" y="1109"/>
                      <a:pt x="954" y="1109"/>
                    </a:cubicBezTo>
                    <a:cubicBezTo>
                      <a:pt x="849" y="1109"/>
                      <a:pt x="740" y="1062"/>
                      <a:pt x="684" y="988"/>
                    </a:cubicBezTo>
                    <a:lnTo>
                      <a:pt x="203" y="380"/>
                    </a:lnTo>
                    <a:lnTo>
                      <a:pt x="153" y="406"/>
                    </a:lnTo>
                    <a:cubicBezTo>
                      <a:pt x="51" y="456"/>
                      <a:pt x="1" y="557"/>
                      <a:pt x="77" y="659"/>
                    </a:cubicBezTo>
                    <a:lnTo>
                      <a:pt x="583" y="1418"/>
                    </a:lnTo>
                    <a:cubicBezTo>
                      <a:pt x="620" y="1455"/>
                      <a:pt x="670" y="1478"/>
                      <a:pt x="725" y="1478"/>
                    </a:cubicBezTo>
                    <a:cubicBezTo>
                      <a:pt x="745" y="1478"/>
                      <a:pt x="765" y="1475"/>
                      <a:pt x="785" y="1468"/>
                    </a:cubicBezTo>
                    <a:lnTo>
                      <a:pt x="3721" y="178"/>
                    </a:lnTo>
                    <a:cubicBezTo>
                      <a:pt x="3772" y="152"/>
                      <a:pt x="3797" y="51"/>
                      <a:pt x="3746"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2"/>
              <p:cNvSpPr/>
              <p:nvPr/>
            </p:nvSpPr>
            <p:spPr>
              <a:xfrm>
                <a:off x="14740426" y="928548"/>
                <a:ext cx="290323" cy="209132"/>
              </a:xfrm>
              <a:custGeom>
                <a:avLst/>
                <a:gdLst/>
                <a:ahLst/>
                <a:cxnLst/>
                <a:rect l="l" t="t" r="r" b="b"/>
                <a:pathLst>
                  <a:path w="10377" h="7475" extrusionOk="0">
                    <a:moveTo>
                      <a:pt x="5396" y="0"/>
                    </a:moveTo>
                    <a:cubicBezTo>
                      <a:pt x="1877" y="0"/>
                      <a:pt x="419" y="3960"/>
                      <a:pt x="51" y="5135"/>
                    </a:cubicBezTo>
                    <a:cubicBezTo>
                      <a:pt x="0" y="5312"/>
                      <a:pt x="102" y="5489"/>
                      <a:pt x="279" y="5540"/>
                    </a:cubicBezTo>
                    <a:cubicBezTo>
                      <a:pt x="3063" y="6400"/>
                      <a:pt x="5923" y="7033"/>
                      <a:pt x="8782" y="7463"/>
                    </a:cubicBezTo>
                    <a:cubicBezTo>
                      <a:pt x="8809" y="7471"/>
                      <a:pt x="8836" y="7474"/>
                      <a:pt x="8862" y="7474"/>
                    </a:cubicBezTo>
                    <a:cubicBezTo>
                      <a:pt x="9010" y="7474"/>
                      <a:pt x="9144" y="7360"/>
                      <a:pt x="9187" y="7210"/>
                    </a:cubicBezTo>
                    <a:cubicBezTo>
                      <a:pt x="9491" y="5919"/>
                      <a:pt x="10377" y="984"/>
                      <a:pt x="6505" y="124"/>
                    </a:cubicBezTo>
                    <a:cubicBezTo>
                      <a:pt x="6114" y="39"/>
                      <a:pt x="5745" y="0"/>
                      <a:pt x="5396"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2"/>
              <p:cNvSpPr/>
              <p:nvPr/>
            </p:nvSpPr>
            <p:spPr>
              <a:xfrm>
                <a:off x="14740426" y="928380"/>
                <a:ext cx="155079" cy="186330"/>
              </a:xfrm>
              <a:custGeom>
                <a:avLst/>
                <a:gdLst/>
                <a:ahLst/>
                <a:cxnLst/>
                <a:rect l="l" t="t" r="r" b="b"/>
                <a:pathLst>
                  <a:path w="5543" h="6660" extrusionOk="0">
                    <a:moveTo>
                      <a:pt x="5378" y="0"/>
                    </a:moveTo>
                    <a:cubicBezTo>
                      <a:pt x="1878" y="0"/>
                      <a:pt x="400" y="3944"/>
                      <a:pt x="51" y="5141"/>
                    </a:cubicBezTo>
                    <a:cubicBezTo>
                      <a:pt x="0" y="5318"/>
                      <a:pt x="102" y="5495"/>
                      <a:pt x="279" y="5546"/>
                    </a:cubicBezTo>
                    <a:cubicBezTo>
                      <a:pt x="1544" y="5950"/>
                      <a:pt x="2936" y="6330"/>
                      <a:pt x="4455" y="6659"/>
                    </a:cubicBezTo>
                    <a:cubicBezTo>
                      <a:pt x="4404" y="6634"/>
                      <a:pt x="2303" y="5343"/>
                      <a:pt x="2430" y="3167"/>
                    </a:cubicBezTo>
                    <a:cubicBezTo>
                      <a:pt x="2557" y="1370"/>
                      <a:pt x="4733" y="332"/>
                      <a:pt x="5543" y="3"/>
                    </a:cubicBezTo>
                    <a:cubicBezTo>
                      <a:pt x="5487" y="1"/>
                      <a:pt x="5432" y="0"/>
                      <a:pt x="5378"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2"/>
              <p:cNvSpPr/>
              <p:nvPr/>
            </p:nvSpPr>
            <p:spPr>
              <a:xfrm>
                <a:off x="12757885" y="866718"/>
                <a:ext cx="1907506" cy="858490"/>
              </a:xfrm>
              <a:custGeom>
                <a:avLst/>
                <a:gdLst/>
                <a:ahLst/>
                <a:cxnLst/>
                <a:rect l="l" t="t" r="r" b="b"/>
                <a:pathLst>
                  <a:path w="68180" h="30685" extrusionOk="0">
                    <a:moveTo>
                      <a:pt x="26110" y="0"/>
                    </a:moveTo>
                    <a:cubicBezTo>
                      <a:pt x="25929" y="0"/>
                      <a:pt x="25746" y="2"/>
                      <a:pt x="25562" y="5"/>
                    </a:cubicBezTo>
                    <a:cubicBezTo>
                      <a:pt x="16375" y="157"/>
                      <a:pt x="1" y="11293"/>
                      <a:pt x="1" y="11293"/>
                    </a:cubicBezTo>
                    <a:lnTo>
                      <a:pt x="13718" y="28679"/>
                    </a:lnTo>
                    <a:cubicBezTo>
                      <a:pt x="16025" y="27438"/>
                      <a:pt x="18600" y="26806"/>
                      <a:pt x="21192" y="26806"/>
                    </a:cubicBezTo>
                    <a:cubicBezTo>
                      <a:pt x="21983" y="26806"/>
                      <a:pt x="22775" y="26865"/>
                      <a:pt x="23562" y="26983"/>
                    </a:cubicBezTo>
                    <a:cubicBezTo>
                      <a:pt x="27812" y="27650"/>
                      <a:pt x="36983" y="30685"/>
                      <a:pt x="43977" y="30685"/>
                    </a:cubicBezTo>
                    <a:cubicBezTo>
                      <a:pt x="46272" y="30685"/>
                      <a:pt x="48332" y="30358"/>
                      <a:pt x="49908" y="29514"/>
                    </a:cubicBezTo>
                    <a:cubicBezTo>
                      <a:pt x="56285" y="26123"/>
                      <a:pt x="56083" y="22605"/>
                      <a:pt x="61600" y="19745"/>
                    </a:cubicBezTo>
                    <a:cubicBezTo>
                      <a:pt x="66504" y="17226"/>
                      <a:pt x="67889" y="17086"/>
                      <a:pt x="68136" y="17086"/>
                    </a:cubicBezTo>
                    <a:cubicBezTo>
                      <a:pt x="68167" y="17086"/>
                      <a:pt x="68180" y="17088"/>
                      <a:pt x="68180" y="17088"/>
                    </a:cubicBezTo>
                    <a:lnTo>
                      <a:pt x="59904" y="3270"/>
                    </a:lnTo>
                    <a:cubicBezTo>
                      <a:pt x="59904" y="3270"/>
                      <a:pt x="55903" y="6248"/>
                      <a:pt x="49639" y="6248"/>
                    </a:cubicBezTo>
                    <a:cubicBezTo>
                      <a:pt x="49370" y="6248"/>
                      <a:pt x="49097" y="6243"/>
                      <a:pt x="48819" y="6231"/>
                    </a:cubicBezTo>
                    <a:cubicBezTo>
                      <a:pt x="41326" y="5932"/>
                      <a:pt x="37065" y="0"/>
                      <a:pt x="26110"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2"/>
              <p:cNvSpPr/>
              <p:nvPr/>
            </p:nvSpPr>
            <p:spPr>
              <a:xfrm>
                <a:off x="12788324" y="931989"/>
                <a:ext cx="1858657" cy="728590"/>
              </a:xfrm>
              <a:custGeom>
                <a:avLst/>
                <a:gdLst/>
                <a:ahLst/>
                <a:cxnLst/>
                <a:rect l="l" t="t" r="r" b="b"/>
                <a:pathLst>
                  <a:path w="66434" h="26042" extrusionOk="0">
                    <a:moveTo>
                      <a:pt x="25741" y="0"/>
                    </a:moveTo>
                    <a:cubicBezTo>
                      <a:pt x="25681" y="0"/>
                      <a:pt x="25622" y="0"/>
                      <a:pt x="25562" y="1"/>
                    </a:cubicBezTo>
                    <a:cubicBezTo>
                      <a:pt x="20880" y="26"/>
                      <a:pt x="14528" y="2481"/>
                      <a:pt x="9415" y="4986"/>
                    </a:cubicBezTo>
                    <a:cubicBezTo>
                      <a:pt x="6176" y="6581"/>
                      <a:pt x="3038" y="8352"/>
                      <a:pt x="1" y="10301"/>
                    </a:cubicBezTo>
                    <a:lnTo>
                      <a:pt x="1064" y="11617"/>
                    </a:lnTo>
                    <a:cubicBezTo>
                      <a:pt x="4076" y="9744"/>
                      <a:pt x="7214" y="8074"/>
                      <a:pt x="10453" y="6631"/>
                    </a:cubicBezTo>
                    <a:cubicBezTo>
                      <a:pt x="15380" y="4430"/>
                      <a:pt x="21643" y="2328"/>
                      <a:pt x="26406" y="2328"/>
                    </a:cubicBezTo>
                    <a:cubicBezTo>
                      <a:pt x="26462" y="2328"/>
                      <a:pt x="26518" y="2328"/>
                      <a:pt x="26574" y="2329"/>
                    </a:cubicBezTo>
                    <a:cubicBezTo>
                      <a:pt x="31281" y="2380"/>
                      <a:pt x="34850" y="3291"/>
                      <a:pt x="37861" y="4101"/>
                    </a:cubicBezTo>
                    <a:cubicBezTo>
                      <a:pt x="41831" y="5158"/>
                      <a:pt x="44668" y="6324"/>
                      <a:pt x="48354" y="6324"/>
                    </a:cubicBezTo>
                    <a:cubicBezTo>
                      <a:pt x="48639" y="6324"/>
                      <a:pt x="48929" y="6317"/>
                      <a:pt x="49225" y="6302"/>
                    </a:cubicBezTo>
                    <a:cubicBezTo>
                      <a:pt x="50515" y="6252"/>
                      <a:pt x="51781" y="6075"/>
                      <a:pt x="53021" y="5796"/>
                    </a:cubicBezTo>
                    <a:cubicBezTo>
                      <a:pt x="57627" y="4759"/>
                      <a:pt x="60056" y="3063"/>
                      <a:pt x="60056" y="3063"/>
                    </a:cubicBezTo>
                    <a:lnTo>
                      <a:pt x="59474" y="2000"/>
                    </a:lnTo>
                    <a:cubicBezTo>
                      <a:pt x="59474" y="2000"/>
                      <a:pt x="56893" y="3847"/>
                      <a:pt x="52413" y="4733"/>
                    </a:cubicBezTo>
                    <a:cubicBezTo>
                      <a:pt x="51123" y="4986"/>
                      <a:pt x="49832" y="5113"/>
                      <a:pt x="48516" y="5113"/>
                    </a:cubicBezTo>
                    <a:cubicBezTo>
                      <a:pt x="44239" y="5113"/>
                      <a:pt x="41126" y="3417"/>
                      <a:pt x="36900" y="2000"/>
                    </a:cubicBezTo>
                    <a:cubicBezTo>
                      <a:pt x="33901" y="975"/>
                      <a:pt x="30409" y="0"/>
                      <a:pt x="25741" y="0"/>
                    </a:cubicBezTo>
                    <a:close/>
                    <a:moveTo>
                      <a:pt x="60740" y="4126"/>
                    </a:moveTo>
                    <a:cubicBezTo>
                      <a:pt x="60740" y="4126"/>
                      <a:pt x="58437" y="5670"/>
                      <a:pt x="53755" y="6834"/>
                    </a:cubicBezTo>
                    <a:cubicBezTo>
                      <a:pt x="52515" y="7163"/>
                      <a:pt x="51275" y="7365"/>
                      <a:pt x="50009" y="7492"/>
                    </a:cubicBezTo>
                    <a:cubicBezTo>
                      <a:pt x="49302" y="7563"/>
                      <a:pt x="48633" y="7595"/>
                      <a:pt x="47987" y="7595"/>
                    </a:cubicBezTo>
                    <a:cubicBezTo>
                      <a:pt x="44959" y="7595"/>
                      <a:pt x="42441" y="6889"/>
                      <a:pt x="38874" y="6201"/>
                    </a:cubicBezTo>
                    <a:cubicBezTo>
                      <a:pt x="35913" y="5619"/>
                      <a:pt x="32294" y="4759"/>
                      <a:pt x="27637" y="4657"/>
                    </a:cubicBezTo>
                    <a:cubicBezTo>
                      <a:pt x="27505" y="4655"/>
                      <a:pt x="27372" y="4653"/>
                      <a:pt x="27238" y="4653"/>
                    </a:cubicBezTo>
                    <a:cubicBezTo>
                      <a:pt x="22412" y="4653"/>
                      <a:pt x="16294" y="6405"/>
                      <a:pt x="11567" y="8276"/>
                    </a:cubicBezTo>
                    <a:cubicBezTo>
                      <a:pt x="8277" y="9567"/>
                      <a:pt x="5113" y="11136"/>
                      <a:pt x="2076" y="12958"/>
                    </a:cubicBezTo>
                    <a:lnTo>
                      <a:pt x="3139" y="14300"/>
                    </a:lnTo>
                    <a:cubicBezTo>
                      <a:pt x="6176" y="12528"/>
                      <a:pt x="9340" y="11060"/>
                      <a:pt x="12655" y="9896"/>
                    </a:cubicBezTo>
                    <a:cubicBezTo>
                      <a:pt x="17133" y="8355"/>
                      <a:pt x="23054" y="6975"/>
                      <a:pt x="27934" y="6975"/>
                    </a:cubicBezTo>
                    <a:cubicBezTo>
                      <a:pt x="28184" y="6975"/>
                      <a:pt x="28431" y="6978"/>
                      <a:pt x="28675" y="6986"/>
                    </a:cubicBezTo>
                    <a:cubicBezTo>
                      <a:pt x="33281" y="7137"/>
                      <a:pt x="36925" y="7947"/>
                      <a:pt x="39861" y="8302"/>
                    </a:cubicBezTo>
                    <a:cubicBezTo>
                      <a:pt x="42780" y="8639"/>
                      <a:pt x="44911" y="8965"/>
                      <a:pt x="47162" y="8965"/>
                    </a:cubicBezTo>
                    <a:cubicBezTo>
                      <a:pt x="48288" y="8965"/>
                      <a:pt x="49444" y="8884"/>
                      <a:pt x="50743" y="8681"/>
                    </a:cubicBezTo>
                    <a:cubicBezTo>
                      <a:pt x="51983" y="8504"/>
                      <a:pt x="53198" y="8226"/>
                      <a:pt x="54413" y="7897"/>
                    </a:cubicBezTo>
                    <a:cubicBezTo>
                      <a:pt x="58437" y="6758"/>
                      <a:pt x="60740" y="5492"/>
                      <a:pt x="61322" y="5138"/>
                    </a:cubicBezTo>
                    <a:lnTo>
                      <a:pt x="60740" y="4126"/>
                    </a:lnTo>
                    <a:close/>
                    <a:moveTo>
                      <a:pt x="62005" y="6252"/>
                    </a:moveTo>
                    <a:cubicBezTo>
                      <a:pt x="62005" y="6252"/>
                      <a:pt x="59955" y="7466"/>
                      <a:pt x="55096" y="8960"/>
                    </a:cubicBezTo>
                    <a:cubicBezTo>
                      <a:pt x="53881" y="9339"/>
                      <a:pt x="52692" y="9643"/>
                      <a:pt x="51502" y="9921"/>
                    </a:cubicBezTo>
                    <a:cubicBezTo>
                      <a:pt x="49172" y="10390"/>
                      <a:pt x="47364" y="10550"/>
                      <a:pt x="45272" y="10550"/>
                    </a:cubicBezTo>
                    <a:cubicBezTo>
                      <a:pt x="43978" y="10550"/>
                      <a:pt x="42575" y="10489"/>
                      <a:pt x="40873" y="10402"/>
                    </a:cubicBezTo>
                    <a:cubicBezTo>
                      <a:pt x="37988" y="10276"/>
                      <a:pt x="34293" y="9542"/>
                      <a:pt x="29738" y="9339"/>
                    </a:cubicBezTo>
                    <a:cubicBezTo>
                      <a:pt x="29279" y="9319"/>
                      <a:pt x="28811" y="9309"/>
                      <a:pt x="28335" y="9309"/>
                    </a:cubicBezTo>
                    <a:cubicBezTo>
                      <a:pt x="23509" y="9309"/>
                      <a:pt x="17913" y="10322"/>
                      <a:pt x="13743" y="11566"/>
                    </a:cubicBezTo>
                    <a:cubicBezTo>
                      <a:pt x="10428" y="12579"/>
                      <a:pt x="7239" y="13945"/>
                      <a:pt x="4227" y="15641"/>
                    </a:cubicBezTo>
                    <a:lnTo>
                      <a:pt x="5265" y="16982"/>
                    </a:lnTo>
                    <a:cubicBezTo>
                      <a:pt x="8277" y="15312"/>
                      <a:pt x="11516" y="14046"/>
                      <a:pt x="14857" y="13186"/>
                    </a:cubicBezTo>
                    <a:cubicBezTo>
                      <a:pt x="18581" y="12266"/>
                      <a:pt x="23682" y="11599"/>
                      <a:pt x="28321" y="11599"/>
                    </a:cubicBezTo>
                    <a:cubicBezTo>
                      <a:pt x="29167" y="11599"/>
                      <a:pt x="29997" y="11621"/>
                      <a:pt x="30801" y="11668"/>
                    </a:cubicBezTo>
                    <a:cubicBezTo>
                      <a:pt x="34669" y="11886"/>
                      <a:pt x="37989" y="12557"/>
                      <a:pt x="40649" y="12557"/>
                    </a:cubicBezTo>
                    <a:cubicBezTo>
                      <a:pt x="41069" y="12557"/>
                      <a:pt x="41473" y="12541"/>
                      <a:pt x="41860" y="12503"/>
                    </a:cubicBezTo>
                    <a:cubicBezTo>
                      <a:pt x="46365" y="12047"/>
                      <a:pt x="48617" y="12072"/>
                      <a:pt x="52262" y="11111"/>
                    </a:cubicBezTo>
                    <a:cubicBezTo>
                      <a:pt x="53400" y="10782"/>
                      <a:pt x="54565" y="10427"/>
                      <a:pt x="55779" y="10023"/>
                    </a:cubicBezTo>
                    <a:cubicBezTo>
                      <a:pt x="60714" y="8352"/>
                      <a:pt x="62638" y="7315"/>
                      <a:pt x="62638" y="7315"/>
                    </a:cubicBezTo>
                    <a:lnTo>
                      <a:pt x="62005" y="6252"/>
                    </a:lnTo>
                    <a:close/>
                    <a:moveTo>
                      <a:pt x="63270" y="8378"/>
                    </a:moveTo>
                    <a:cubicBezTo>
                      <a:pt x="63270" y="8378"/>
                      <a:pt x="61474" y="9238"/>
                      <a:pt x="56463" y="11085"/>
                    </a:cubicBezTo>
                    <a:cubicBezTo>
                      <a:pt x="55223" y="11541"/>
                      <a:pt x="54084" y="11921"/>
                      <a:pt x="52995" y="12300"/>
                    </a:cubicBezTo>
                    <a:cubicBezTo>
                      <a:pt x="49478" y="13464"/>
                      <a:pt x="47453" y="14148"/>
                      <a:pt x="42872" y="14603"/>
                    </a:cubicBezTo>
                    <a:cubicBezTo>
                      <a:pt x="42355" y="14655"/>
                      <a:pt x="41805" y="14677"/>
                      <a:pt x="41224" y="14677"/>
                    </a:cubicBezTo>
                    <a:cubicBezTo>
                      <a:pt x="38651" y="14677"/>
                      <a:pt x="35476" y="14244"/>
                      <a:pt x="31863" y="13996"/>
                    </a:cubicBezTo>
                    <a:cubicBezTo>
                      <a:pt x="30470" y="13903"/>
                      <a:pt x="29009" y="13859"/>
                      <a:pt x="27536" y="13859"/>
                    </a:cubicBezTo>
                    <a:cubicBezTo>
                      <a:pt x="23363" y="13859"/>
                      <a:pt x="19087" y="14214"/>
                      <a:pt x="15945" y="14831"/>
                    </a:cubicBezTo>
                    <a:cubicBezTo>
                      <a:pt x="12579" y="15514"/>
                      <a:pt x="9365" y="16678"/>
                      <a:pt x="6328" y="18298"/>
                    </a:cubicBezTo>
                    <a:lnTo>
                      <a:pt x="7391" y="19639"/>
                    </a:lnTo>
                    <a:cubicBezTo>
                      <a:pt x="10402" y="18045"/>
                      <a:pt x="13667" y="16957"/>
                      <a:pt x="17033" y="16476"/>
                    </a:cubicBezTo>
                    <a:cubicBezTo>
                      <a:pt x="19209" y="16154"/>
                      <a:pt x="22019" y="16010"/>
                      <a:pt x="24987" y="16010"/>
                    </a:cubicBezTo>
                    <a:cubicBezTo>
                      <a:pt x="27611" y="16010"/>
                      <a:pt x="30359" y="16122"/>
                      <a:pt x="32901" y="16324"/>
                    </a:cubicBezTo>
                    <a:cubicBezTo>
                      <a:pt x="36021" y="16575"/>
                      <a:pt x="38836" y="16890"/>
                      <a:pt x="41194" y="16890"/>
                    </a:cubicBezTo>
                    <a:cubicBezTo>
                      <a:pt x="42163" y="16890"/>
                      <a:pt x="43055" y="16837"/>
                      <a:pt x="43859" y="16704"/>
                    </a:cubicBezTo>
                    <a:cubicBezTo>
                      <a:pt x="48516" y="15919"/>
                      <a:pt x="50363" y="14856"/>
                      <a:pt x="53755" y="13490"/>
                    </a:cubicBezTo>
                    <a:cubicBezTo>
                      <a:pt x="54792" y="13059"/>
                      <a:pt x="55906" y="12604"/>
                      <a:pt x="57146" y="12123"/>
                    </a:cubicBezTo>
                    <a:cubicBezTo>
                      <a:pt x="62233" y="10124"/>
                      <a:pt x="63928" y="9440"/>
                      <a:pt x="63928" y="9440"/>
                    </a:cubicBezTo>
                    <a:lnTo>
                      <a:pt x="63270" y="8378"/>
                    </a:lnTo>
                    <a:close/>
                    <a:moveTo>
                      <a:pt x="64536" y="10503"/>
                    </a:moveTo>
                    <a:cubicBezTo>
                      <a:pt x="64536" y="10503"/>
                      <a:pt x="62992" y="11035"/>
                      <a:pt x="57804" y="13186"/>
                    </a:cubicBezTo>
                    <a:cubicBezTo>
                      <a:pt x="56564" y="13717"/>
                      <a:pt x="55476" y="14198"/>
                      <a:pt x="54489" y="14679"/>
                    </a:cubicBezTo>
                    <a:cubicBezTo>
                      <a:pt x="51224" y="16274"/>
                      <a:pt x="49554" y="17665"/>
                      <a:pt x="44846" y="18804"/>
                    </a:cubicBezTo>
                    <a:cubicBezTo>
                      <a:pt x="43800" y="19056"/>
                      <a:pt x="42591" y="19152"/>
                      <a:pt x="41254" y="19152"/>
                    </a:cubicBezTo>
                    <a:cubicBezTo>
                      <a:pt x="39098" y="19152"/>
                      <a:pt x="36610" y="18902"/>
                      <a:pt x="33939" y="18652"/>
                    </a:cubicBezTo>
                    <a:cubicBezTo>
                      <a:pt x="29837" y="18278"/>
                      <a:pt x="25291" y="17973"/>
                      <a:pt x="21615" y="17973"/>
                    </a:cubicBezTo>
                    <a:cubicBezTo>
                      <a:pt x="20324" y="17973"/>
                      <a:pt x="19141" y="18010"/>
                      <a:pt x="18121" y="18096"/>
                    </a:cubicBezTo>
                    <a:cubicBezTo>
                      <a:pt x="14730" y="18425"/>
                      <a:pt x="11440" y="19412"/>
                      <a:pt x="8454" y="20981"/>
                    </a:cubicBezTo>
                    <a:lnTo>
                      <a:pt x="9491" y="22322"/>
                    </a:lnTo>
                    <a:cubicBezTo>
                      <a:pt x="12579" y="20955"/>
                      <a:pt x="15869" y="20095"/>
                      <a:pt x="19210" y="19741"/>
                    </a:cubicBezTo>
                    <a:cubicBezTo>
                      <a:pt x="19769" y="19684"/>
                      <a:pt x="20385" y="19659"/>
                      <a:pt x="21048" y="19659"/>
                    </a:cubicBezTo>
                    <a:cubicBezTo>
                      <a:pt x="24855" y="19659"/>
                      <a:pt x="30195" y="20489"/>
                      <a:pt x="35002" y="21006"/>
                    </a:cubicBezTo>
                    <a:cubicBezTo>
                      <a:pt x="37323" y="21253"/>
                      <a:pt x="39525" y="21456"/>
                      <a:pt x="41482" y="21456"/>
                    </a:cubicBezTo>
                    <a:cubicBezTo>
                      <a:pt x="43131" y="21456"/>
                      <a:pt x="44607" y="21312"/>
                      <a:pt x="45833" y="20930"/>
                    </a:cubicBezTo>
                    <a:cubicBezTo>
                      <a:pt x="50617" y="19412"/>
                      <a:pt x="52110" y="17691"/>
                      <a:pt x="55248" y="15894"/>
                    </a:cubicBezTo>
                    <a:cubicBezTo>
                      <a:pt x="56184" y="15362"/>
                      <a:pt x="57247" y="14831"/>
                      <a:pt x="58487" y="14274"/>
                    </a:cubicBezTo>
                    <a:cubicBezTo>
                      <a:pt x="63751" y="11921"/>
                      <a:pt x="65168" y="11592"/>
                      <a:pt x="65168" y="11592"/>
                    </a:cubicBezTo>
                    <a:lnTo>
                      <a:pt x="64536" y="10503"/>
                    </a:lnTo>
                    <a:close/>
                    <a:moveTo>
                      <a:pt x="65776" y="12629"/>
                    </a:moveTo>
                    <a:cubicBezTo>
                      <a:pt x="65776" y="12629"/>
                      <a:pt x="64485" y="12806"/>
                      <a:pt x="59145" y="15312"/>
                    </a:cubicBezTo>
                    <a:cubicBezTo>
                      <a:pt x="58032" y="15818"/>
                      <a:pt x="56969" y="16425"/>
                      <a:pt x="55982" y="17083"/>
                    </a:cubicBezTo>
                    <a:cubicBezTo>
                      <a:pt x="52970" y="19083"/>
                      <a:pt x="51654" y="21133"/>
                      <a:pt x="46820" y="23005"/>
                    </a:cubicBezTo>
                    <a:cubicBezTo>
                      <a:pt x="45447" y="23529"/>
                      <a:pt x="43742" y="23727"/>
                      <a:pt x="41832" y="23727"/>
                    </a:cubicBezTo>
                    <a:cubicBezTo>
                      <a:pt x="40047" y="23727"/>
                      <a:pt x="38081" y="23554"/>
                      <a:pt x="36039" y="23309"/>
                    </a:cubicBezTo>
                    <a:cubicBezTo>
                      <a:pt x="30269" y="22651"/>
                      <a:pt x="23917" y="21487"/>
                      <a:pt x="20298" y="21386"/>
                    </a:cubicBezTo>
                    <a:cubicBezTo>
                      <a:pt x="20148" y="21382"/>
                      <a:pt x="19998" y="21381"/>
                      <a:pt x="19848" y="21381"/>
                    </a:cubicBezTo>
                    <a:cubicBezTo>
                      <a:pt x="16610" y="21381"/>
                      <a:pt x="13409" y="22164"/>
                      <a:pt x="10554" y="23663"/>
                    </a:cubicBezTo>
                    <a:lnTo>
                      <a:pt x="11592" y="25005"/>
                    </a:lnTo>
                    <a:cubicBezTo>
                      <a:pt x="14137" y="23657"/>
                      <a:pt x="16954" y="22960"/>
                      <a:pt x="19813" y="22960"/>
                    </a:cubicBezTo>
                    <a:cubicBezTo>
                      <a:pt x="20336" y="22960"/>
                      <a:pt x="20861" y="22984"/>
                      <a:pt x="21386" y="23031"/>
                    </a:cubicBezTo>
                    <a:cubicBezTo>
                      <a:pt x="24853" y="23334"/>
                      <a:pt x="31231" y="24903"/>
                      <a:pt x="37077" y="25663"/>
                    </a:cubicBezTo>
                    <a:cubicBezTo>
                      <a:pt x="38879" y="25892"/>
                      <a:pt x="40633" y="26041"/>
                      <a:pt x="42257" y="26041"/>
                    </a:cubicBezTo>
                    <a:cubicBezTo>
                      <a:pt x="44397" y="26041"/>
                      <a:pt x="46311" y="25782"/>
                      <a:pt x="47807" y="25106"/>
                    </a:cubicBezTo>
                    <a:cubicBezTo>
                      <a:pt x="52692" y="22854"/>
                      <a:pt x="53856" y="20475"/>
                      <a:pt x="56716" y="18273"/>
                    </a:cubicBezTo>
                    <a:cubicBezTo>
                      <a:pt x="57677" y="17539"/>
                      <a:pt x="58715" y="16906"/>
                      <a:pt x="59829" y="16375"/>
                    </a:cubicBezTo>
                    <a:cubicBezTo>
                      <a:pt x="65194" y="13717"/>
                      <a:pt x="66409" y="13692"/>
                      <a:pt x="66434" y="13692"/>
                    </a:cubicBezTo>
                    <a:lnTo>
                      <a:pt x="65776" y="12629"/>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2"/>
              <p:cNvSpPr/>
              <p:nvPr/>
            </p:nvSpPr>
            <p:spPr>
              <a:xfrm>
                <a:off x="13833424" y="946873"/>
                <a:ext cx="724365" cy="395826"/>
              </a:xfrm>
              <a:custGeom>
                <a:avLst/>
                <a:gdLst/>
                <a:ahLst/>
                <a:cxnLst/>
                <a:rect l="l" t="t" r="r" b="b"/>
                <a:pathLst>
                  <a:path w="25891" h="14148" extrusionOk="0">
                    <a:moveTo>
                      <a:pt x="0" y="0"/>
                    </a:moveTo>
                    <a:cubicBezTo>
                      <a:pt x="0" y="0"/>
                      <a:pt x="1974" y="5568"/>
                      <a:pt x="3037" y="9212"/>
                    </a:cubicBezTo>
                    <a:cubicBezTo>
                      <a:pt x="3923" y="12325"/>
                      <a:pt x="4125" y="13768"/>
                      <a:pt x="4151" y="14147"/>
                    </a:cubicBezTo>
                    <a:cubicBezTo>
                      <a:pt x="4606" y="14147"/>
                      <a:pt x="5062" y="14122"/>
                      <a:pt x="5492" y="14071"/>
                    </a:cubicBezTo>
                    <a:cubicBezTo>
                      <a:pt x="10073" y="13616"/>
                      <a:pt x="12123" y="12932"/>
                      <a:pt x="15615" y="11768"/>
                    </a:cubicBezTo>
                    <a:cubicBezTo>
                      <a:pt x="16703" y="11389"/>
                      <a:pt x="17817" y="11009"/>
                      <a:pt x="19057" y="10553"/>
                    </a:cubicBezTo>
                    <a:cubicBezTo>
                      <a:pt x="24093" y="8706"/>
                      <a:pt x="25890" y="7846"/>
                      <a:pt x="25890" y="7846"/>
                    </a:cubicBezTo>
                    <a:lnTo>
                      <a:pt x="25257" y="6783"/>
                    </a:lnTo>
                    <a:lnTo>
                      <a:pt x="24625" y="5720"/>
                    </a:lnTo>
                    <a:lnTo>
                      <a:pt x="23992" y="4657"/>
                    </a:lnTo>
                    <a:lnTo>
                      <a:pt x="23967" y="4631"/>
                    </a:lnTo>
                    <a:lnTo>
                      <a:pt x="23359" y="3594"/>
                    </a:lnTo>
                    <a:lnTo>
                      <a:pt x="22727" y="2531"/>
                    </a:lnTo>
                    <a:lnTo>
                      <a:pt x="22094" y="1468"/>
                    </a:lnTo>
                    <a:lnTo>
                      <a:pt x="21461" y="405"/>
                    </a:lnTo>
                    <a:cubicBezTo>
                      <a:pt x="21461" y="405"/>
                      <a:pt x="17460" y="3383"/>
                      <a:pt x="11196" y="3383"/>
                    </a:cubicBezTo>
                    <a:cubicBezTo>
                      <a:pt x="10927" y="3383"/>
                      <a:pt x="10654" y="3378"/>
                      <a:pt x="10376" y="3366"/>
                    </a:cubicBezTo>
                    <a:cubicBezTo>
                      <a:pt x="6504" y="3214"/>
                      <a:pt x="3493" y="1569"/>
                      <a:pt x="0" y="0"/>
                    </a:cubicBez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42"/>
              <p:cNvSpPr/>
              <p:nvPr/>
            </p:nvSpPr>
            <p:spPr>
              <a:xfrm>
                <a:off x="13880146" y="989343"/>
                <a:ext cx="30467" cy="31195"/>
              </a:xfrm>
              <a:custGeom>
                <a:avLst/>
                <a:gdLst/>
                <a:ahLst/>
                <a:cxnLst/>
                <a:rect l="l" t="t" r="r" b="b"/>
                <a:pathLst>
                  <a:path w="1089" h="1115" extrusionOk="0">
                    <a:moveTo>
                      <a:pt x="659" y="1"/>
                    </a:moveTo>
                    <a:lnTo>
                      <a:pt x="431" y="355"/>
                    </a:lnTo>
                    <a:lnTo>
                      <a:pt x="1" y="254"/>
                    </a:lnTo>
                    <a:lnTo>
                      <a:pt x="279" y="583"/>
                    </a:lnTo>
                    <a:lnTo>
                      <a:pt x="26" y="937"/>
                    </a:lnTo>
                    <a:lnTo>
                      <a:pt x="26" y="937"/>
                    </a:lnTo>
                    <a:lnTo>
                      <a:pt x="431" y="785"/>
                    </a:lnTo>
                    <a:lnTo>
                      <a:pt x="684" y="1114"/>
                    </a:lnTo>
                    <a:lnTo>
                      <a:pt x="684" y="684"/>
                    </a:lnTo>
                    <a:lnTo>
                      <a:pt x="1089" y="557"/>
                    </a:lnTo>
                    <a:lnTo>
                      <a:pt x="684" y="431"/>
                    </a:lnTo>
                    <a:lnTo>
                      <a:pt x="659"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42"/>
              <p:cNvSpPr/>
              <p:nvPr/>
            </p:nvSpPr>
            <p:spPr>
              <a:xfrm>
                <a:off x="13945278" y="1043172"/>
                <a:ext cx="29768" cy="31167"/>
              </a:xfrm>
              <a:custGeom>
                <a:avLst/>
                <a:gdLst/>
                <a:ahLst/>
                <a:cxnLst/>
                <a:rect l="l" t="t" r="r" b="b"/>
                <a:pathLst>
                  <a:path w="1064" h="1114" extrusionOk="0">
                    <a:moveTo>
                      <a:pt x="659" y="0"/>
                    </a:moveTo>
                    <a:lnTo>
                      <a:pt x="406" y="354"/>
                    </a:lnTo>
                    <a:lnTo>
                      <a:pt x="1" y="228"/>
                    </a:lnTo>
                    <a:lnTo>
                      <a:pt x="254" y="582"/>
                    </a:lnTo>
                    <a:lnTo>
                      <a:pt x="26" y="936"/>
                    </a:lnTo>
                    <a:lnTo>
                      <a:pt x="26" y="936"/>
                    </a:lnTo>
                    <a:lnTo>
                      <a:pt x="431" y="785"/>
                    </a:lnTo>
                    <a:lnTo>
                      <a:pt x="684" y="1114"/>
                    </a:lnTo>
                    <a:lnTo>
                      <a:pt x="684" y="683"/>
                    </a:lnTo>
                    <a:lnTo>
                      <a:pt x="1064" y="531"/>
                    </a:lnTo>
                    <a:lnTo>
                      <a:pt x="659" y="430"/>
                    </a:lnTo>
                    <a:lnTo>
                      <a:pt x="659"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2"/>
              <p:cNvSpPr/>
              <p:nvPr/>
            </p:nvSpPr>
            <p:spPr>
              <a:xfrm>
                <a:off x="13967240" y="1111829"/>
                <a:ext cx="31167" cy="30495"/>
              </a:xfrm>
              <a:custGeom>
                <a:avLst/>
                <a:gdLst/>
                <a:ahLst/>
                <a:cxnLst/>
                <a:rect l="l" t="t" r="r" b="b"/>
                <a:pathLst>
                  <a:path w="1114" h="1090" extrusionOk="0">
                    <a:moveTo>
                      <a:pt x="608" y="1"/>
                    </a:moveTo>
                    <a:lnTo>
                      <a:pt x="431" y="380"/>
                    </a:lnTo>
                    <a:lnTo>
                      <a:pt x="0" y="305"/>
                    </a:lnTo>
                    <a:lnTo>
                      <a:pt x="304" y="608"/>
                    </a:lnTo>
                    <a:lnTo>
                      <a:pt x="127" y="988"/>
                    </a:lnTo>
                    <a:lnTo>
                      <a:pt x="481" y="785"/>
                    </a:lnTo>
                    <a:lnTo>
                      <a:pt x="785" y="1089"/>
                    </a:lnTo>
                    <a:lnTo>
                      <a:pt x="734" y="684"/>
                    </a:lnTo>
                    <a:lnTo>
                      <a:pt x="1114" y="482"/>
                    </a:lnTo>
                    <a:lnTo>
                      <a:pt x="684" y="406"/>
                    </a:lnTo>
                    <a:lnTo>
                      <a:pt x="608"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42"/>
              <p:cNvSpPr/>
              <p:nvPr/>
            </p:nvSpPr>
            <p:spPr>
              <a:xfrm>
                <a:off x="13987776" y="1179114"/>
                <a:ext cx="31167" cy="30467"/>
              </a:xfrm>
              <a:custGeom>
                <a:avLst/>
                <a:gdLst/>
                <a:ahLst/>
                <a:cxnLst/>
                <a:rect l="l" t="t" r="r" b="b"/>
                <a:pathLst>
                  <a:path w="1114" h="1089" extrusionOk="0">
                    <a:moveTo>
                      <a:pt x="582" y="0"/>
                    </a:moveTo>
                    <a:lnTo>
                      <a:pt x="431" y="380"/>
                    </a:lnTo>
                    <a:lnTo>
                      <a:pt x="0" y="354"/>
                    </a:lnTo>
                    <a:lnTo>
                      <a:pt x="0" y="354"/>
                    </a:lnTo>
                    <a:lnTo>
                      <a:pt x="329" y="633"/>
                    </a:lnTo>
                    <a:lnTo>
                      <a:pt x="152" y="1038"/>
                    </a:lnTo>
                    <a:lnTo>
                      <a:pt x="532" y="810"/>
                    </a:lnTo>
                    <a:lnTo>
                      <a:pt x="835" y="1088"/>
                    </a:lnTo>
                    <a:lnTo>
                      <a:pt x="835" y="1088"/>
                    </a:lnTo>
                    <a:lnTo>
                      <a:pt x="734" y="658"/>
                    </a:lnTo>
                    <a:lnTo>
                      <a:pt x="1114" y="456"/>
                    </a:lnTo>
                    <a:lnTo>
                      <a:pt x="684" y="405"/>
                    </a:lnTo>
                    <a:lnTo>
                      <a:pt x="582"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2"/>
              <p:cNvSpPr/>
              <p:nvPr/>
            </p:nvSpPr>
            <p:spPr>
              <a:xfrm>
                <a:off x="14003359" y="1248499"/>
                <a:ext cx="31167" cy="29768"/>
              </a:xfrm>
              <a:custGeom>
                <a:avLst/>
                <a:gdLst/>
                <a:ahLst/>
                <a:cxnLst/>
                <a:rect l="l" t="t" r="r" b="b"/>
                <a:pathLst>
                  <a:path w="1114" h="1064" extrusionOk="0">
                    <a:moveTo>
                      <a:pt x="557" y="0"/>
                    </a:moveTo>
                    <a:lnTo>
                      <a:pt x="430" y="405"/>
                    </a:lnTo>
                    <a:lnTo>
                      <a:pt x="0" y="405"/>
                    </a:lnTo>
                    <a:lnTo>
                      <a:pt x="354" y="658"/>
                    </a:lnTo>
                    <a:lnTo>
                      <a:pt x="228" y="1063"/>
                    </a:lnTo>
                    <a:lnTo>
                      <a:pt x="557" y="810"/>
                    </a:lnTo>
                    <a:lnTo>
                      <a:pt x="911" y="1038"/>
                    </a:lnTo>
                    <a:lnTo>
                      <a:pt x="785" y="633"/>
                    </a:lnTo>
                    <a:lnTo>
                      <a:pt x="1114" y="380"/>
                    </a:lnTo>
                    <a:lnTo>
                      <a:pt x="683" y="405"/>
                    </a:lnTo>
                    <a:lnTo>
                      <a:pt x="557"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42"/>
              <p:cNvSpPr/>
              <p:nvPr/>
            </p:nvSpPr>
            <p:spPr>
              <a:xfrm>
                <a:off x="13891477" y="1060854"/>
                <a:ext cx="29768" cy="31195"/>
              </a:xfrm>
              <a:custGeom>
                <a:avLst/>
                <a:gdLst/>
                <a:ahLst/>
                <a:cxnLst/>
                <a:rect l="l" t="t" r="r" b="b"/>
                <a:pathLst>
                  <a:path w="1064" h="1115" extrusionOk="0">
                    <a:moveTo>
                      <a:pt x="658" y="1"/>
                    </a:moveTo>
                    <a:lnTo>
                      <a:pt x="405" y="355"/>
                    </a:lnTo>
                    <a:lnTo>
                      <a:pt x="0" y="228"/>
                    </a:lnTo>
                    <a:lnTo>
                      <a:pt x="279" y="557"/>
                    </a:lnTo>
                    <a:lnTo>
                      <a:pt x="26" y="912"/>
                    </a:lnTo>
                    <a:lnTo>
                      <a:pt x="431" y="760"/>
                    </a:lnTo>
                    <a:lnTo>
                      <a:pt x="684" y="1114"/>
                    </a:lnTo>
                    <a:lnTo>
                      <a:pt x="684" y="684"/>
                    </a:lnTo>
                    <a:lnTo>
                      <a:pt x="1063" y="532"/>
                    </a:lnTo>
                    <a:lnTo>
                      <a:pt x="658" y="406"/>
                    </a:lnTo>
                    <a:lnTo>
                      <a:pt x="658"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42"/>
              <p:cNvSpPr/>
              <p:nvPr/>
            </p:nvSpPr>
            <p:spPr>
              <a:xfrm>
                <a:off x="13909187" y="1133791"/>
                <a:ext cx="30467" cy="31167"/>
              </a:xfrm>
              <a:custGeom>
                <a:avLst/>
                <a:gdLst/>
                <a:ahLst/>
                <a:cxnLst/>
                <a:rect l="l" t="t" r="r" b="b"/>
                <a:pathLst>
                  <a:path w="1089" h="1114" extrusionOk="0">
                    <a:moveTo>
                      <a:pt x="608" y="0"/>
                    </a:moveTo>
                    <a:lnTo>
                      <a:pt x="405" y="380"/>
                    </a:lnTo>
                    <a:lnTo>
                      <a:pt x="0" y="329"/>
                    </a:lnTo>
                    <a:lnTo>
                      <a:pt x="304" y="633"/>
                    </a:lnTo>
                    <a:lnTo>
                      <a:pt x="101" y="1013"/>
                    </a:lnTo>
                    <a:lnTo>
                      <a:pt x="481" y="810"/>
                    </a:lnTo>
                    <a:lnTo>
                      <a:pt x="785" y="1114"/>
                    </a:lnTo>
                    <a:lnTo>
                      <a:pt x="709" y="684"/>
                    </a:lnTo>
                    <a:lnTo>
                      <a:pt x="1088" y="481"/>
                    </a:lnTo>
                    <a:lnTo>
                      <a:pt x="683" y="431"/>
                    </a:lnTo>
                    <a:lnTo>
                      <a:pt x="608"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42"/>
              <p:cNvSpPr/>
              <p:nvPr/>
            </p:nvSpPr>
            <p:spPr>
              <a:xfrm>
                <a:off x="14009710" y="1031841"/>
                <a:ext cx="29768" cy="31167"/>
              </a:xfrm>
              <a:custGeom>
                <a:avLst/>
                <a:gdLst/>
                <a:ahLst/>
                <a:cxnLst/>
                <a:rect l="l" t="t" r="r" b="b"/>
                <a:pathLst>
                  <a:path w="1064" h="1114" extrusionOk="0">
                    <a:moveTo>
                      <a:pt x="634" y="0"/>
                    </a:moveTo>
                    <a:lnTo>
                      <a:pt x="406" y="354"/>
                    </a:lnTo>
                    <a:lnTo>
                      <a:pt x="1" y="228"/>
                    </a:lnTo>
                    <a:lnTo>
                      <a:pt x="254" y="582"/>
                    </a:lnTo>
                    <a:lnTo>
                      <a:pt x="26" y="936"/>
                    </a:lnTo>
                    <a:lnTo>
                      <a:pt x="26" y="936"/>
                    </a:lnTo>
                    <a:lnTo>
                      <a:pt x="406" y="785"/>
                    </a:lnTo>
                    <a:lnTo>
                      <a:pt x="684" y="1114"/>
                    </a:lnTo>
                    <a:lnTo>
                      <a:pt x="659" y="683"/>
                    </a:lnTo>
                    <a:lnTo>
                      <a:pt x="1064" y="557"/>
                    </a:lnTo>
                    <a:lnTo>
                      <a:pt x="659" y="430"/>
                    </a:lnTo>
                    <a:lnTo>
                      <a:pt x="634"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42"/>
              <p:cNvSpPr/>
              <p:nvPr/>
            </p:nvSpPr>
            <p:spPr>
              <a:xfrm>
                <a:off x="14077695" y="1071485"/>
                <a:ext cx="31167" cy="30467"/>
              </a:xfrm>
              <a:custGeom>
                <a:avLst/>
                <a:gdLst/>
                <a:ahLst/>
                <a:cxnLst/>
                <a:rect l="l" t="t" r="r" b="b"/>
                <a:pathLst>
                  <a:path w="1114" h="1089" extrusionOk="0">
                    <a:moveTo>
                      <a:pt x="582" y="0"/>
                    </a:moveTo>
                    <a:lnTo>
                      <a:pt x="431" y="405"/>
                    </a:lnTo>
                    <a:lnTo>
                      <a:pt x="0" y="380"/>
                    </a:lnTo>
                    <a:lnTo>
                      <a:pt x="0" y="380"/>
                    </a:lnTo>
                    <a:lnTo>
                      <a:pt x="329" y="658"/>
                    </a:lnTo>
                    <a:lnTo>
                      <a:pt x="152" y="1038"/>
                    </a:lnTo>
                    <a:lnTo>
                      <a:pt x="532" y="810"/>
                    </a:lnTo>
                    <a:lnTo>
                      <a:pt x="836" y="1089"/>
                    </a:lnTo>
                    <a:lnTo>
                      <a:pt x="760" y="684"/>
                    </a:lnTo>
                    <a:lnTo>
                      <a:pt x="1114" y="456"/>
                    </a:lnTo>
                    <a:lnTo>
                      <a:pt x="684" y="431"/>
                    </a:lnTo>
                    <a:lnTo>
                      <a:pt x="582"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42"/>
              <p:cNvSpPr/>
              <p:nvPr/>
            </p:nvSpPr>
            <p:spPr>
              <a:xfrm>
                <a:off x="14082647" y="1123887"/>
                <a:ext cx="31195" cy="30467"/>
              </a:xfrm>
              <a:custGeom>
                <a:avLst/>
                <a:gdLst/>
                <a:ahLst/>
                <a:cxnLst/>
                <a:rect l="l" t="t" r="r" b="b"/>
                <a:pathLst>
                  <a:path w="1115" h="1089" extrusionOk="0">
                    <a:moveTo>
                      <a:pt x="583" y="0"/>
                    </a:moveTo>
                    <a:lnTo>
                      <a:pt x="431" y="380"/>
                    </a:lnTo>
                    <a:lnTo>
                      <a:pt x="1" y="354"/>
                    </a:lnTo>
                    <a:lnTo>
                      <a:pt x="1" y="354"/>
                    </a:lnTo>
                    <a:lnTo>
                      <a:pt x="330" y="633"/>
                    </a:lnTo>
                    <a:lnTo>
                      <a:pt x="152" y="1038"/>
                    </a:lnTo>
                    <a:lnTo>
                      <a:pt x="532" y="810"/>
                    </a:lnTo>
                    <a:lnTo>
                      <a:pt x="861" y="1088"/>
                    </a:lnTo>
                    <a:lnTo>
                      <a:pt x="760" y="658"/>
                    </a:lnTo>
                    <a:lnTo>
                      <a:pt x="1114" y="456"/>
                    </a:lnTo>
                    <a:lnTo>
                      <a:pt x="684" y="405"/>
                    </a:lnTo>
                    <a:lnTo>
                      <a:pt x="583"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42"/>
              <p:cNvSpPr/>
              <p:nvPr/>
            </p:nvSpPr>
            <p:spPr>
              <a:xfrm>
                <a:off x="14100357" y="1179814"/>
                <a:ext cx="31167" cy="29768"/>
              </a:xfrm>
              <a:custGeom>
                <a:avLst/>
                <a:gdLst/>
                <a:ahLst/>
                <a:cxnLst/>
                <a:rect l="l" t="t" r="r" b="b"/>
                <a:pathLst>
                  <a:path w="1114" h="1064" extrusionOk="0">
                    <a:moveTo>
                      <a:pt x="557" y="0"/>
                    </a:moveTo>
                    <a:lnTo>
                      <a:pt x="430" y="405"/>
                    </a:lnTo>
                    <a:lnTo>
                      <a:pt x="0" y="405"/>
                    </a:lnTo>
                    <a:lnTo>
                      <a:pt x="355" y="658"/>
                    </a:lnTo>
                    <a:lnTo>
                      <a:pt x="228" y="1063"/>
                    </a:lnTo>
                    <a:lnTo>
                      <a:pt x="557" y="810"/>
                    </a:lnTo>
                    <a:lnTo>
                      <a:pt x="911" y="1038"/>
                    </a:lnTo>
                    <a:lnTo>
                      <a:pt x="785" y="633"/>
                    </a:lnTo>
                    <a:lnTo>
                      <a:pt x="1114" y="380"/>
                    </a:lnTo>
                    <a:lnTo>
                      <a:pt x="684" y="405"/>
                    </a:lnTo>
                    <a:lnTo>
                      <a:pt x="557"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42"/>
              <p:cNvSpPr/>
              <p:nvPr/>
            </p:nvSpPr>
            <p:spPr>
              <a:xfrm>
                <a:off x="14120165" y="1237867"/>
                <a:ext cx="31195" cy="30467"/>
              </a:xfrm>
              <a:custGeom>
                <a:avLst/>
                <a:gdLst/>
                <a:ahLst/>
                <a:cxnLst/>
                <a:rect l="l" t="t" r="r" b="b"/>
                <a:pathLst>
                  <a:path w="1115" h="1089" extrusionOk="0">
                    <a:moveTo>
                      <a:pt x="482" y="1"/>
                    </a:moveTo>
                    <a:lnTo>
                      <a:pt x="431" y="431"/>
                    </a:lnTo>
                    <a:lnTo>
                      <a:pt x="1" y="481"/>
                    </a:lnTo>
                    <a:lnTo>
                      <a:pt x="380" y="684"/>
                    </a:lnTo>
                    <a:lnTo>
                      <a:pt x="330" y="1089"/>
                    </a:lnTo>
                    <a:lnTo>
                      <a:pt x="330" y="1089"/>
                    </a:lnTo>
                    <a:lnTo>
                      <a:pt x="634" y="785"/>
                    </a:lnTo>
                    <a:lnTo>
                      <a:pt x="1013" y="988"/>
                    </a:lnTo>
                    <a:lnTo>
                      <a:pt x="811" y="608"/>
                    </a:lnTo>
                    <a:lnTo>
                      <a:pt x="1114" y="304"/>
                    </a:lnTo>
                    <a:lnTo>
                      <a:pt x="684" y="380"/>
                    </a:lnTo>
                    <a:lnTo>
                      <a:pt x="4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42"/>
              <p:cNvSpPr/>
              <p:nvPr/>
            </p:nvSpPr>
            <p:spPr>
              <a:xfrm>
                <a:off x="14030973" y="1093419"/>
                <a:ext cx="30467" cy="30495"/>
              </a:xfrm>
              <a:custGeom>
                <a:avLst/>
                <a:gdLst/>
                <a:ahLst/>
                <a:cxnLst/>
                <a:rect l="l" t="t" r="r" b="b"/>
                <a:pathLst>
                  <a:path w="1089" h="1090" extrusionOk="0">
                    <a:moveTo>
                      <a:pt x="607" y="1"/>
                    </a:moveTo>
                    <a:lnTo>
                      <a:pt x="405" y="380"/>
                    </a:lnTo>
                    <a:lnTo>
                      <a:pt x="0" y="330"/>
                    </a:lnTo>
                    <a:lnTo>
                      <a:pt x="304" y="608"/>
                    </a:lnTo>
                    <a:lnTo>
                      <a:pt x="127" y="988"/>
                    </a:lnTo>
                    <a:lnTo>
                      <a:pt x="127" y="988"/>
                    </a:lnTo>
                    <a:lnTo>
                      <a:pt x="481" y="785"/>
                    </a:lnTo>
                    <a:lnTo>
                      <a:pt x="810" y="1089"/>
                    </a:lnTo>
                    <a:lnTo>
                      <a:pt x="709" y="659"/>
                    </a:lnTo>
                    <a:lnTo>
                      <a:pt x="1088" y="456"/>
                    </a:lnTo>
                    <a:lnTo>
                      <a:pt x="683" y="406"/>
                    </a:lnTo>
                    <a:lnTo>
                      <a:pt x="607"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42"/>
              <p:cNvSpPr/>
              <p:nvPr/>
            </p:nvSpPr>
            <p:spPr>
              <a:xfrm>
                <a:off x="14040177" y="1150773"/>
                <a:ext cx="31167" cy="30467"/>
              </a:xfrm>
              <a:custGeom>
                <a:avLst/>
                <a:gdLst/>
                <a:ahLst/>
                <a:cxnLst/>
                <a:rect l="l" t="t" r="r" b="b"/>
                <a:pathLst>
                  <a:path w="1114" h="1089" extrusionOk="0">
                    <a:moveTo>
                      <a:pt x="582" y="1"/>
                    </a:moveTo>
                    <a:lnTo>
                      <a:pt x="430" y="406"/>
                    </a:lnTo>
                    <a:lnTo>
                      <a:pt x="0" y="380"/>
                    </a:lnTo>
                    <a:lnTo>
                      <a:pt x="329" y="659"/>
                    </a:lnTo>
                    <a:lnTo>
                      <a:pt x="177" y="1038"/>
                    </a:lnTo>
                    <a:lnTo>
                      <a:pt x="532" y="811"/>
                    </a:lnTo>
                    <a:lnTo>
                      <a:pt x="861" y="1089"/>
                    </a:lnTo>
                    <a:lnTo>
                      <a:pt x="861" y="1089"/>
                    </a:lnTo>
                    <a:lnTo>
                      <a:pt x="759" y="684"/>
                    </a:lnTo>
                    <a:lnTo>
                      <a:pt x="1114" y="456"/>
                    </a:lnTo>
                    <a:lnTo>
                      <a:pt x="683" y="431"/>
                    </a:lnTo>
                    <a:lnTo>
                      <a:pt x="5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42"/>
              <p:cNvSpPr/>
              <p:nvPr/>
            </p:nvSpPr>
            <p:spPr>
              <a:xfrm>
                <a:off x="14055733" y="1213079"/>
                <a:ext cx="31195" cy="29768"/>
              </a:xfrm>
              <a:custGeom>
                <a:avLst/>
                <a:gdLst/>
                <a:ahLst/>
                <a:cxnLst/>
                <a:rect l="l" t="t" r="r" b="b"/>
                <a:pathLst>
                  <a:path w="1115" h="1064" extrusionOk="0">
                    <a:moveTo>
                      <a:pt x="558" y="1"/>
                    </a:moveTo>
                    <a:lnTo>
                      <a:pt x="431" y="406"/>
                    </a:lnTo>
                    <a:lnTo>
                      <a:pt x="1" y="406"/>
                    </a:lnTo>
                    <a:lnTo>
                      <a:pt x="355" y="659"/>
                    </a:lnTo>
                    <a:lnTo>
                      <a:pt x="229" y="1064"/>
                    </a:lnTo>
                    <a:lnTo>
                      <a:pt x="229" y="1064"/>
                    </a:lnTo>
                    <a:lnTo>
                      <a:pt x="558" y="811"/>
                    </a:lnTo>
                    <a:lnTo>
                      <a:pt x="912" y="1064"/>
                    </a:lnTo>
                    <a:lnTo>
                      <a:pt x="785" y="659"/>
                    </a:lnTo>
                    <a:lnTo>
                      <a:pt x="1114" y="406"/>
                    </a:lnTo>
                    <a:lnTo>
                      <a:pt x="684" y="406"/>
                    </a:lnTo>
                    <a:lnTo>
                      <a:pt x="558"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42"/>
              <p:cNvSpPr/>
              <p:nvPr/>
            </p:nvSpPr>
            <p:spPr>
              <a:xfrm>
                <a:off x="14076996" y="1276112"/>
                <a:ext cx="31167" cy="31167"/>
              </a:xfrm>
              <a:custGeom>
                <a:avLst/>
                <a:gdLst/>
                <a:ahLst/>
                <a:cxnLst/>
                <a:rect l="l" t="t" r="r" b="b"/>
                <a:pathLst>
                  <a:path w="1114" h="1114" extrusionOk="0">
                    <a:moveTo>
                      <a:pt x="481" y="0"/>
                    </a:moveTo>
                    <a:lnTo>
                      <a:pt x="430" y="430"/>
                    </a:lnTo>
                    <a:lnTo>
                      <a:pt x="0" y="506"/>
                    </a:lnTo>
                    <a:lnTo>
                      <a:pt x="380" y="684"/>
                    </a:lnTo>
                    <a:lnTo>
                      <a:pt x="304" y="1114"/>
                    </a:lnTo>
                    <a:lnTo>
                      <a:pt x="607" y="810"/>
                    </a:lnTo>
                    <a:lnTo>
                      <a:pt x="987" y="1013"/>
                    </a:lnTo>
                    <a:lnTo>
                      <a:pt x="810" y="633"/>
                    </a:lnTo>
                    <a:lnTo>
                      <a:pt x="1114" y="329"/>
                    </a:lnTo>
                    <a:lnTo>
                      <a:pt x="1114" y="329"/>
                    </a:lnTo>
                    <a:lnTo>
                      <a:pt x="683" y="380"/>
                    </a:lnTo>
                    <a:lnTo>
                      <a:pt x="481"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42"/>
              <p:cNvSpPr/>
              <p:nvPr/>
            </p:nvSpPr>
            <p:spPr>
              <a:xfrm>
                <a:off x="14118039" y="1050250"/>
                <a:ext cx="31195" cy="29740"/>
              </a:xfrm>
              <a:custGeom>
                <a:avLst/>
                <a:gdLst/>
                <a:ahLst/>
                <a:cxnLst/>
                <a:rect l="l" t="t" r="r" b="b"/>
                <a:pathLst>
                  <a:path w="1115" h="1063" extrusionOk="0">
                    <a:moveTo>
                      <a:pt x="558" y="0"/>
                    </a:moveTo>
                    <a:lnTo>
                      <a:pt x="406" y="405"/>
                    </a:lnTo>
                    <a:lnTo>
                      <a:pt x="1" y="405"/>
                    </a:lnTo>
                    <a:lnTo>
                      <a:pt x="330" y="658"/>
                    </a:lnTo>
                    <a:lnTo>
                      <a:pt x="203" y="1063"/>
                    </a:lnTo>
                    <a:lnTo>
                      <a:pt x="532" y="810"/>
                    </a:lnTo>
                    <a:lnTo>
                      <a:pt x="887" y="1063"/>
                    </a:lnTo>
                    <a:lnTo>
                      <a:pt x="887" y="1063"/>
                    </a:lnTo>
                    <a:lnTo>
                      <a:pt x="760" y="658"/>
                    </a:lnTo>
                    <a:lnTo>
                      <a:pt x="1114" y="430"/>
                    </a:lnTo>
                    <a:lnTo>
                      <a:pt x="684" y="405"/>
                    </a:lnTo>
                    <a:lnTo>
                      <a:pt x="558"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42"/>
              <p:cNvSpPr/>
              <p:nvPr/>
            </p:nvSpPr>
            <p:spPr>
              <a:xfrm>
                <a:off x="14190277" y="1070058"/>
                <a:ext cx="31167" cy="30467"/>
              </a:xfrm>
              <a:custGeom>
                <a:avLst/>
                <a:gdLst/>
                <a:ahLst/>
                <a:cxnLst/>
                <a:rect l="l" t="t" r="r" b="b"/>
                <a:pathLst>
                  <a:path w="1114" h="1089" extrusionOk="0">
                    <a:moveTo>
                      <a:pt x="507" y="1"/>
                    </a:moveTo>
                    <a:lnTo>
                      <a:pt x="431" y="406"/>
                    </a:lnTo>
                    <a:lnTo>
                      <a:pt x="0" y="456"/>
                    </a:lnTo>
                    <a:lnTo>
                      <a:pt x="380" y="659"/>
                    </a:lnTo>
                    <a:lnTo>
                      <a:pt x="304" y="1089"/>
                    </a:lnTo>
                    <a:lnTo>
                      <a:pt x="608" y="785"/>
                    </a:lnTo>
                    <a:lnTo>
                      <a:pt x="987" y="988"/>
                    </a:lnTo>
                    <a:lnTo>
                      <a:pt x="810" y="608"/>
                    </a:lnTo>
                    <a:lnTo>
                      <a:pt x="1114" y="304"/>
                    </a:lnTo>
                    <a:lnTo>
                      <a:pt x="1114" y="304"/>
                    </a:lnTo>
                    <a:lnTo>
                      <a:pt x="684" y="380"/>
                    </a:lnTo>
                    <a:lnTo>
                      <a:pt x="507"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42"/>
              <p:cNvSpPr/>
              <p:nvPr/>
            </p:nvSpPr>
            <p:spPr>
              <a:xfrm>
                <a:off x="14205860" y="1116081"/>
                <a:ext cx="30467" cy="31195"/>
              </a:xfrm>
              <a:custGeom>
                <a:avLst/>
                <a:gdLst/>
                <a:ahLst/>
                <a:cxnLst/>
                <a:rect l="l" t="t" r="r" b="b"/>
                <a:pathLst>
                  <a:path w="1089" h="1115" extrusionOk="0">
                    <a:moveTo>
                      <a:pt x="481" y="1"/>
                    </a:moveTo>
                    <a:lnTo>
                      <a:pt x="405" y="431"/>
                    </a:lnTo>
                    <a:lnTo>
                      <a:pt x="0" y="482"/>
                    </a:lnTo>
                    <a:lnTo>
                      <a:pt x="380" y="684"/>
                    </a:lnTo>
                    <a:lnTo>
                      <a:pt x="304" y="1114"/>
                    </a:lnTo>
                    <a:lnTo>
                      <a:pt x="608" y="811"/>
                    </a:lnTo>
                    <a:lnTo>
                      <a:pt x="987" y="1013"/>
                    </a:lnTo>
                    <a:lnTo>
                      <a:pt x="785" y="633"/>
                    </a:lnTo>
                    <a:lnTo>
                      <a:pt x="1088" y="330"/>
                    </a:lnTo>
                    <a:lnTo>
                      <a:pt x="683" y="380"/>
                    </a:lnTo>
                    <a:lnTo>
                      <a:pt x="481"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42"/>
              <p:cNvSpPr/>
              <p:nvPr/>
            </p:nvSpPr>
            <p:spPr>
              <a:xfrm>
                <a:off x="14218590" y="1164230"/>
                <a:ext cx="30467" cy="31195"/>
              </a:xfrm>
              <a:custGeom>
                <a:avLst/>
                <a:gdLst/>
                <a:ahLst/>
                <a:cxnLst/>
                <a:rect l="l" t="t" r="r" b="b"/>
                <a:pathLst>
                  <a:path w="1089" h="1115" extrusionOk="0">
                    <a:moveTo>
                      <a:pt x="482" y="1"/>
                    </a:moveTo>
                    <a:lnTo>
                      <a:pt x="431" y="431"/>
                    </a:lnTo>
                    <a:lnTo>
                      <a:pt x="1" y="507"/>
                    </a:lnTo>
                    <a:lnTo>
                      <a:pt x="406" y="684"/>
                    </a:lnTo>
                    <a:lnTo>
                      <a:pt x="355" y="1114"/>
                    </a:lnTo>
                    <a:lnTo>
                      <a:pt x="633" y="785"/>
                    </a:lnTo>
                    <a:lnTo>
                      <a:pt x="1038" y="962"/>
                    </a:lnTo>
                    <a:lnTo>
                      <a:pt x="811" y="608"/>
                    </a:lnTo>
                    <a:lnTo>
                      <a:pt x="1089" y="279"/>
                    </a:lnTo>
                    <a:lnTo>
                      <a:pt x="684" y="380"/>
                    </a:lnTo>
                    <a:lnTo>
                      <a:pt x="4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42"/>
              <p:cNvSpPr/>
              <p:nvPr/>
            </p:nvSpPr>
            <p:spPr>
              <a:xfrm>
                <a:off x="14237699" y="1211680"/>
                <a:ext cx="30495" cy="31167"/>
              </a:xfrm>
              <a:custGeom>
                <a:avLst/>
                <a:gdLst/>
                <a:ahLst/>
                <a:cxnLst/>
                <a:rect l="l" t="t" r="r" b="b"/>
                <a:pathLst>
                  <a:path w="1090" h="1114" extrusionOk="0">
                    <a:moveTo>
                      <a:pt x="457" y="0"/>
                    </a:moveTo>
                    <a:lnTo>
                      <a:pt x="406" y="430"/>
                    </a:lnTo>
                    <a:lnTo>
                      <a:pt x="1" y="532"/>
                    </a:lnTo>
                    <a:lnTo>
                      <a:pt x="406" y="684"/>
                    </a:lnTo>
                    <a:lnTo>
                      <a:pt x="381" y="1114"/>
                    </a:lnTo>
                    <a:lnTo>
                      <a:pt x="634" y="785"/>
                    </a:lnTo>
                    <a:lnTo>
                      <a:pt x="1039" y="937"/>
                    </a:lnTo>
                    <a:lnTo>
                      <a:pt x="1039" y="937"/>
                    </a:lnTo>
                    <a:lnTo>
                      <a:pt x="811" y="582"/>
                    </a:lnTo>
                    <a:lnTo>
                      <a:pt x="1089" y="253"/>
                    </a:lnTo>
                    <a:lnTo>
                      <a:pt x="1089" y="253"/>
                    </a:lnTo>
                    <a:lnTo>
                      <a:pt x="684" y="355"/>
                    </a:lnTo>
                    <a:lnTo>
                      <a:pt x="457"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42"/>
              <p:cNvSpPr/>
              <p:nvPr/>
            </p:nvSpPr>
            <p:spPr>
              <a:xfrm>
                <a:off x="14130097" y="1098371"/>
                <a:ext cx="31167" cy="29069"/>
              </a:xfrm>
              <a:custGeom>
                <a:avLst/>
                <a:gdLst/>
                <a:ahLst/>
                <a:cxnLst/>
                <a:rect l="l" t="t" r="r" b="b"/>
                <a:pathLst>
                  <a:path w="1114" h="1039" extrusionOk="0">
                    <a:moveTo>
                      <a:pt x="557" y="1"/>
                    </a:moveTo>
                    <a:lnTo>
                      <a:pt x="430" y="406"/>
                    </a:lnTo>
                    <a:lnTo>
                      <a:pt x="0" y="406"/>
                    </a:lnTo>
                    <a:lnTo>
                      <a:pt x="354" y="634"/>
                    </a:lnTo>
                    <a:lnTo>
                      <a:pt x="228" y="1039"/>
                    </a:lnTo>
                    <a:lnTo>
                      <a:pt x="557" y="786"/>
                    </a:lnTo>
                    <a:lnTo>
                      <a:pt x="911" y="1039"/>
                    </a:lnTo>
                    <a:lnTo>
                      <a:pt x="759" y="634"/>
                    </a:lnTo>
                    <a:lnTo>
                      <a:pt x="1114" y="381"/>
                    </a:lnTo>
                    <a:lnTo>
                      <a:pt x="683" y="381"/>
                    </a:lnTo>
                    <a:lnTo>
                      <a:pt x="557"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42"/>
              <p:cNvSpPr/>
              <p:nvPr/>
            </p:nvSpPr>
            <p:spPr>
              <a:xfrm>
                <a:off x="14149206" y="1149374"/>
                <a:ext cx="30467" cy="30467"/>
              </a:xfrm>
              <a:custGeom>
                <a:avLst/>
                <a:gdLst/>
                <a:ahLst/>
                <a:cxnLst/>
                <a:rect l="l" t="t" r="r" b="b"/>
                <a:pathLst>
                  <a:path w="1089" h="1089" extrusionOk="0">
                    <a:moveTo>
                      <a:pt x="532" y="0"/>
                    </a:moveTo>
                    <a:lnTo>
                      <a:pt x="405" y="405"/>
                    </a:lnTo>
                    <a:lnTo>
                      <a:pt x="0" y="430"/>
                    </a:lnTo>
                    <a:lnTo>
                      <a:pt x="355" y="658"/>
                    </a:lnTo>
                    <a:lnTo>
                      <a:pt x="254" y="1088"/>
                    </a:lnTo>
                    <a:lnTo>
                      <a:pt x="583" y="810"/>
                    </a:lnTo>
                    <a:lnTo>
                      <a:pt x="937" y="1038"/>
                    </a:lnTo>
                    <a:lnTo>
                      <a:pt x="785" y="633"/>
                    </a:lnTo>
                    <a:lnTo>
                      <a:pt x="1089" y="354"/>
                    </a:lnTo>
                    <a:lnTo>
                      <a:pt x="684" y="405"/>
                    </a:lnTo>
                    <a:lnTo>
                      <a:pt x="532"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42"/>
              <p:cNvSpPr/>
              <p:nvPr/>
            </p:nvSpPr>
            <p:spPr>
              <a:xfrm>
                <a:off x="14164789" y="1202476"/>
                <a:ext cx="30467" cy="31167"/>
              </a:xfrm>
              <a:custGeom>
                <a:avLst/>
                <a:gdLst/>
                <a:ahLst/>
                <a:cxnLst/>
                <a:rect l="l" t="t" r="r" b="b"/>
                <a:pathLst>
                  <a:path w="1089" h="1114" extrusionOk="0">
                    <a:moveTo>
                      <a:pt x="481" y="0"/>
                    </a:moveTo>
                    <a:lnTo>
                      <a:pt x="405" y="430"/>
                    </a:lnTo>
                    <a:lnTo>
                      <a:pt x="0" y="481"/>
                    </a:lnTo>
                    <a:lnTo>
                      <a:pt x="380" y="684"/>
                    </a:lnTo>
                    <a:lnTo>
                      <a:pt x="304" y="1114"/>
                    </a:lnTo>
                    <a:lnTo>
                      <a:pt x="608" y="810"/>
                    </a:lnTo>
                    <a:lnTo>
                      <a:pt x="987" y="1013"/>
                    </a:lnTo>
                    <a:lnTo>
                      <a:pt x="785" y="633"/>
                    </a:lnTo>
                    <a:lnTo>
                      <a:pt x="1089" y="329"/>
                    </a:lnTo>
                    <a:lnTo>
                      <a:pt x="684" y="380"/>
                    </a:lnTo>
                    <a:lnTo>
                      <a:pt x="481"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42"/>
              <p:cNvSpPr/>
              <p:nvPr/>
            </p:nvSpPr>
            <p:spPr>
              <a:xfrm>
                <a:off x="14185325" y="1255577"/>
                <a:ext cx="30467" cy="31167"/>
              </a:xfrm>
              <a:custGeom>
                <a:avLst/>
                <a:gdLst/>
                <a:ahLst/>
                <a:cxnLst/>
                <a:rect l="l" t="t" r="r" b="b"/>
                <a:pathLst>
                  <a:path w="1089" h="1114" extrusionOk="0">
                    <a:moveTo>
                      <a:pt x="456" y="0"/>
                    </a:moveTo>
                    <a:lnTo>
                      <a:pt x="405" y="431"/>
                    </a:lnTo>
                    <a:lnTo>
                      <a:pt x="0" y="532"/>
                    </a:lnTo>
                    <a:lnTo>
                      <a:pt x="405" y="684"/>
                    </a:lnTo>
                    <a:lnTo>
                      <a:pt x="355" y="1114"/>
                    </a:lnTo>
                    <a:lnTo>
                      <a:pt x="633" y="785"/>
                    </a:lnTo>
                    <a:lnTo>
                      <a:pt x="1038" y="962"/>
                    </a:lnTo>
                    <a:lnTo>
                      <a:pt x="810" y="608"/>
                    </a:lnTo>
                    <a:lnTo>
                      <a:pt x="1088" y="279"/>
                    </a:lnTo>
                    <a:lnTo>
                      <a:pt x="684" y="380"/>
                    </a:lnTo>
                    <a:lnTo>
                      <a:pt x="45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42"/>
              <p:cNvSpPr/>
              <p:nvPr/>
            </p:nvSpPr>
            <p:spPr>
              <a:xfrm>
                <a:off x="14402682" y="982964"/>
                <a:ext cx="31195" cy="30495"/>
              </a:xfrm>
              <a:custGeom>
                <a:avLst/>
                <a:gdLst/>
                <a:ahLst/>
                <a:cxnLst/>
                <a:rect l="l" t="t" r="r" b="b"/>
                <a:pathLst>
                  <a:path w="1115" h="1090" extrusionOk="0">
                    <a:moveTo>
                      <a:pt x="304" y="1"/>
                    </a:moveTo>
                    <a:lnTo>
                      <a:pt x="380" y="406"/>
                    </a:lnTo>
                    <a:lnTo>
                      <a:pt x="1" y="608"/>
                    </a:lnTo>
                    <a:lnTo>
                      <a:pt x="431" y="659"/>
                    </a:lnTo>
                    <a:lnTo>
                      <a:pt x="507" y="1089"/>
                    </a:lnTo>
                    <a:lnTo>
                      <a:pt x="684" y="709"/>
                    </a:lnTo>
                    <a:lnTo>
                      <a:pt x="1114" y="785"/>
                    </a:lnTo>
                    <a:lnTo>
                      <a:pt x="811" y="482"/>
                    </a:lnTo>
                    <a:lnTo>
                      <a:pt x="988" y="102"/>
                    </a:lnTo>
                    <a:lnTo>
                      <a:pt x="608" y="279"/>
                    </a:lnTo>
                    <a:lnTo>
                      <a:pt x="304"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42"/>
              <p:cNvSpPr/>
              <p:nvPr/>
            </p:nvSpPr>
            <p:spPr>
              <a:xfrm>
                <a:off x="14421091" y="1026161"/>
                <a:ext cx="30467" cy="31195"/>
              </a:xfrm>
              <a:custGeom>
                <a:avLst/>
                <a:gdLst/>
                <a:ahLst/>
                <a:cxnLst/>
                <a:rect l="l" t="t" r="r" b="b"/>
                <a:pathLst>
                  <a:path w="1089" h="1115" extrusionOk="0">
                    <a:moveTo>
                      <a:pt x="304" y="1"/>
                    </a:moveTo>
                    <a:lnTo>
                      <a:pt x="380" y="431"/>
                    </a:lnTo>
                    <a:lnTo>
                      <a:pt x="1" y="608"/>
                    </a:lnTo>
                    <a:lnTo>
                      <a:pt x="431" y="684"/>
                    </a:lnTo>
                    <a:lnTo>
                      <a:pt x="482" y="1114"/>
                    </a:lnTo>
                    <a:lnTo>
                      <a:pt x="684" y="735"/>
                    </a:lnTo>
                    <a:lnTo>
                      <a:pt x="1089" y="785"/>
                    </a:lnTo>
                    <a:lnTo>
                      <a:pt x="811" y="481"/>
                    </a:lnTo>
                    <a:lnTo>
                      <a:pt x="988" y="102"/>
                    </a:lnTo>
                    <a:lnTo>
                      <a:pt x="608" y="304"/>
                    </a:lnTo>
                    <a:lnTo>
                      <a:pt x="304"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42"/>
              <p:cNvSpPr/>
              <p:nvPr/>
            </p:nvSpPr>
            <p:spPr>
              <a:xfrm>
                <a:off x="14440927" y="1067932"/>
                <a:ext cx="30467" cy="30467"/>
              </a:xfrm>
              <a:custGeom>
                <a:avLst/>
                <a:gdLst/>
                <a:ahLst/>
                <a:cxnLst/>
                <a:rect l="l" t="t" r="r" b="b"/>
                <a:pathLst>
                  <a:path w="1089" h="1089" extrusionOk="0">
                    <a:moveTo>
                      <a:pt x="355" y="1"/>
                    </a:moveTo>
                    <a:lnTo>
                      <a:pt x="405" y="406"/>
                    </a:lnTo>
                    <a:lnTo>
                      <a:pt x="0" y="583"/>
                    </a:lnTo>
                    <a:lnTo>
                      <a:pt x="431" y="684"/>
                    </a:lnTo>
                    <a:lnTo>
                      <a:pt x="481" y="1089"/>
                    </a:lnTo>
                    <a:lnTo>
                      <a:pt x="684" y="735"/>
                    </a:lnTo>
                    <a:lnTo>
                      <a:pt x="1089" y="811"/>
                    </a:lnTo>
                    <a:lnTo>
                      <a:pt x="810" y="507"/>
                    </a:lnTo>
                    <a:lnTo>
                      <a:pt x="1013" y="127"/>
                    </a:lnTo>
                    <a:lnTo>
                      <a:pt x="633" y="304"/>
                    </a:lnTo>
                    <a:lnTo>
                      <a:pt x="355"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2"/>
              <p:cNvSpPr/>
              <p:nvPr/>
            </p:nvSpPr>
            <p:spPr>
              <a:xfrm>
                <a:off x="14328346" y="1012704"/>
                <a:ext cx="29768" cy="31195"/>
              </a:xfrm>
              <a:custGeom>
                <a:avLst/>
                <a:gdLst/>
                <a:ahLst/>
                <a:cxnLst/>
                <a:rect l="l" t="t" r="r" b="b"/>
                <a:pathLst>
                  <a:path w="1064" h="1115" extrusionOk="0">
                    <a:moveTo>
                      <a:pt x="405" y="1"/>
                    </a:moveTo>
                    <a:lnTo>
                      <a:pt x="405" y="431"/>
                    </a:lnTo>
                    <a:lnTo>
                      <a:pt x="0" y="558"/>
                    </a:lnTo>
                    <a:lnTo>
                      <a:pt x="405" y="684"/>
                    </a:lnTo>
                    <a:lnTo>
                      <a:pt x="405" y="1114"/>
                    </a:lnTo>
                    <a:lnTo>
                      <a:pt x="658" y="785"/>
                    </a:lnTo>
                    <a:lnTo>
                      <a:pt x="1063" y="912"/>
                    </a:lnTo>
                    <a:lnTo>
                      <a:pt x="1063" y="912"/>
                    </a:lnTo>
                    <a:lnTo>
                      <a:pt x="810" y="558"/>
                    </a:lnTo>
                    <a:lnTo>
                      <a:pt x="1063" y="203"/>
                    </a:lnTo>
                    <a:lnTo>
                      <a:pt x="1063" y="203"/>
                    </a:lnTo>
                    <a:lnTo>
                      <a:pt x="658" y="355"/>
                    </a:lnTo>
                    <a:lnTo>
                      <a:pt x="405"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2"/>
              <p:cNvSpPr/>
              <p:nvPr/>
            </p:nvSpPr>
            <p:spPr>
              <a:xfrm>
                <a:off x="14377894" y="1018384"/>
                <a:ext cx="29768" cy="31167"/>
              </a:xfrm>
              <a:custGeom>
                <a:avLst/>
                <a:gdLst/>
                <a:ahLst/>
                <a:cxnLst/>
                <a:rect l="l" t="t" r="r" b="b"/>
                <a:pathLst>
                  <a:path w="1064" h="1114" extrusionOk="0">
                    <a:moveTo>
                      <a:pt x="355" y="0"/>
                    </a:moveTo>
                    <a:lnTo>
                      <a:pt x="381" y="430"/>
                    </a:lnTo>
                    <a:lnTo>
                      <a:pt x="1" y="608"/>
                    </a:lnTo>
                    <a:lnTo>
                      <a:pt x="406" y="684"/>
                    </a:lnTo>
                    <a:lnTo>
                      <a:pt x="431" y="1114"/>
                    </a:lnTo>
                    <a:lnTo>
                      <a:pt x="659" y="759"/>
                    </a:lnTo>
                    <a:lnTo>
                      <a:pt x="1064" y="861"/>
                    </a:lnTo>
                    <a:lnTo>
                      <a:pt x="785" y="532"/>
                    </a:lnTo>
                    <a:lnTo>
                      <a:pt x="1013" y="152"/>
                    </a:lnTo>
                    <a:lnTo>
                      <a:pt x="1013" y="152"/>
                    </a:lnTo>
                    <a:lnTo>
                      <a:pt x="634" y="329"/>
                    </a:lnTo>
                    <a:lnTo>
                      <a:pt x="355"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2"/>
              <p:cNvSpPr/>
              <p:nvPr/>
            </p:nvSpPr>
            <p:spPr>
              <a:xfrm>
                <a:off x="14396303" y="1062280"/>
                <a:ext cx="30495" cy="31167"/>
              </a:xfrm>
              <a:custGeom>
                <a:avLst/>
                <a:gdLst/>
                <a:ahLst/>
                <a:cxnLst/>
                <a:rect l="l" t="t" r="r" b="b"/>
                <a:pathLst>
                  <a:path w="1090" h="1114" extrusionOk="0">
                    <a:moveTo>
                      <a:pt x="355" y="0"/>
                    </a:moveTo>
                    <a:lnTo>
                      <a:pt x="406" y="431"/>
                    </a:lnTo>
                    <a:lnTo>
                      <a:pt x="1" y="582"/>
                    </a:lnTo>
                    <a:lnTo>
                      <a:pt x="406" y="684"/>
                    </a:lnTo>
                    <a:lnTo>
                      <a:pt x="456" y="1114"/>
                    </a:lnTo>
                    <a:lnTo>
                      <a:pt x="684" y="760"/>
                    </a:lnTo>
                    <a:lnTo>
                      <a:pt x="1089" y="835"/>
                    </a:lnTo>
                    <a:lnTo>
                      <a:pt x="811" y="532"/>
                    </a:lnTo>
                    <a:lnTo>
                      <a:pt x="1039" y="152"/>
                    </a:lnTo>
                    <a:lnTo>
                      <a:pt x="634" y="329"/>
                    </a:lnTo>
                    <a:lnTo>
                      <a:pt x="355"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2"/>
              <p:cNvSpPr/>
              <p:nvPr/>
            </p:nvSpPr>
            <p:spPr>
              <a:xfrm>
                <a:off x="14415440" y="1104051"/>
                <a:ext cx="30467" cy="31167"/>
              </a:xfrm>
              <a:custGeom>
                <a:avLst/>
                <a:gdLst/>
                <a:ahLst/>
                <a:cxnLst/>
                <a:rect l="l" t="t" r="r" b="b"/>
                <a:pathLst>
                  <a:path w="1089" h="1114" extrusionOk="0">
                    <a:moveTo>
                      <a:pt x="380" y="0"/>
                    </a:moveTo>
                    <a:lnTo>
                      <a:pt x="405" y="431"/>
                    </a:lnTo>
                    <a:lnTo>
                      <a:pt x="0" y="583"/>
                    </a:lnTo>
                    <a:lnTo>
                      <a:pt x="430" y="684"/>
                    </a:lnTo>
                    <a:lnTo>
                      <a:pt x="456" y="1114"/>
                    </a:lnTo>
                    <a:lnTo>
                      <a:pt x="684" y="734"/>
                    </a:lnTo>
                    <a:lnTo>
                      <a:pt x="1088" y="836"/>
                    </a:lnTo>
                    <a:lnTo>
                      <a:pt x="1088" y="836"/>
                    </a:lnTo>
                    <a:lnTo>
                      <a:pt x="810" y="507"/>
                    </a:lnTo>
                    <a:lnTo>
                      <a:pt x="1038" y="152"/>
                    </a:lnTo>
                    <a:lnTo>
                      <a:pt x="658" y="329"/>
                    </a:lnTo>
                    <a:lnTo>
                      <a:pt x="380"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42"/>
              <p:cNvSpPr/>
              <p:nvPr/>
            </p:nvSpPr>
            <p:spPr>
              <a:xfrm>
                <a:off x="14438801" y="1144394"/>
                <a:ext cx="30467" cy="31195"/>
              </a:xfrm>
              <a:custGeom>
                <a:avLst/>
                <a:gdLst/>
                <a:ahLst/>
                <a:cxnLst/>
                <a:rect l="l" t="t" r="r" b="b"/>
                <a:pathLst>
                  <a:path w="1089" h="1115" extrusionOk="0">
                    <a:moveTo>
                      <a:pt x="355" y="1"/>
                    </a:moveTo>
                    <a:lnTo>
                      <a:pt x="405" y="431"/>
                    </a:lnTo>
                    <a:lnTo>
                      <a:pt x="0" y="583"/>
                    </a:lnTo>
                    <a:lnTo>
                      <a:pt x="405" y="684"/>
                    </a:lnTo>
                    <a:lnTo>
                      <a:pt x="456" y="1115"/>
                    </a:lnTo>
                    <a:lnTo>
                      <a:pt x="684" y="760"/>
                    </a:lnTo>
                    <a:lnTo>
                      <a:pt x="1089" y="836"/>
                    </a:lnTo>
                    <a:lnTo>
                      <a:pt x="810" y="532"/>
                    </a:lnTo>
                    <a:lnTo>
                      <a:pt x="1038" y="153"/>
                    </a:lnTo>
                    <a:lnTo>
                      <a:pt x="1038" y="153"/>
                    </a:lnTo>
                    <a:lnTo>
                      <a:pt x="633" y="330"/>
                    </a:lnTo>
                    <a:lnTo>
                      <a:pt x="355"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42"/>
              <p:cNvSpPr/>
              <p:nvPr/>
            </p:nvSpPr>
            <p:spPr>
              <a:xfrm>
                <a:off x="14346055" y="1056601"/>
                <a:ext cx="29740" cy="31195"/>
              </a:xfrm>
              <a:custGeom>
                <a:avLst/>
                <a:gdLst/>
                <a:ahLst/>
                <a:cxnLst/>
                <a:rect l="l" t="t" r="r" b="b"/>
                <a:pathLst>
                  <a:path w="1063" h="1115" extrusionOk="0">
                    <a:moveTo>
                      <a:pt x="405" y="1"/>
                    </a:moveTo>
                    <a:lnTo>
                      <a:pt x="405" y="431"/>
                    </a:lnTo>
                    <a:lnTo>
                      <a:pt x="0" y="558"/>
                    </a:lnTo>
                    <a:lnTo>
                      <a:pt x="405" y="684"/>
                    </a:lnTo>
                    <a:lnTo>
                      <a:pt x="430" y="1114"/>
                    </a:lnTo>
                    <a:lnTo>
                      <a:pt x="658" y="760"/>
                    </a:lnTo>
                    <a:lnTo>
                      <a:pt x="1063" y="887"/>
                    </a:lnTo>
                    <a:lnTo>
                      <a:pt x="1063" y="887"/>
                    </a:lnTo>
                    <a:lnTo>
                      <a:pt x="810" y="532"/>
                    </a:lnTo>
                    <a:lnTo>
                      <a:pt x="1063" y="203"/>
                    </a:lnTo>
                    <a:lnTo>
                      <a:pt x="658" y="330"/>
                    </a:lnTo>
                    <a:lnTo>
                      <a:pt x="405"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42"/>
              <p:cNvSpPr/>
              <p:nvPr/>
            </p:nvSpPr>
            <p:spPr>
              <a:xfrm>
                <a:off x="14384273" y="1140170"/>
                <a:ext cx="30467" cy="31167"/>
              </a:xfrm>
              <a:custGeom>
                <a:avLst/>
                <a:gdLst/>
                <a:ahLst/>
                <a:cxnLst/>
                <a:rect l="l" t="t" r="r" b="b"/>
                <a:pathLst>
                  <a:path w="1089" h="1114" extrusionOk="0">
                    <a:moveTo>
                      <a:pt x="406" y="0"/>
                    </a:moveTo>
                    <a:lnTo>
                      <a:pt x="406" y="430"/>
                    </a:lnTo>
                    <a:lnTo>
                      <a:pt x="1" y="557"/>
                    </a:lnTo>
                    <a:lnTo>
                      <a:pt x="431" y="683"/>
                    </a:lnTo>
                    <a:lnTo>
                      <a:pt x="431" y="1114"/>
                    </a:lnTo>
                    <a:lnTo>
                      <a:pt x="684" y="759"/>
                    </a:lnTo>
                    <a:lnTo>
                      <a:pt x="1089" y="886"/>
                    </a:lnTo>
                    <a:lnTo>
                      <a:pt x="836" y="557"/>
                    </a:lnTo>
                    <a:lnTo>
                      <a:pt x="1064" y="203"/>
                    </a:lnTo>
                    <a:lnTo>
                      <a:pt x="1064" y="203"/>
                    </a:lnTo>
                    <a:lnTo>
                      <a:pt x="659" y="329"/>
                    </a:lnTo>
                    <a:lnTo>
                      <a:pt x="40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42"/>
              <p:cNvSpPr/>
              <p:nvPr/>
            </p:nvSpPr>
            <p:spPr>
              <a:xfrm>
                <a:off x="14403381" y="1181940"/>
                <a:ext cx="29768" cy="31167"/>
              </a:xfrm>
              <a:custGeom>
                <a:avLst/>
                <a:gdLst/>
                <a:ahLst/>
                <a:cxnLst/>
                <a:rect l="l" t="t" r="r" b="b"/>
                <a:pathLst>
                  <a:path w="1064" h="1114" extrusionOk="0">
                    <a:moveTo>
                      <a:pt x="406" y="0"/>
                    </a:moveTo>
                    <a:lnTo>
                      <a:pt x="406" y="405"/>
                    </a:lnTo>
                    <a:lnTo>
                      <a:pt x="1" y="557"/>
                    </a:lnTo>
                    <a:lnTo>
                      <a:pt x="406" y="684"/>
                    </a:lnTo>
                    <a:lnTo>
                      <a:pt x="406" y="1114"/>
                    </a:lnTo>
                    <a:lnTo>
                      <a:pt x="659" y="760"/>
                    </a:lnTo>
                    <a:lnTo>
                      <a:pt x="1064" y="886"/>
                    </a:lnTo>
                    <a:lnTo>
                      <a:pt x="811" y="557"/>
                    </a:lnTo>
                    <a:lnTo>
                      <a:pt x="1064" y="203"/>
                    </a:lnTo>
                    <a:lnTo>
                      <a:pt x="659" y="329"/>
                    </a:lnTo>
                    <a:lnTo>
                      <a:pt x="40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2"/>
              <p:cNvSpPr/>
              <p:nvPr/>
            </p:nvSpPr>
            <p:spPr>
              <a:xfrm>
                <a:off x="14365164" y="1098371"/>
                <a:ext cx="29768" cy="31195"/>
              </a:xfrm>
              <a:custGeom>
                <a:avLst/>
                <a:gdLst/>
                <a:ahLst/>
                <a:cxnLst/>
                <a:rect l="l" t="t" r="r" b="b"/>
                <a:pathLst>
                  <a:path w="1064" h="1115" extrusionOk="0">
                    <a:moveTo>
                      <a:pt x="380" y="1"/>
                    </a:moveTo>
                    <a:lnTo>
                      <a:pt x="380" y="431"/>
                    </a:lnTo>
                    <a:lnTo>
                      <a:pt x="0" y="583"/>
                    </a:lnTo>
                    <a:lnTo>
                      <a:pt x="405" y="710"/>
                    </a:lnTo>
                    <a:lnTo>
                      <a:pt x="405" y="1115"/>
                    </a:lnTo>
                    <a:lnTo>
                      <a:pt x="658" y="760"/>
                    </a:lnTo>
                    <a:lnTo>
                      <a:pt x="1063" y="887"/>
                    </a:lnTo>
                    <a:lnTo>
                      <a:pt x="810" y="558"/>
                    </a:lnTo>
                    <a:lnTo>
                      <a:pt x="1038" y="203"/>
                    </a:lnTo>
                    <a:lnTo>
                      <a:pt x="633" y="355"/>
                    </a:lnTo>
                    <a:lnTo>
                      <a:pt x="380"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2"/>
              <p:cNvSpPr/>
              <p:nvPr/>
            </p:nvSpPr>
            <p:spPr>
              <a:xfrm>
                <a:off x="14237699" y="1040318"/>
                <a:ext cx="30495" cy="31195"/>
              </a:xfrm>
              <a:custGeom>
                <a:avLst/>
                <a:gdLst/>
                <a:ahLst/>
                <a:cxnLst/>
                <a:rect l="l" t="t" r="r" b="b"/>
                <a:pathLst>
                  <a:path w="1090" h="1115" extrusionOk="0">
                    <a:moveTo>
                      <a:pt x="482" y="1"/>
                    </a:moveTo>
                    <a:lnTo>
                      <a:pt x="431" y="431"/>
                    </a:lnTo>
                    <a:lnTo>
                      <a:pt x="1" y="507"/>
                    </a:lnTo>
                    <a:lnTo>
                      <a:pt x="406" y="684"/>
                    </a:lnTo>
                    <a:lnTo>
                      <a:pt x="355" y="1114"/>
                    </a:lnTo>
                    <a:lnTo>
                      <a:pt x="634" y="785"/>
                    </a:lnTo>
                    <a:lnTo>
                      <a:pt x="1013" y="962"/>
                    </a:lnTo>
                    <a:lnTo>
                      <a:pt x="811" y="608"/>
                    </a:lnTo>
                    <a:lnTo>
                      <a:pt x="1089" y="279"/>
                    </a:lnTo>
                    <a:lnTo>
                      <a:pt x="684" y="380"/>
                    </a:lnTo>
                    <a:lnTo>
                      <a:pt x="4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42"/>
              <p:cNvSpPr/>
              <p:nvPr/>
            </p:nvSpPr>
            <p:spPr>
              <a:xfrm>
                <a:off x="14295780" y="1048124"/>
                <a:ext cx="30467" cy="31167"/>
              </a:xfrm>
              <a:custGeom>
                <a:avLst/>
                <a:gdLst/>
                <a:ahLst/>
                <a:cxnLst/>
                <a:rect l="l" t="t" r="r" b="b"/>
                <a:pathLst>
                  <a:path w="1089" h="1114" extrusionOk="0">
                    <a:moveTo>
                      <a:pt x="456" y="0"/>
                    </a:moveTo>
                    <a:lnTo>
                      <a:pt x="430" y="430"/>
                    </a:lnTo>
                    <a:lnTo>
                      <a:pt x="0" y="532"/>
                    </a:lnTo>
                    <a:lnTo>
                      <a:pt x="405" y="683"/>
                    </a:lnTo>
                    <a:lnTo>
                      <a:pt x="380" y="1114"/>
                    </a:lnTo>
                    <a:lnTo>
                      <a:pt x="658" y="785"/>
                    </a:lnTo>
                    <a:lnTo>
                      <a:pt x="1063" y="937"/>
                    </a:lnTo>
                    <a:lnTo>
                      <a:pt x="835" y="582"/>
                    </a:lnTo>
                    <a:lnTo>
                      <a:pt x="1088" y="253"/>
                    </a:lnTo>
                    <a:lnTo>
                      <a:pt x="684" y="354"/>
                    </a:lnTo>
                    <a:lnTo>
                      <a:pt x="45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42"/>
              <p:cNvSpPr/>
              <p:nvPr/>
            </p:nvSpPr>
            <p:spPr>
              <a:xfrm>
                <a:off x="14307111" y="1093419"/>
                <a:ext cx="29768" cy="31195"/>
              </a:xfrm>
              <a:custGeom>
                <a:avLst/>
                <a:gdLst/>
                <a:ahLst/>
                <a:cxnLst/>
                <a:rect l="l" t="t" r="r" b="b"/>
                <a:pathLst>
                  <a:path w="1064" h="1115" extrusionOk="0">
                    <a:moveTo>
                      <a:pt x="430" y="1"/>
                    </a:moveTo>
                    <a:lnTo>
                      <a:pt x="405" y="431"/>
                    </a:lnTo>
                    <a:lnTo>
                      <a:pt x="0" y="532"/>
                    </a:lnTo>
                    <a:lnTo>
                      <a:pt x="380" y="684"/>
                    </a:lnTo>
                    <a:lnTo>
                      <a:pt x="380" y="1114"/>
                    </a:lnTo>
                    <a:lnTo>
                      <a:pt x="633" y="785"/>
                    </a:lnTo>
                    <a:lnTo>
                      <a:pt x="1038" y="937"/>
                    </a:lnTo>
                    <a:lnTo>
                      <a:pt x="785" y="583"/>
                    </a:lnTo>
                    <a:lnTo>
                      <a:pt x="1063" y="254"/>
                    </a:lnTo>
                    <a:lnTo>
                      <a:pt x="658" y="355"/>
                    </a:lnTo>
                    <a:lnTo>
                      <a:pt x="430"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42"/>
              <p:cNvSpPr/>
              <p:nvPr/>
            </p:nvSpPr>
            <p:spPr>
              <a:xfrm>
                <a:off x="14324093" y="1136617"/>
                <a:ext cx="29768" cy="31195"/>
              </a:xfrm>
              <a:custGeom>
                <a:avLst/>
                <a:gdLst/>
                <a:ahLst/>
                <a:cxnLst/>
                <a:rect l="l" t="t" r="r" b="b"/>
                <a:pathLst>
                  <a:path w="1064" h="1115" extrusionOk="0">
                    <a:moveTo>
                      <a:pt x="431" y="1"/>
                    </a:moveTo>
                    <a:lnTo>
                      <a:pt x="405" y="431"/>
                    </a:lnTo>
                    <a:lnTo>
                      <a:pt x="1" y="557"/>
                    </a:lnTo>
                    <a:lnTo>
                      <a:pt x="405" y="684"/>
                    </a:lnTo>
                    <a:lnTo>
                      <a:pt x="405" y="1114"/>
                    </a:lnTo>
                    <a:lnTo>
                      <a:pt x="659" y="785"/>
                    </a:lnTo>
                    <a:lnTo>
                      <a:pt x="1063" y="912"/>
                    </a:lnTo>
                    <a:lnTo>
                      <a:pt x="810" y="557"/>
                    </a:lnTo>
                    <a:lnTo>
                      <a:pt x="1063" y="228"/>
                    </a:lnTo>
                    <a:lnTo>
                      <a:pt x="1063" y="228"/>
                    </a:lnTo>
                    <a:lnTo>
                      <a:pt x="659" y="355"/>
                    </a:lnTo>
                    <a:lnTo>
                      <a:pt x="431"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42"/>
              <p:cNvSpPr/>
              <p:nvPr/>
            </p:nvSpPr>
            <p:spPr>
              <a:xfrm>
                <a:off x="14343929" y="1179814"/>
                <a:ext cx="30467" cy="30467"/>
              </a:xfrm>
              <a:custGeom>
                <a:avLst/>
                <a:gdLst/>
                <a:ahLst/>
                <a:cxnLst/>
                <a:rect l="l" t="t" r="r" b="b"/>
                <a:pathLst>
                  <a:path w="1089" h="1089" extrusionOk="0">
                    <a:moveTo>
                      <a:pt x="405" y="0"/>
                    </a:moveTo>
                    <a:lnTo>
                      <a:pt x="405" y="405"/>
                    </a:lnTo>
                    <a:lnTo>
                      <a:pt x="0" y="557"/>
                    </a:lnTo>
                    <a:lnTo>
                      <a:pt x="430" y="684"/>
                    </a:lnTo>
                    <a:lnTo>
                      <a:pt x="430" y="1089"/>
                    </a:lnTo>
                    <a:lnTo>
                      <a:pt x="683" y="760"/>
                    </a:lnTo>
                    <a:lnTo>
                      <a:pt x="1088" y="861"/>
                    </a:lnTo>
                    <a:lnTo>
                      <a:pt x="810" y="532"/>
                    </a:lnTo>
                    <a:lnTo>
                      <a:pt x="1063" y="178"/>
                    </a:lnTo>
                    <a:lnTo>
                      <a:pt x="658" y="329"/>
                    </a:lnTo>
                    <a:lnTo>
                      <a:pt x="405"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42"/>
              <p:cNvSpPr/>
              <p:nvPr/>
            </p:nvSpPr>
            <p:spPr>
              <a:xfrm>
                <a:off x="14251156" y="1082816"/>
                <a:ext cx="30495" cy="30467"/>
              </a:xfrm>
              <a:custGeom>
                <a:avLst/>
                <a:gdLst/>
                <a:ahLst/>
                <a:cxnLst/>
                <a:rect l="l" t="t" r="r" b="b"/>
                <a:pathLst>
                  <a:path w="1090" h="1089" extrusionOk="0">
                    <a:moveTo>
                      <a:pt x="456" y="0"/>
                    </a:moveTo>
                    <a:lnTo>
                      <a:pt x="406" y="405"/>
                    </a:lnTo>
                    <a:lnTo>
                      <a:pt x="1" y="506"/>
                    </a:lnTo>
                    <a:lnTo>
                      <a:pt x="380" y="684"/>
                    </a:lnTo>
                    <a:lnTo>
                      <a:pt x="330" y="1088"/>
                    </a:lnTo>
                    <a:lnTo>
                      <a:pt x="608" y="785"/>
                    </a:lnTo>
                    <a:lnTo>
                      <a:pt x="1013" y="962"/>
                    </a:lnTo>
                    <a:lnTo>
                      <a:pt x="1013" y="962"/>
                    </a:lnTo>
                    <a:lnTo>
                      <a:pt x="811" y="582"/>
                    </a:lnTo>
                    <a:lnTo>
                      <a:pt x="1089" y="279"/>
                    </a:lnTo>
                    <a:lnTo>
                      <a:pt x="659" y="355"/>
                    </a:lnTo>
                    <a:lnTo>
                      <a:pt x="45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42"/>
              <p:cNvSpPr/>
              <p:nvPr/>
            </p:nvSpPr>
            <p:spPr>
              <a:xfrm>
                <a:off x="14261787" y="1128839"/>
                <a:ext cx="30467" cy="31167"/>
              </a:xfrm>
              <a:custGeom>
                <a:avLst/>
                <a:gdLst/>
                <a:ahLst/>
                <a:cxnLst/>
                <a:rect l="l" t="t" r="r" b="b"/>
                <a:pathLst>
                  <a:path w="1089" h="1114" extrusionOk="0">
                    <a:moveTo>
                      <a:pt x="431" y="0"/>
                    </a:moveTo>
                    <a:lnTo>
                      <a:pt x="405" y="430"/>
                    </a:lnTo>
                    <a:lnTo>
                      <a:pt x="0" y="532"/>
                    </a:lnTo>
                    <a:lnTo>
                      <a:pt x="380" y="684"/>
                    </a:lnTo>
                    <a:lnTo>
                      <a:pt x="355" y="1114"/>
                    </a:lnTo>
                    <a:lnTo>
                      <a:pt x="633" y="785"/>
                    </a:lnTo>
                    <a:lnTo>
                      <a:pt x="1038" y="962"/>
                    </a:lnTo>
                    <a:lnTo>
                      <a:pt x="810" y="582"/>
                    </a:lnTo>
                    <a:lnTo>
                      <a:pt x="1089" y="253"/>
                    </a:lnTo>
                    <a:lnTo>
                      <a:pt x="658" y="355"/>
                    </a:lnTo>
                    <a:lnTo>
                      <a:pt x="431"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42"/>
              <p:cNvSpPr/>
              <p:nvPr/>
            </p:nvSpPr>
            <p:spPr>
              <a:xfrm>
                <a:off x="14276643" y="1174134"/>
                <a:ext cx="30495" cy="31195"/>
              </a:xfrm>
              <a:custGeom>
                <a:avLst/>
                <a:gdLst/>
                <a:ahLst/>
                <a:cxnLst/>
                <a:rect l="l" t="t" r="r" b="b"/>
                <a:pathLst>
                  <a:path w="1090" h="1115" extrusionOk="0">
                    <a:moveTo>
                      <a:pt x="431" y="1"/>
                    </a:moveTo>
                    <a:lnTo>
                      <a:pt x="406" y="406"/>
                    </a:lnTo>
                    <a:lnTo>
                      <a:pt x="1" y="532"/>
                    </a:lnTo>
                    <a:lnTo>
                      <a:pt x="406" y="684"/>
                    </a:lnTo>
                    <a:lnTo>
                      <a:pt x="381" y="1114"/>
                    </a:lnTo>
                    <a:lnTo>
                      <a:pt x="659" y="785"/>
                    </a:lnTo>
                    <a:lnTo>
                      <a:pt x="1039" y="912"/>
                    </a:lnTo>
                    <a:lnTo>
                      <a:pt x="1039" y="912"/>
                    </a:lnTo>
                    <a:lnTo>
                      <a:pt x="811" y="558"/>
                    </a:lnTo>
                    <a:lnTo>
                      <a:pt x="1089" y="229"/>
                    </a:lnTo>
                    <a:lnTo>
                      <a:pt x="659" y="355"/>
                    </a:lnTo>
                    <a:lnTo>
                      <a:pt x="431"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42"/>
              <p:cNvSpPr/>
              <p:nvPr/>
            </p:nvSpPr>
            <p:spPr>
              <a:xfrm>
                <a:off x="14295052" y="1219458"/>
                <a:ext cx="29768" cy="31195"/>
              </a:xfrm>
              <a:custGeom>
                <a:avLst/>
                <a:gdLst/>
                <a:ahLst/>
                <a:cxnLst/>
                <a:rect l="l" t="t" r="r" b="b"/>
                <a:pathLst>
                  <a:path w="1064" h="1115" extrusionOk="0">
                    <a:moveTo>
                      <a:pt x="406" y="1"/>
                    </a:moveTo>
                    <a:lnTo>
                      <a:pt x="406" y="431"/>
                    </a:lnTo>
                    <a:lnTo>
                      <a:pt x="1" y="557"/>
                    </a:lnTo>
                    <a:lnTo>
                      <a:pt x="406" y="709"/>
                    </a:lnTo>
                    <a:lnTo>
                      <a:pt x="381" y="1114"/>
                    </a:lnTo>
                    <a:lnTo>
                      <a:pt x="659" y="785"/>
                    </a:lnTo>
                    <a:lnTo>
                      <a:pt x="1064" y="912"/>
                    </a:lnTo>
                    <a:lnTo>
                      <a:pt x="811" y="583"/>
                    </a:lnTo>
                    <a:lnTo>
                      <a:pt x="1064" y="228"/>
                    </a:lnTo>
                    <a:lnTo>
                      <a:pt x="659" y="355"/>
                    </a:lnTo>
                    <a:lnTo>
                      <a:pt x="406"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42"/>
              <p:cNvSpPr/>
              <p:nvPr/>
            </p:nvSpPr>
            <p:spPr>
              <a:xfrm>
                <a:off x="14471367" y="1105478"/>
                <a:ext cx="31195" cy="31167"/>
              </a:xfrm>
              <a:custGeom>
                <a:avLst/>
                <a:gdLst/>
                <a:ahLst/>
                <a:cxnLst/>
                <a:rect l="l" t="t" r="r" b="b"/>
                <a:pathLst>
                  <a:path w="1115" h="1114" extrusionOk="0">
                    <a:moveTo>
                      <a:pt x="355" y="0"/>
                    </a:moveTo>
                    <a:lnTo>
                      <a:pt x="405" y="430"/>
                    </a:lnTo>
                    <a:lnTo>
                      <a:pt x="1" y="607"/>
                    </a:lnTo>
                    <a:lnTo>
                      <a:pt x="431" y="683"/>
                    </a:lnTo>
                    <a:lnTo>
                      <a:pt x="481" y="1114"/>
                    </a:lnTo>
                    <a:lnTo>
                      <a:pt x="684" y="734"/>
                    </a:lnTo>
                    <a:lnTo>
                      <a:pt x="1114" y="810"/>
                    </a:lnTo>
                    <a:lnTo>
                      <a:pt x="810" y="506"/>
                    </a:lnTo>
                    <a:lnTo>
                      <a:pt x="1038" y="127"/>
                    </a:lnTo>
                    <a:lnTo>
                      <a:pt x="633" y="304"/>
                    </a:lnTo>
                    <a:lnTo>
                      <a:pt x="355"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42"/>
              <p:cNvSpPr/>
              <p:nvPr/>
            </p:nvSpPr>
            <p:spPr>
              <a:xfrm>
                <a:off x="14494728" y="1145821"/>
                <a:ext cx="30467" cy="31195"/>
              </a:xfrm>
              <a:custGeom>
                <a:avLst/>
                <a:gdLst/>
                <a:ahLst/>
                <a:cxnLst/>
                <a:rect l="l" t="t" r="r" b="b"/>
                <a:pathLst>
                  <a:path w="1089" h="1115" extrusionOk="0">
                    <a:moveTo>
                      <a:pt x="330" y="1"/>
                    </a:moveTo>
                    <a:lnTo>
                      <a:pt x="380" y="431"/>
                    </a:lnTo>
                    <a:lnTo>
                      <a:pt x="1" y="608"/>
                    </a:lnTo>
                    <a:lnTo>
                      <a:pt x="406" y="684"/>
                    </a:lnTo>
                    <a:lnTo>
                      <a:pt x="456" y="1114"/>
                    </a:lnTo>
                    <a:lnTo>
                      <a:pt x="684" y="735"/>
                    </a:lnTo>
                    <a:lnTo>
                      <a:pt x="1089" y="836"/>
                    </a:lnTo>
                    <a:lnTo>
                      <a:pt x="811" y="507"/>
                    </a:lnTo>
                    <a:lnTo>
                      <a:pt x="1013" y="152"/>
                    </a:lnTo>
                    <a:lnTo>
                      <a:pt x="1013" y="152"/>
                    </a:lnTo>
                    <a:lnTo>
                      <a:pt x="633" y="330"/>
                    </a:lnTo>
                    <a:lnTo>
                      <a:pt x="330"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42"/>
              <p:cNvSpPr/>
              <p:nvPr/>
            </p:nvSpPr>
            <p:spPr>
              <a:xfrm>
                <a:off x="13930422" y="1210253"/>
                <a:ext cx="31167" cy="29768"/>
              </a:xfrm>
              <a:custGeom>
                <a:avLst/>
                <a:gdLst/>
                <a:ahLst/>
                <a:cxnLst/>
                <a:rect l="l" t="t" r="r" b="b"/>
                <a:pathLst>
                  <a:path w="1114" h="1064" extrusionOk="0">
                    <a:moveTo>
                      <a:pt x="582" y="1"/>
                    </a:moveTo>
                    <a:lnTo>
                      <a:pt x="431" y="380"/>
                    </a:lnTo>
                    <a:lnTo>
                      <a:pt x="0" y="380"/>
                    </a:lnTo>
                    <a:lnTo>
                      <a:pt x="329" y="633"/>
                    </a:lnTo>
                    <a:lnTo>
                      <a:pt x="178" y="1038"/>
                    </a:lnTo>
                    <a:lnTo>
                      <a:pt x="532" y="785"/>
                    </a:lnTo>
                    <a:lnTo>
                      <a:pt x="861" y="1064"/>
                    </a:lnTo>
                    <a:lnTo>
                      <a:pt x="760" y="659"/>
                    </a:lnTo>
                    <a:lnTo>
                      <a:pt x="1114" y="406"/>
                    </a:lnTo>
                    <a:lnTo>
                      <a:pt x="684" y="406"/>
                    </a:lnTo>
                    <a:lnTo>
                      <a:pt x="5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42"/>
              <p:cNvSpPr/>
              <p:nvPr/>
            </p:nvSpPr>
            <p:spPr>
              <a:xfrm>
                <a:off x="13952356" y="1286716"/>
                <a:ext cx="31195" cy="30495"/>
              </a:xfrm>
              <a:custGeom>
                <a:avLst/>
                <a:gdLst/>
                <a:ahLst/>
                <a:cxnLst/>
                <a:rect l="l" t="t" r="r" b="b"/>
                <a:pathLst>
                  <a:path w="1115" h="1090" extrusionOk="0">
                    <a:moveTo>
                      <a:pt x="558" y="1"/>
                    </a:moveTo>
                    <a:lnTo>
                      <a:pt x="431" y="406"/>
                    </a:lnTo>
                    <a:lnTo>
                      <a:pt x="1" y="431"/>
                    </a:lnTo>
                    <a:lnTo>
                      <a:pt x="355" y="659"/>
                    </a:lnTo>
                    <a:lnTo>
                      <a:pt x="229" y="1089"/>
                    </a:lnTo>
                    <a:lnTo>
                      <a:pt x="583" y="811"/>
                    </a:lnTo>
                    <a:lnTo>
                      <a:pt x="937" y="1064"/>
                    </a:lnTo>
                    <a:lnTo>
                      <a:pt x="785" y="659"/>
                    </a:lnTo>
                    <a:lnTo>
                      <a:pt x="1114" y="406"/>
                    </a:lnTo>
                    <a:lnTo>
                      <a:pt x="684" y="406"/>
                    </a:lnTo>
                    <a:lnTo>
                      <a:pt x="558"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42"/>
              <p:cNvSpPr/>
              <p:nvPr/>
            </p:nvSpPr>
            <p:spPr>
              <a:xfrm>
                <a:off x="14387826" y="909327"/>
                <a:ext cx="984192" cy="1630669"/>
              </a:xfrm>
              <a:custGeom>
                <a:avLst/>
                <a:gdLst/>
                <a:ahLst/>
                <a:cxnLst/>
                <a:rect l="l" t="t" r="r" b="b"/>
                <a:pathLst>
                  <a:path w="35178" h="58285" extrusionOk="0">
                    <a:moveTo>
                      <a:pt x="608" y="1"/>
                    </a:moveTo>
                    <a:lnTo>
                      <a:pt x="0" y="355"/>
                    </a:lnTo>
                    <a:lnTo>
                      <a:pt x="34571" y="58284"/>
                    </a:lnTo>
                    <a:lnTo>
                      <a:pt x="35178" y="57930"/>
                    </a:lnTo>
                    <a:lnTo>
                      <a:pt x="608"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42"/>
              <p:cNvSpPr/>
              <p:nvPr/>
            </p:nvSpPr>
            <p:spPr>
              <a:xfrm>
                <a:off x="14402682" y="941921"/>
                <a:ext cx="958733" cy="1598075"/>
              </a:xfrm>
              <a:custGeom>
                <a:avLst/>
                <a:gdLst/>
                <a:ahLst/>
                <a:cxnLst/>
                <a:rect l="l" t="t" r="r" b="b"/>
                <a:pathLst>
                  <a:path w="34268" h="57120" extrusionOk="0">
                    <a:moveTo>
                      <a:pt x="228" y="0"/>
                    </a:moveTo>
                    <a:cubicBezTo>
                      <a:pt x="178" y="25"/>
                      <a:pt x="102" y="76"/>
                      <a:pt x="1" y="101"/>
                    </a:cubicBezTo>
                    <a:lnTo>
                      <a:pt x="34065" y="57119"/>
                    </a:lnTo>
                    <a:lnTo>
                      <a:pt x="34267" y="56993"/>
                    </a:lnTo>
                    <a:lnTo>
                      <a:pt x="228"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42"/>
              <p:cNvSpPr/>
              <p:nvPr/>
            </p:nvSpPr>
            <p:spPr>
              <a:xfrm>
                <a:off x="14375768" y="893772"/>
                <a:ext cx="41099" cy="41071"/>
              </a:xfrm>
              <a:custGeom>
                <a:avLst/>
                <a:gdLst/>
                <a:ahLst/>
                <a:cxnLst/>
                <a:rect l="l" t="t" r="r" b="b"/>
                <a:pathLst>
                  <a:path w="1469" h="1468" extrusionOk="0">
                    <a:moveTo>
                      <a:pt x="735" y="0"/>
                    </a:moveTo>
                    <a:cubicBezTo>
                      <a:pt x="330" y="0"/>
                      <a:pt x="1" y="329"/>
                      <a:pt x="1" y="734"/>
                    </a:cubicBezTo>
                    <a:cubicBezTo>
                      <a:pt x="1" y="1139"/>
                      <a:pt x="330" y="1468"/>
                      <a:pt x="735" y="1468"/>
                    </a:cubicBezTo>
                    <a:cubicBezTo>
                      <a:pt x="1140" y="1468"/>
                      <a:pt x="1469" y="1139"/>
                      <a:pt x="1469" y="734"/>
                    </a:cubicBezTo>
                    <a:cubicBezTo>
                      <a:pt x="1469" y="329"/>
                      <a:pt x="1140" y="0"/>
                      <a:pt x="735"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2"/>
              <p:cNvSpPr/>
              <p:nvPr/>
            </p:nvSpPr>
            <p:spPr>
              <a:xfrm>
                <a:off x="14375768" y="893772"/>
                <a:ext cx="34021" cy="33993"/>
              </a:xfrm>
              <a:custGeom>
                <a:avLst/>
                <a:gdLst/>
                <a:ahLst/>
                <a:cxnLst/>
                <a:rect l="l" t="t" r="r" b="b"/>
                <a:pathLst>
                  <a:path w="1216" h="1215" extrusionOk="0">
                    <a:moveTo>
                      <a:pt x="735" y="0"/>
                    </a:moveTo>
                    <a:cubicBezTo>
                      <a:pt x="330" y="0"/>
                      <a:pt x="1" y="329"/>
                      <a:pt x="1" y="709"/>
                    </a:cubicBezTo>
                    <a:cubicBezTo>
                      <a:pt x="1" y="911"/>
                      <a:pt x="77" y="1088"/>
                      <a:pt x="203" y="1215"/>
                    </a:cubicBezTo>
                    <a:lnTo>
                      <a:pt x="229" y="1215"/>
                    </a:lnTo>
                    <a:cubicBezTo>
                      <a:pt x="887" y="1215"/>
                      <a:pt x="1216" y="456"/>
                      <a:pt x="760"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42"/>
              <p:cNvSpPr/>
              <p:nvPr/>
            </p:nvSpPr>
            <p:spPr>
              <a:xfrm>
                <a:off x="14759535" y="1515432"/>
                <a:ext cx="224491" cy="160031"/>
              </a:xfrm>
              <a:custGeom>
                <a:avLst/>
                <a:gdLst/>
                <a:ahLst/>
                <a:cxnLst/>
                <a:rect l="l" t="t" r="r" b="b"/>
                <a:pathLst>
                  <a:path w="8024" h="5720" extrusionOk="0">
                    <a:moveTo>
                      <a:pt x="7340" y="0"/>
                    </a:moveTo>
                    <a:cubicBezTo>
                      <a:pt x="6201" y="177"/>
                      <a:pt x="5037" y="279"/>
                      <a:pt x="3898" y="279"/>
                    </a:cubicBezTo>
                    <a:cubicBezTo>
                      <a:pt x="3215" y="304"/>
                      <a:pt x="2557" y="405"/>
                      <a:pt x="1899" y="532"/>
                    </a:cubicBezTo>
                    <a:cubicBezTo>
                      <a:pt x="1545" y="608"/>
                      <a:pt x="1190" y="759"/>
                      <a:pt x="937" y="1013"/>
                    </a:cubicBezTo>
                    <a:cubicBezTo>
                      <a:pt x="659" y="1266"/>
                      <a:pt x="431" y="1544"/>
                      <a:pt x="203" y="1822"/>
                    </a:cubicBezTo>
                    <a:cubicBezTo>
                      <a:pt x="77" y="2000"/>
                      <a:pt x="1" y="2227"/>
                      <a:pt x="1" y="2455"/>
                    </a:cubicBezTo>
                    <a:cubicBezTo>
                      <a:pt x="1" y="2658"/>
                      <a:pt x="26" y="2860"/>
                      <a:pt x="51" y="3062"/>
                    </a:cubicBezTo>
                    <a:cubicBezTo>
                      <a:pt x="77" y="3240"/>
                      <a:pt x="153" y="3391"/>
                      <a:pt x="304" y="3518"/>
                    </a:cubicBezTo>
                    <a:cubicBezTo>
                      <a:pt x="482" y="3695"/>
                      <a:pt x="684" y="3822"/>
                      <a:pt x="937" y="3898"/>
                    </a:cubicBezTo>
                    <a:cubicBezTo>
                      <a:pt x="988" y="3923"/>
                      <a:pt x="1038" y="3974"/>
                      <a:pt x="1038" y="4049"/>
                    </a:cubicBezTo>
                    <a:cubicBezTo>
                      <a:pt x="1089" y="4303"/>
                      <a:pt x="1165" y="4556"/>
                      <a:pt x="1317" y="4783"/>
                    </a:cubicBezTo>
                    <a:cubicBezTo>
                      <a:pt x="1342" y="4859"/>
                      <a:pt x="1367" y="4910"/>
                      <a:pt x="1418" y="4961"/>
                    </a:cubicBezTo>
                    <a:cubicBezTo>
                      <a:pt x="1696" y="5264"/>
                      <a:pt x="2051" y="5492"/>
                      <a:pt x="2456" y="5644"/>
                    </a:cubicBezTo>
                    <a:cubicBezTo>
                      <a:pt x="2557" y="5694"/>
                      <a:pt x="2671" y="5720"/>
                      <a:pt x="2788" y="5720"/>
                    </a:cubicBezTo>
                    <a:cubicBezTo>
                      <a:pt x="2905" y="5720"/>
                      <a:pt x="3025" y="5694"/>
                      <a:pt x="3139" y="5644"/>
                    </a:cubicBezTo>
                    <a:cubicBezTo>
                      <a:pt x="3772" y="5391"/>
                      <a:pt x="4328" y="4961"/>
                      <a:pt x="4708" y="4378"/>
                    </a:cubicBezTo>
                    <a:cubicBezTo>
                      <a:pt x="4727" y="4321"/>
                      <a:pt x="4774" y="4293"/>
                      <a:pt x="4829" y="4293"/>
                    </a:cubicBezTo>
                    <a:cubicBezTo>
                      <a:pt x="4847" y="4293"/>
                      <a:pt x="4866" y="4296"/>
                      <a:pt x="4885" y="4303"/>
                    </a:cubicBezTo>
                    <a:cubicBezTo>
                      <a:pt x="5898" y="4530"/>
                      <a:pt x="6960" y="4632"/>
                      <a:pt x="8023" y="4632"/>
                    </a:cubicBezTo>
                    <a:lnTo>
                      <a:pt x="7340" y="0"/>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42"/>
              <p:cNvSpPr/>
              <p:nvPr/>
            </p:nvSpPr>
            <p:spPr>
              <a:xfrm>
                <a:off x="14759535" y="1515432"/>
                <a:ext cx="224491" cy="129592"/>
              </a:xfrm>
              <a:custGeom>
                <a:avLst/>
                <a:gdLst/>
                <a:ahLst/>
                <a:cxnLst/>
                <a:rect l="l" t="t" r="r" b="b"/>
                <a:pathLst>
                  <a:path w="8024" h="4632" extrusionOk="0">
                    <a:moveTo>
                      <a:pt x="7340" y="0"/>
                    </a:moveTo>
                    <a:cubicBezTo>
                      <a:pt x="6201" y="177"/>
                      <a:pt x="5037" y="279"/>
                      <a:pt x="3898" y="279"/>
                    </a:cubicBezTo>
                    <a:cubicBezTo>
                      <a:pt x="3215" y="304"/>
                      <a:pt x="2557" y="405"/>
                      <a:pt x="1899" y="532"/>
                    </a:cubicBezTo>
                    <a:cubicBezTo>
                      <a:pt x="1545" y="608"/>
                      <a:pt x="1190" y="759"/>
                      <a:pt x="937" y="1013"/>
                    </a:cubicBezTo>
                    <a:cubicBezTo>
                      <a:pt x="659" y="1266"/>
                      <a:pt x="431" y="1544"/>
                      <a:pt x="203" y="1822"/>
                    </a:cubicBezTo>
                    <a:cubicBezTo>
                      <a:pt x="77" y="2000"/>
                      <a:pt x="1" y="2227"/>
                      <a:pt x="1" y="2455"/>
                    </a:cubicBezTo>
                    <a:cubicBezTo>
                      <a:pt x="1" y="2658"/>
                      <a:pt x="26" y="2860"/>
                      <a:pt x="51" y="3062"/>
                    </a:cubicBezTo>
                    <a:cubicBezTo>
                      <a:pt x="77" y="3240"/>
                      <a:pt x="153" y="3391"/>
                      <a:pt x="304" y="3518"/>
                    </a:cubicBezTo>
                    <a:cubicBezTo>
                      <a:pt x="456" y="3670"/>
                      <a:pt x="659" y="3796"/>
                      <a:pt x="887" y="3898"/>
                    </a:cubicBezTo>
                    <a:cubicBezTo>
                      <a:pt x="811" y="3670"/>
                      <a:pt x="785" y="3442"/>
                      <a:pt x="785" y="3214"/>
                    </a:cubicBezTo>
                    <a:cubicBezTo>
                      <a:pt x="785" y="2708"/>
                      <a:pt x="735" y="1822"/>
                      <a:pt x="1772" y="1443"/>
                    </a:cubicBezTo>
                    <a:cubicBezTo>
                      <a:pt x="2683" y="1164"/>
                      <a:pt x="3594" y="962"/>
                      <a:pt x="4531" y="835"/>
                    </a:cubicBezTo>
                    <a:cubicBezTo>
                      <a:pt x="4809" y="810"/>
                      <a:pt x="5088" y="734"/>
                      <a:pt x="5341" y="658"/>
                    </a:cubicBezTo>
                    <a:cubicBezTo>
                      <a:pt x="5341" y="1417"/>
                      <a:pt x="5442" y="2151"/>
                      <a:pt x="5644" y="2860"/>
                    </a:cubicBezTo>
                    <a:cubicBezTo>
                      <a:pt x="5822" y="3467"/>
                      <a:pt x="6049" y="4125"/>
                      <a:pt x="6227" y="4530"/>
                    </a:cubicBezTo>
                    <a:cubicBezTo>
                      <a:pt x="6809" y="4581"/>
                      <a:pt x="7391" y="4632"/>
                      <a:pt x="8023" y="4632"/>
                    </a:cubicBezTo>
                    <a:lnTo>
                      <a:pt x="7340"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2"/>
              <p:cNvSpPr/>
              <p:nvPr/>
            </p:nvSpPr>
            <p:spPr>
              <a:xfrm>
                <a:off x="14787876" y="1598973"/>
                <a:ext cx="29041" cy="68013"/>
              </a:xfrm>
              <a:custGeom>
                <a:avLst/>
                <a:gdLst/>
                <a:ahLst/>
                <a:cxnLst/>
                <a:rect l="l" t="t" r="r" b="b"/>
                <a:pathLst>
                  <a:path w="1038" h="2431" extrusionOk="0">
                    <a:moveTo>
                      <a:pt x="430" y="1"/>
                    </a:moveTo>
                    <a:lnTo>
                      <a:pt x="430" y="1"/>
                    </a:lnTo>
                    <a:cubicBezTo>
                      <a:pt x="430" y="1"/>
                      <a:pt x="76" y="228"/>
                      <a:pt x="0" y="962"/>
                    </a:cubicBezTo>
                    <a:cubicBezTo>
                      <a:pt x="25" y="988"/>
                      <a:pt x="25" y="1013"/>
                      <a:pt x="25" y="1038"/>
                    </a:cubicBezTo>
                    <a:cubicBezTo>
                      <a:pt x="76" y="1291"/>
                      <a:pt x="177" y="1544"/>
                      <a:pt x="304" y="1772"/>
                    </a:cubicBezTo>
                    <a:cubicBezTo>
                      <a:pt x="329" y="1848"/>
                      <a:pt x="354" y="1899"/>
                      <a:pt x="405" y="1949"/>
                    </a:cubicBezTo>
                    <a:cubicBezTo>
                      <a:pt x="582" y="2152"/>
                      <a:pt x="810" y="2304"/>
                      <a:pt x="1038" y="2430"/>
                    </a:cubicBezTo>
                    <a:cubicBezTo>
                      <a:pt x="734" y="2076"/>
                      <a:pt x="532" y="1671"/>
                      <a:pt x="430" y="1215"/>
                    </a:cubicBezTo>
                    <a:cubicBezTo>
                      <a:pt x="279" y="228"/>
                      <a:pt x="430" y="1"/>
                      <a:pt x="43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42"/>
              <p:cNvSpPr/>
              <p:nvPr/>
            </p:nvSpPr>
            <p:spPr>
              <a:xfrm>
                <a:off x="14936549" y="1487091"/>
                <a:ext cx="370338" cy="381809"/>
              </a:xfrm>
              <a:custGeom>
                <a:avLst/>
                <a:gdLst/>
                <a:ahLst/>
                <a:cxnLst/>
                <a:rect l="l" t="t" r="r" b="b"/>
                <a:pathLst>
                  <a:path w="13237" h="13647" extrusionOk="0">
                    <a:moveTo>
                      <a:pt x="355" y="1"/>
                    </a:moveTo>
                    <a:cubicBezTo>
                      <a:pt x="153" y="2304"/>
                      <a:pt x="1" y="4480"/>
                      <a:pt x="254" y="6303"/>
                    </a:cubicBezTo>
                    <a:cubicBezTo>
                      <a:pt x="811" y="6809"/>
                      <a:pt x="1443" y="7239"/>
                      <a:pt x="2127" y="7593"/>
                    </a:cubicBezTo>
                    <a:cubicBezTo>
                      <a:pt x="2127" y="7593"/>
                      <a:pt x="4556" y="12047"/>
                      <a:pt x="7796" y="13338"/>
                    </a:cubicBezTo>
                    <a:cubicBezTo>
                      <a:pt x="8350" y="13556"/>
                      <a:pt x="8874" y="13646"/>
                      <a:pt x="9364" y="13646"/>
                    </a:cubicBezTo>
                    <a:cubicBezTo>
                      <a:pt x="11711" y="13646"/>
                      <a:pt x="13237" y="11566"/>
                      <a:pt x="13237" y="11566"/>
                    </a:cubicBezTo>
                    <a:lnTo>
                      <a:pt x="12933" y="6454"/>
                    </a:lnTo>
                    <a:cubicBezTo>
                      <a:pt x="11769" y="4961"/>
                      <a:pt x="10276" y="3721"/>
                      <a:pt x="8555" y="2861"/>
                    </a:cubicBezTo>
                    <a:cubicBezTo>
                      <a:pt x="5847" y="1519"/>
                      <a:pt x="3949" y="1469"/>
                      <a:pt x="3949" y="1469"/>
                    </a:cubicBezTo>
                    <a:cubicBezTo>
                      <a:pt x="2785" y="887"/>
                      <a:pt x="1570" y="406"/>
                      <a:pt x="355"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2"/>
              <p:cNvSpPr/>
              <p:nvPr/>
            </p:nvSpPr>
            <p:spPr>
              <a:xfrm>
                <a:off x="14944354" y="1487091"/>
                <a:ext cx="356154" cy="250678"/>
              </a:xfrm>
              <a:custGeom>
                <a:avLst/>
                <a:gdLst/>
                <a:ahLst/>
                <a:cxnLst/>
                <a:rect l="l" t="t" r="r" b="b"/>
                <a:pathLst>
                  <a:path w="12730" h="8960" extrusionOk="0">
                    <a:moveTo>
                      <a:pt x="76" y="1"/>
                    </a:moveTo>
                    <a:cubicBezTo>
                      <a:pt x="51" y="229"/>
                      <a:pt x="25" y="456"/>
                      <a:pt x="0" y="684"/>
                    </a:cubicBezTo>
                    <a:cubicBezTo>
                      <a:pt x="582" y="937"/>
                      <a:pt x="1088" y="1292"/>
                      <a:pt x="1493" y="1772"/>
                    </a:cubicBezTo>
                    <a:cubicBezTo>
                      <a:pt x="1873" y="2203"/>
                      <a:pt x="2151" y="2684"/>
                      <a:pt x="2354" y="3215"/>
                    </a:cubicBezTo>
                    <a:cubicBezTo>
                      <a:pt x="2708" y="3013"/>
                      <a:pt x="3012" y="2759"/>
                      <a:pt x="3315" y="2481"/>
                    </a:cubicBezTo>
                    <a:cubicBezTo>
                      <a:pt x="3512" y="2226"/>
                      <a:pt x="3708" y="2093"/>
                      <a:pt x="3880" y="2093"/>
                    </a:cubicBezTo>
                    <a:cubicBezTo>
                      <a:pt x="3930" y="2093"/>
                      <a:pt x="3978" y="2104"/>
                      <a:pt x="4024" y="2127"/>
                    </a:cubicBezTo>
                    <a:cubicBezTo>
                      <a:pt x="4227" y="2228"/>
                      <a:pt x="5138" y="3266"/>
                      <a:pt x="6099" y="3873"/>
                    </a:cubicBezTo>
                    <a:cubicBezTo>
                      <a:pt x="7061" y="4480"/>
                      <a:pt x="10098" y="5796"/>
                      <a:pt x="10604" y="6961"/>
                    </a:cubicBezTo>
                    <a:cubicBezTo>
                      <a:pt x="10882" y="7568"/>
                      <a:pt x="11009" y="8226"/>
                      <a:pt x="10984" y="8909"/>
                    </a:cubicBezTo>
                    <a:cubicBezTo>
                      <a:pt x="11414" y="8251"/>
                      <a:pt x="11667" y="7517"/>
                      <a:pt x="11692" y="6733"/>
                    </a:cubicBezTo>
                    <a:cubicBezTo>
                      <a:pt x="12123" y="7416"/>
                      <a:pt x="12401" y="8150"/>
                      <a:pt x="12527" y="8960"/>
                    </a:cubicBezTo>
                    <a:cubicBezTo>
                      <a:pt x="12679" y="8125"/>
                      <a:pt x="12730" y="7290"/>
                      <a:pt x="12679" y="6454"/>
                    </a:cubicBezTo>
                    <a:cubicBezTo>
                      <a:pt x="11490" y="4936"/>
                      <a:pt x="9997" y="3721"/>
                      <a:pt x="8276" y="2861"/>
                    </a:cubicBezTo>
                    <a:cubicBezTo>
                      <a:pt x="5568" y="1519"/>
                      <a:pt x="3670" y="1469"/>
                      <a:pt x="3670" y="1469"/>
                    </a:cubicBezTo>
                    <a:cubicBezTo>
                      <a:pt x="2506" y="887"/>
                      <a:pt x="1291" y="406"/>
                      <a:pt x="76"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2"/>
              <p:cNvSpPr/>
              <p:nvPr/>
            </p:nvSpPr>
            <p:spPr>
              <a:xfrm>
                <a:off x="14965589" y="1660579"/>
                <a:ext cx="184819" cy="197577"/>
              </a:xfrm>
              <a:custGeom>
                <a:avLst/>
                <a:gdLst/>
                <a:ahLst/>
                <a:cxnLst/>
                <a:rect l="l" t="t" r="r" b="b"/>
                <a:pathLst>
                  <a:path w="6606" h="7062" extrusionOk="0">
                    <a:moveTo>
                      <a:pt x="2708" y="0"/>
                    </a:moveTo>
                    <a:cubicBezTo>
                      <a:pt x="2354" y="203"/>
                      <a:pt x="1974" y="380"/>
                      <a:pt x="1595" y="532"/>
                    </a:cubicBezTo>
                    <a:cubicBezTo>
                      <a:pt x="1192" y="673"/>
                      <a:pt x="757" y="750"/>
                      <a:pt x="328" y="750"/>
                    </a:cubicBezTo>
                    <a:cubicBezTo>
                      <a:pt x="218" y="750"/>
                      <a:pt x="109" y="745"/>
                      <a:pt x="0" y="734"/>
                    </a:cubicBezTo>
                    <a:lnTo>
                      <a:pt x="0" y="734"/>
                    </a:lnTo>
                    <a:cubicBezTo>
                      <a:pt x="355" y="962"/>
                      <a:pt x="709" y="1190"/>
                      <a:pt x="1089" y="1392"/>
                    </a:cubicBezTo>
                    <a:cubicBezTo>
                      <a:pt x="1089" y="1392"/>
                      <a:pt x="3442" y="5694"/>
                      <a:pt x="6606" y="7061"/>
                    </a:cubicBezTo>
                    <a:lnTo>
                      <a:pt x="4379" y="4834"/>
                    </a:lnTo>
                    <a:cubicBezTo>
                      <a:pt x="3290" y="3796"/>
                      <a:pt x="2481" y="2531"/>
                      <a:pt x="1949" y="1139"/>
                    </a:cubicBezTo>
                    <a:cubicBezTo>
                      <a:pt x="2253" y="785"/>
                      <a:pt x="2506" y="405"/>
                      <a:pt x="2708"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42"/>
              <p:cNvSpPr/>
              <p:nvPr/>
            </p:nvSpPr>
            <p:spPr>
              <a:xfrm>
                <a:off x="14621466" y="1396192"/>
                <a:ext cx="162186" cy="240327"/>
              </a:xfrm>
              <a:custGeom>
                <a:avLst/>
                <a:gdLst/>
                <a:ahLst/>
                <a:cxnLst/>
                <a:rect l="l" t="t" r="r" b="b"/>
                <a:pathLst>
                  <a:path w="5797" h="8590" extrusionOk="0">
                    <a:moveTo>
                      <a:pt x="3212" y="0"/>
                    </a:moveTo>
                    <a:cubicBezTo>
                      <a:pt x="3127" y="0"/>
                      <a:pt x="3043" y="3"/>
                      <a:pt x="2962" y="11"/>
                    </a:cubicBezTo>
                    <a:cubicBezTo>
                      <a:pt x="2582" y="61"/>
                      <a:pt x="2228" y="264"/>
                      <a:pt x="2000" y="567"/>
                    </a:cubicBezTo>
                    <a:lnTo>
                      <a:pt x="1747" y="922"/>
                    </a:lnTo>
                    <a:cubicBezTo>
                      <a:pt x="1443" y="1327"/>
                      <a:pt x="1241" y="1782"/>
                      <a:pt x="1114" y="2263"/>
                    </a:cubicBezTo>
                    <a:cubicBezTo>
                      <a:pt x="1013" y="2744"/>
                      <a:pt x="887" y="3326"/>
                      <a:pt x="836" y="3705"/>
                    </a:cubicBezTo>
                    <a:cubicBezTo>
                      <a:pt x="633" y="4465"/>
                      <a:pt x="355" y="5173"/>
                      <a:pt x="1" y="5857"/>
                    </a:cubicBezTo>
                    <a:lnTo>
                      <a:pt x="3164" y="8590"/>
                    </a:lnTo>
                    <a:cubicBezTo>
                      <a:pt x="3443" y="7780"/>
                      <a:pt x="3620" y="6970"/>
                      <a:pt x="3772" y="6135"/>
                    </a:cubicBezTo>
                    <a:cubicBezTo>
                      <a:pt x="3772" y="5958"/>
                      <a:pt x="3898" y="5831"/>
                      <a:pt x="4050" y="5806"/>
                    </a:cubicBezTo>
                    <a:cubicBezTo>
                      <a:pt x="4531" y="5679"/>
                      <a:pt x="5012" y="5452"/>
                      <a:pt x="5442" y="5173"/>
                    </a:cubicBezTo>
                    <a:cubicBezTo>
                      <a:pt x="5720" y="4996"/>
                      <a:pt x="5796" y="4617"/>
                      <a:pt x="5619" y="4338"/>
                    </a:cubicBezTo>
                    <a:cubicBezTo>
                      <a:pt x="5543" y="4262"/>
                      <a:pt x="5543" y="4136"/>
                      <a:pt x="5568" y="4060"/>
                    </a:cubicBezTo>
                    <a:cubicBezTo>
                      <a:pt x="5644" y="3630"/>
                      <a:pt x="5619" y="3199"/>
                      <a:pt x="5518" y="2794"/>
                    </a:cubicBezTo>
                    <a:cubicBezTo>
                      <a:pt x="5417" y="2415"/>
                      <a:pt x="5214" y="2060"/>
                      <a:pt x="4936" y="1807"/>
                    </a:cubicBezTo>
                    <a:cubicBezTo>
                      <a:pt x="4835" y="1706"/>
                      <a:pt x="4733" y="1580"/>
                      <a:pt x="4708" y="1453"/>
                    </a:cubicBezTo>
                    <a:lnTo>
                      <a:pt x="4354" y="441"/>
                    </a:lnTo>
                    <a:cubicBezTo>
                      <a:pt x="4278" y="238"/>
                      <a:pt x="4075" y="86"/>
                      <a:pt x="3848" y="36"/>
                    </a:cubicBezTo>
                    <a:cubicBezTo>
                      <a:pt x="3633" y="18"/>
                      <a:pt x="3418" y="0"/>
                      <a:pt x="3212"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42"/>
              <p:cNvSpPr/>
              <p:nvPr/>
            </p:nvSpPr>
            <p:spPr>
              <a:xfrm>
                <a:off x="14621466" y="1396723"/>
                <a:ext cx="126067" cy="240523"/>
              </a:xfrm>
              <a:custGeom>
                <a:avLst/>
                <a:gdLst/>
                <a:ahLst/>
                <a:cxnLst/>
                <a:rect l="l" t="t" r="r" b="b"/>
                <a:pathLst>
                  <a:path w="4506" h="8597" extrusionOk="0">
                    <a:moveTo>
                      <a:pt x="3312" y="0"/>
                    </a:moveTo>
                    <a:cubicBezTo>
                      <a:pt x="3188" y="0"/>
                      <a:pt x="3062" y="6"/>
                      <a:pt x="2936" y="17"/>
                    </a:cubicBezTo>
                    <a:cubicBezTo>
                      <a:pt x="2557" y="42"/>
                      <a:pt x="2203" y="245"/>
                      <a:pt x="2000" y="548"/>
                    </a:cubicBezTo>
                    <a:lnTo>
                      <a:pt x="1747" y="903"/>
                    </a:lnTo>
                    <a:cubicBezTo>
                      <a:pt x="1443" y="1308"/>
                      <a:pt x="1216" y="1763"/>
                      <a:pt x="1114" y="2269"/>
                    </a:cubicBezTo>
                    <a:cubicBezTo>
                      <a:pt x="1013" y="2725"/>
                      <a:pt x="861" y="3307"/>
                      <a:pt x="811" y="3712"/>
                    </a:cubicBezTo>
                    <a:cubicBezTo>
                      <a:pt x="633" y="4446"/>
                      <a:pt x="355" y="5154"/>
                      <a:pt x="1" y="5838"/>
                    </a:cubicBezTo>
                    <a:lnTo>
                      <a:pt x="3164" y="8596"/>
                    </a:lnTo>
                    <a:cubicBezTo>
                      <a:pt x="3265" y="8292"/>
                      <a:pt x="3341" y="7989"/>
                      <a:pt x="3443" y="7685"/>
                    </a:cubicBezTo>
                    <a:cubicBezTo>
                      <a:pt x="3291" y="7407"/>
                      <a:pt x="3063" y="6951"/>
                      <a:pt x="2861" y="6521"/>
                    </a:cubicBezTo>
                    <a:cubicBezTo>
                      <a:pt x="2506" y="5863"/>
                      <a:pt x="2076" y="5256"/>
                      <a:pt x="1595" y="4699"/>
                    </a:cubicBezTo>
                    <a:cubicBezTo>
                      <a:pt x="1595" y="4699"/>
                      <a:pt x="1671" y="3990"/>
                      <a:pt x="2000" y="2497"/>
                    </a:cubicBezTo>
                    <a:cubicBezTo>
                      <a:pt x="2329" y="1004"/>
                      <a:pt x="2456" y="776"/>
                      <a:pt x="3139" y="523"/>
                    </a:cubicBezTo>
                    <a:cubicBezTo>
                      <a:pt x="3220" y="498"/>
                      <a:pt x="3303" y="486"/>
                      <a:pt x="3387" y="486"/>
                    </a:cubicBezTo>
                    <a:cubicBezTo>
                      <a:pt x="3807" y="486"/>
                      <a:pt x="4253" y="764"/>
                      <a:pt x="4506" y="953"/>
                    </a:cubicBezTo>
                    <a:lnTo>
                      <a:pt x="4328" y="447"/>
                    </a:lnTo>
                    <a:cubicBezTo>
                      <a:pt x="4252" y="219"/>
                      <a:pt x="4050" y="67"/>
                      <a:pt x="3822" y="42"/>
                    </a:cubicBezTo>
                    <a:cubicBezTo>
                      <a:pt x="3659" y="12"/>
                      <a:pt x="3487" y="0"/>
                      <a:pt x="3312"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42"/>
              <p:cNvSpPr/>
              <p:nvPr/>
            </p:nvSpPr>
            <p:spPr>
              <a:xfrm>
                <a:off x="14710686" y="1524637"/>
                <a:ext cx="71538" cy="39672"/>
              </a:xfrm>
              <a:custGeom>
                <a:avLst/>
                <a:gdLst/>
                <a:ahLst/>
                <a:cxnLst/>
                <a:rect l="l" t="t" r="r" b="b"/>
                <a:pathLst>
                  <a:path w="2557" h="1418" extrusionOk="0">
                    <a:moveTo>
                      <a:pt x="2506" y="0"/>
                    </a:moveTo>
                    <a:lnTo>
                      <a:pt x="2506" y="0"/>
                    </a:lnTo>
                    <a:cubicBezTo>
                      <a:pt x="2295" y="281"/>
                      <a:pt x="1804" y="821"/>
                      <a:pt x="1291" y="821"/>
                    </a:cubicBezTo>
                    <a:cubicBezTo>
                      <a:pt x="1249" y="821"/>
                      <a:pt x="1207" y="818"/>
                      <a:pt x="1165" y="810"/>
                    </a:cubicBezTo>
                    <a:cubicBezTo>
                      <a:pt x="734" y="709"/>
                      <a:pt x="330" y="481"/>
                      <a:pt x="26" y="127"/>
                    </a:cubicBezTo>
                    <a:lnTo>
                      <a:pt x="26" y="127"/>
                    </a:lnTo>
                    <a:cubicBezTo>
                      <a:pt x="26" y="127"/>
                      <a:pt x="1" y="1190"/>
                      <a:pt x="431" y="1367"/>
                    </a:cubicBezTo>
                    <a:cubicBezTo>
                      <a:pt x="481" y="1392"/>
                      <a:pt x="557" y="1417"/>
                      <a:pt x="608" y="1417"/>
                    </a:cubicBezTo>
                    <a:cubicBezTo>
                      <a:pt x="659" y="1316"/>
                      <a:pt x="760" y="1266"/>
                      <a:pt x="861" y="1240"/>
                    </a:cubicBezTo>
                    <a:cubicBezTo>
                      <a:pt x="1342" y="1114"/>
                      <a:pt x="1823" y="886"/>
                      <a:pt x="2253" y="608"/>
                    </a:cubicBezTo>
                    <a:cubicBezTo>
                      <a:pt x="2455" y="456"/>
                      <a:pt x="2557" y="228"/>
                      <a:pt x="2506"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2"/>
              <p:cNvSpPr/>
              <p:nvPr/>
            </p:nvSpPr>
            <p:spPr>
              <a:xfrm>
                <a:off x="14722017" y="1431863"/>
                <a:ext cx="56682" cy="71538"/>
              </a:xfrm>
              <a:custGeom>
                <a:avLst/>
                <a:gdLst/>
                <a:ahLst/>
                <a:cxnLst/>
                <a:rect l="l" t="t" r="r" b="b"/>
                <a:pathLst>
                  <a:path w="2026" h="2557" extrusionOk="0">
                    <a:moveTo>
                      <a:pt x="0" y="1"/>
                    </a:moveTo>
                    <a:lnTo>
                      <a:pt x="0" y="1"/>
                    </a:lnTo>
                    <a:cubicBezTo>
                      <a:pt x="507" y="355"/>
                      <a:pt x="987" y="735"/>
                      <a:pt x="1418" y="1190"/>
                    </a:cubicBezTo>
                    <a:cubicBezTo>
                      <a:pt x="1721" y="1570"/>
                      <a:pt x="1924" y="2051"/>
                      <a:pt x="1974" y="2557"/>
                    </a:cubicBezTo>
                    <a:cubicBezTo>
                      <a:pt x="2025" y="2203"/>
                      <a:pt x="2000" y="1848"/>
                      <a:pt x="1899" y="1519"/>
                    </a:cubicBezTo>
                    <a:cubicBezTo>
                      <a:pt x="1797" y="1140"/>
                      <a:pt x="1595" y="811"/>
                      <a:pt x="1316" y="532"/>
                    </a:cubicBezTo>
                    <a:cubicBezTo>
                      <a:pt x="1241" y="456"/>
                      <a:pt x="1165" y="355"/>
                      <a:pt x="1139" y="279"/>
                    </a:cubicBezTo>
                    <a:cubicBezTo>
                      <a:pt x="760" y="127"/>
                      <a:pt x="380" y="52"/>
                      <a:pt x="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42"/>
              <p:cNvSpPr/>
              <p:nvPr/>
            </p:nvSpPr>
            <p:spPr>
              <a:xfrm>
                <a:off x="14508884" y="1528162"/>
                <a:ext cx="224491" cy="327868"/>
              </a:xfrm>
              <a:custGeom>
                <a:avLst/>
                <a:gdLst/>
                <a:ahLst/>
                <a:cxnLst/>
                <a:rect l="l" t="t" r="r" b="b"/>
                <a:pathLst>
                  <a:path w="8024" h="11719" extrusionOk="0">
                    <a:moveTo>
                      <a:pt x="3949" y="1"/>
                    </a:moveTo>
                    <a:lnTo>
                      <a:pt x="3367" y="1241"/>
                    </a:lnTo>
                    <a:cubicBezTo>
                      <a:pt x="3367" y="1241"/>
                      <a:pt x="1241" y="3215"/>
                      <a:pt x="608" y="4733"/>
                    </a:cubicBezTo>
                    <a:cubicBezTo>
                      <a:pt x="1" y="6277"/>
                      <a:pt x="51" y="8757"/>
                      <a:pt x="51" y="8757"/>
                    </a:cubicBezTo>
                    <a:lnTo>
                      <a:pt x="4860" y="11718"/>
                    </a:lnTo>
                    <a:cubicBezTo>
                      <a:pt x="4860" y="11718"/>
                      <a:pt x="6960" y="9567"/>
                      <a:pt x="7188" y="7315"/>
                    </a:cubicBezTo>
                    <a:cubicBezTo>
                      <a:pt x="7416" y="5037"/>
                      <a:pt x="7441" y="4910"/>
                      <a:pt x="7441" y="4910"/>
                    </a:cubicBezTo>
                    <a:lnTo>
                      <a:pt x="8023" y="3923"/>
                    </a:lnTo>
                    <a:cubicBezTo>
                      <a:pt x="6809" y="2481"/>
                      <a:pt x="5442" y="1165"/>
                      <a:pt x="3949"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42"/>
              <p:cNvSpPr/>
              <p:nvPr/>
            </p:nvSpPr>
            <p:spPr>
              <a:xfrm>
                <a:off x="14655459" y="1638617"/>
                <a:ext cx="77917" cy="71538"/>
              </a:xfrm>
              <a:custGeom>
                <a:avLst/>
                <a:gdLst/>
                <a:ahLst/>
                <a:cxnLst/>
                <a:rect l="l" t="t" r="r" b="b"/>
                <a:pathLst>
                  <a:path w="2785" h="2557" extrusionOk="0">
                    <a:moveTo>
                      <a:pt x="2784" y="1"/>
                    </a:moveTo>
                    <a:lnTo>
                      <a:pt x="2784" y="1"/>
                    </a:lnTo>
                    <a:cubicBezTo>
                      <a:pt x="1975" y="709"/>
                      <a:pt x="1038" y="1241"/>
                      <a:pt x="1" y="1595"/>
                    </a:cubicBezTo>
                    <a:cubicBezTo>
                      <a:pt x="200" y="1639"/>
                      <a:pt x="403" y="1662"/>
                      <a:pt x="606" y="1662"/>
                    </a:cubicBezTo>
                    <a:cubicBezTo>
                      <a:pt x="1099" y="1662"/>
                      <a:pt x="1587" y="1528"/>
                      <a:pt x="2000" y="1241"/>
                    </a:cubicBezTo>
                    <a:lnTo>
                      <a:pt x="2000" y="1241"/>
                    </a:lnTo>
                    <a:cubicBezTo>
                      <a:pt x="1721" y="1798"/>
                      <a:pt x="1317" y="2253"/>
                      <a:pt x="785" y="2557"/>
                    </a:cubicBezTo>
                    <a:cubicBezTo>
                      <a:pt x="1266" y="2532"/>
                      <a:pt x="1721" y="2354"/>
                      <a:pt x="2101" y="2025"/>
                    </a:cubicBezTo>
                    <a:cubicBezTo>
                      <a:pt x="2177" y="1064"/>
                      <a:pt x="2202" y="988"/>
                      <a:pt x="2202" y="988"/>
                    </a:cubicBezTo>
                    <a:lnTo>
                      <a:pt x="2784"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42"/>
              <p:cNvSpPr/>
              <p:nvPr/>
            </p:nvSpPr>
            <p:spPr>
              <a:xfrm>
                <a:off x="14530847" y="1815630"/>
                <a:ext cx="145875" cy="64908"/>
              </a:xfrm>
              <a:custGeom>
                <a:avLst/>
                <a:gdLst/>
                <a:ahLst/>
                <a:cxnLst/>
                <a:rect l="l" t="t" r="r" b="b"/>
                <a:pathLst>
                  <a:path w="5214" h="2320" extrusionOk="0">
                    <a:moveTo>
                      <a:pt x="5214" y="1"/>
                    </a:moveTo>
                    <a:lnTo>
                      <a:pt x="5214" y="1"/>
                    </a:lnTo>
                    <a:cubicBezTo>
                      <a:pt x="4859" y="456"/>
                      <a:pt x="4050" y="1190"/>
                      <a:pt x="2379" y="1519"/>
                    </a:cubicBezTo>
                    <a:cubicBezTo>
                      <a:pt x="2052" y="1604"/>
                      <a:pt x="1716" y="1644"/>
                      <a:pt x="1380" y="1644"/>
                    </a:cubicBezTo>
                    <a:cubicBezTo>
                      <a:pt x="911" y="1644"/>
                      <a:pt x="443" y="1565"/>
                      <a:pt x="0" y="1418"/>
                    </a:cubicBezTo>
                    <a:lnTo>
                      <a:pt x="0" y="1418"/>
                    </a:lnTo>
                    <a:cubicBezTo>
                      <a:pt x="675" y="2052"/>
                      <a:pt x="1400" y="2319"/>
                      <a:pt x="2080" y="2319"/>
                    </a:cubicBezTo>
                    <a:cubicBezTo>
                      <a:pt x="2675" y="2319"/>
                      <a:pt x="3235" y="2115"/>
                      <a:pt x="3695" y="1772"/>
                    </a:cubicBezTo>
                    <a:cubicBezTo>
                      <a:pt x="4151" y="1418"/>
                      <a:pt x="4530" y="988"/>
                      <a:pt x="4859" y="507"/>
                    </a:cubicBezTo>
                    <a:cubicBezTo>
                      <a:pt x="4961" y="355"/>
                      <a:pt x="5087" y="178"/>
                      <a:pt x="5214"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2"/>
              <p:cNvSpPr/>
              <p:nvPr/>
            </p:nvSpPr>
            <p:spPr>
              <a:xfrm>
                <a:off x="14682373" y="1805027"/>
                <a:ext cx="727" cy="6379"/>
              </a:xfrm>
              <a:custGeom>
                <a:avLst/>
                <a:gdLst/>
                <a:ahLst/>
                <a:cxnLst/>
                <a:rect l="l" t="t" r="r" b="b"/>
                <a:pathLst>
                  <a:path w="26" h="228" extrusionOk="0">
                    <a:moveTo>
                      <a:pt x="26" y="0"/>
                    </a:moveTo>
                    <a:lnTo>
                      <a:pt x="26" y="0"/>
                    </a:lnTo>
                    <a:cubicBezTo>
                      <a:pt x="26" y="76"/>
                      <a:pt x="0" y="152"/>
                      <a:pt x="0" y="228"/>
                    </a:cubicBezTo>
                    <a:cubicBezTo>
                      <a:pt x="26" y="152"/>
                      <a:pt x="26" y="76"/>
                      <a:pt x="26"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2"/>
              <p:cNvSpPr/>
              <p:nvPr/>
            </p:nvSpPr>
            <p:spPr>
              <a:xfrm>
                <a:off x="14496155" y="1676163"/>
                <a:ext cx="29768" cy="83569"/>
              </a:xfrm>
              <a:custGeom>
                <a:avLst/>
                <a:gdLst/>
                <a:ahLst/>
                <a:cxnLst/>
                <a:rect l="l" t="t" r="r" b="b"/>
                <a:pathLst>
                  <a:path w="1064" h="2987" extrusionOk="0">
                    <a:moveTo>
                      <a:pt x="1063" y="0"/>
                    </a:moveTo>
                    <a:cubicBezTo>
                      <a:pt x="1063" y="0"/>
                      <a:pt x="759" y="0"/>
                      <a:pt x="380" y="709"/>
                    </a:cubicBezTo>
                    <a:cubicBezTo>
                      <a:pt x="0" y="1392"/>
                      <a:pt x="102" y="2986"/>
                      <a:pt x="102" y="2986"/>
                    </a:cubicBezTo>
                    <a:cubicBezTo>
                      <a:pt x="177" y="2632"/>
                      <a:pt x="355" y="2303"/>
                      <a:pt x="582" y="2025"/>
                    </a:cubicBezTo>
                    <a:lnTo>
                      <a:pt x="1063"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2"/>
              <p:cNvSpPr/>
              <p:nvPr/>
            </p:nvSpPr>
            <p:spPr>
              <a:xfrm>
                <a:off x="14511738" y="1528162"/>
                <a:ext cx="131718" cy="270514"/>
              </a:xfrm>
              <a:custGeom>
                <a:avLst/>
                <a:gdLst/>
                <a:ahLst/>
                <a:cxnLst/>
                <a:rect l="l" t="t" r="r" b="b"/>
                <a:pathLst>
                  <a:path w="4708" h="9669" extrusionOk="0">
                    <a:moveTo>
                      <a:pt x="3847" y="1"/>
                    </a:moveTo>
                    <a:lnTo>
                      <a:pt x="3265" y="1241"/>
                    </a:lnTo>
                    <a:cubicBezTo>
                      <a:pt x="3265" y="1241"/>
                      <a:pt x="1139" y="3215"/>
                      <a:pt x="506" y="4733"/>
                    </a:cubicBezTo>
                    <a:cubicBezTo>
                      <a:pt x="228" y="5594"/>
                      <a:pt x="51" y="6505"/>
                      <a:pt x="0" y="7391"/>
                    </a:cubicBezTo>
                    <a:cubicBezTo>
                      <a:pt x="0" y="7467"/>
                      <a:pt x="0" y="7542"/>
                      <a:pt x="0" y="7618"/>
                    </a:cubicBezTo>
                    <a:cubicBezTo>
                      <a:pt x="76" y="8327"/>
                      <a:pt x="203" y="9010"/>
                      <a:pt x="430" y="9668"/>
                    </a:cubicBezTo>
                    <a:cubicBezTo>
                      <a:pt x="430" y="9668"/>
                      <a:pt x="759" y="6783"/>
                      <a:pt x="1316" y="5239"/>
                    </a:cubicBezTo>
                    <a:cubicBezTo>
                      <a:pt x="1848" y="3721"/>
                      <a:pt x="3568" y="2557"/>
                      <a:pt x="3568" y="2557"/>
                    </a:cubicBezTo>
                    <a:lnTo>
                      <a:pt x="4707" y="3772"/>
                    </a:lnTo>
                    <a:cubicBezTo>
                      <a:pt x="4378" y="3063"/>
                      <a:pt x="4125" y="2304"/>
                      <a:pt x="3999" y="1519"/>
                    </a:cubicBezTo>
                    <a:cubicBezTo>
                      <a:pt x="3923" y="1064"/>
                      <a:pt x="3923" y="608"/>
                      <a:pt x="4024" y="153"/>
                    </a:cubicBezTo>
                    <a:lnTo>
                      <a:pt x="3847"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01" name="Google Shape;701;p42"/>
          <p:cNvSpPr/>
          <p:nvPr/>
        </p:nvSpPr>
        <p:spPr>
          <a:xfrm>
            <a:off x="4457009" y="2901029"/>
            <a:ext cx="546900" cy="5199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03ACDB14-BA7A-04FA-B5F0-09C701820C7D}"/>
              </a:ext>
            </a:extLst>
          </p:cNvPr>
          <p:cNvSpPr txBox="1"/>
          <p:nvPr/>
        </p:nvSpPr>
        <p:spPr>
          <a:xfrm>
            <a:off x="231117" y="3738271"/>
            <a:ext cx="6082621" cy="1323439"/>
          </a:xfrm>
          <a:prstGeom prst="rect">
            <a:avLst/>
          </a:prstGeom>
          <a:solidFill>
            <a:schemeClr val="bg2">
              <a:alpha val="67841"/>
            </a:schemeClr>
          </a:solidFill>
        </p:spPr>
        <p:txBody>
          <a:bodyPr wrap="square">
            <a:spAutoFit/>
          </a:bodyPr>
          <a:lstStyle/>
          <a:p>
            <a:pPr marL="0" lvl="0" indent="0" algn="ctr" rtl="0">
              <a:spcBef>
                <a:spcPts val="0"/>
              </a:spcBef>
              <a:spcAft>
                <a:spcPts val="0"/>
              </a:spcAft>
              <a:buNone/>
            </a:pPr>
            <a:r>
              <a:rPr lang="en-US" sz="2000" b="1" dirty="0">
                <a:solidFill>
                  <a:schemeClr val="tx1"/>
                </a:solidFill>
                <a:latin typeface="Pathway Gothic One"/>
              </a:rPr>
              <a:t>Smart Americans are tuning out politics,  and instead making up to </a:t>
            </a:r>
            <a:r>
              <a:rPr lang="en-US" sz="2000" b="1" dirty="0">
                <a:solidFill>
                  <a:srgbClr val="00B050"/>
                </a:solidFill>
                <a:latin typeface="Pathway Gothic One"/>
              </a:rPr>
              <a:t>+1,129% </a:t>
            </a:r>
            <a:r>
              <a:rPr lang="en-US" sz="2000" b="1" dirty="0">
                <a:solidFill>
                  <a:schemeClr val="tx1"/>
                </a:solidFill>
                <a:latin typeface="Pathway Gothic One"/>
              </a:rPr>
              <a:t>in 2 days... And all it took is ONE special $0.65 cent trade!</a:t>
            </a:r>
            <a:br>
              <a:rPr lang="en-US" sz="2000" b="1" dirty="0">
                <a:solidFill>
                  <a:schemeClr val="tx1"/>
                </a:solidFill>
                <a:latin typeface="Pathway Gothic One"/>
              </a:rPr>
            </a:br>
            <a:br>
              <a:rPr lang="en-US" sz="2000" b="1" dirty="0">
                <a:solidFill>
                  <a:schemeClr val="tx1"/>
                </a:solidFill>
                <a:latin typeface="Pathway Gothic One"/>
              </a:rPr>
            </a:br>
            <a:r>
              <a:rPr lang="en-US" sz="2000" b="1" dirty="0">
                <a:solidFill>
                  <a:schemeClr val="tx1"/>
                </a:solidFill>
                <a:latin typeface="Pathway Gothic One"/>
              </a:rPr>
              <a:t>See how to trade like this leading up to the </a:t>
            </a:r>
            <a:r>
              <a:rPr lang="en-US" sz="2000" b="1" dirty="0">
                <a:solidFill>
                  <a:schemeClr val="tx1">
                    <a:lumMod val="10000"/>
                  </a:schemeClr>
                </a:solidFill>
                <a:highlight>
                  <a:srgbClr val="FFFF00"/>
                </a:highlight>
                <a:latin typeface="Pathway Gothic One"/>
              </a:rPr>
              <a:t>November 5</a:t>
            </a:r>
            <a:r>
              <a:rPr lang="en-US" sz="2000" b="1" baseline="30000" dirty="0">
                <a:solidFill>
                  <a:schemeClr val="tx1">
                    <a:lumMod val="10000"/>
                  </a:schemeClr>
                </a:solidFill>
                <a:highlight>
                  <a:srgbClr val="FFFF00"/>
                </a:highlight>
                <a:latin typeface="Pathway Gothic One"/>
              </a:rPr>
              <a:t>th</a:t>
            </a:r>
            <a:r>
              <a:rPr lang="en-US" sz="2000" b="1" dirty="0">
                <a:solidFill>
                  <a:schemeClr val="tx1"/>
                </a:solidFill>
                <a:latin typeface="Pathway Gothic One"/>
              </a:rPr>
              <a:t>  elections:</a:t>
            </a:r>
          </a:p>
        </p:txBody>
      </p:sp>
      <p:pic>
        <p:nvPicPr>
          <p:cNvPr id="5" name="Picture 4" descr="A person with a beard and hat&#10;&#10;Description automatically generated">
            <a:extLst>
              <a:ext uri="{FF2B5EF4-FFF2-40B4-BE49-F238E27FC236}">
                <a16:creationId xmlns:a16="http://schemas.microsoft.com/office/drawing/2014/main" id="{119B50CA-9A49-AE26-A0CA-D1EFF27FBFAB}"/>
              </a:ext>
            </a:extLst>
          </p:cNvPr>
          <p:cNvPicPr>
            <a:picLocks noChangeAspect="1"/>
          </p:cNvPicPr>
          <p:nvPr/>
        </p:nvPicPr>
        <p:blipFill>
          <a:blip r:embed="rId4"/>
          <a:stretch>
            <a:fillRect/>
          </a:stretch>
        </p:blipFill>
        <p:spPr>
          <a:xfrm>
            <a:off x="7377802" y="3804025"/>
            <a:ext cx="1594131" cy="1230039"/>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9"/>
        <p:cNvGrpSpPr/>
        <p:nvPr/>
      </p:nvGrpSpPr>
      <p:grpSpPr>
        <a:xfrm>
          <a:off x="0" y="0"/>
          <a:ext cx="0" cy="0"/>
          <a:chOff x="0" y="0"/>
          <a:chExt cx="0" cy="0"/>
        </a:xfrm>
      </p:grpSpPr>
      <p:sp>
        <p:nvSpPr>
          <p:cNvPr id="1650" name="Google Shape;1650;p65"/>
          <p:cNvSpPr txBox="1">
            <a:spLocks noGrp="1"/>
          </p:cNvSpPr>
          <p:nvPr>
            <p:ph type="title"/>
          </p:nvPr>
        </p:nvSpPr>
        <p:spPr>
          <a:xfrm>
            <a:off x="1073013" y="2306782"/>
            <a:ext cx="7373085" cy="657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t>As Sentiment Changes... The Market Reacts!</a:t>
            </a:r>
            <a:endParaRPr sz="4000" dirty="0"/>
          </a:p>
        </p:txBody>
      </p:sp>
      <p:grpSp>
        <p:nvGrpSpPr>
          <p:cNvPr id="1653" name="Google Shape;1653;p65"/>
          <p:cNvGrpSpPr/>
          <p:nvPr/>
        </p:nvGrpSpPr>
        <p:grpSpPr>
          <a:xfrm>
            <a:off x="-418714" y="1230835"/>
            <a:ext cx="8040351" cy="5570899"/>
            <a:chOff x="-418714" y="1230835"/>
            <a:chExt cx="8040351" cy="5570899"/>
          </a:xfrm>
        </p:grpSpPr>
        <p:grpSp>
          <p:nvGrpSpPr>
            <p:cNvPr id="1654" name="Google Shape;1654;p65"/>
            <p:cNvGrpSpPr/>
            <p:nvPr/>
          </p:nvGrpSpPr>
          <p:grpSpPr>
            <a:xfrm flipH="1">
              <a:off x="-418714" y="3659419"/>
              <a:ext cx="8040351" cy="3142315"/>
              <a:chOff x="11284450" y="2937165"/>
              <a:chExt cx="4425313" cy="2269311"/>
            </a:xfrm>
          </p:grpSpPr>
          <p:sp>
            <p:nvSpPr>
              <p:cNvPr id="1655" name="Google Shape;1655;p65"/>
              <p:cNvSpPr/>
              <p:nvPr/>
            </p:nvSpPr>
            <p:spPr>
              <a:xfrm>
                <a:off x="11284450" y="2937165"/>
                <a:ext cx="4425313" cy="2269311"/>
              </a:xfrm>
              <a:custGeom>
                <a:avLst/>
                <a:gdLst/>
                <a:ahLst/>
                <a:cxnLst/>
                <a:rect l="l" t="t" r="r" b="b"/>
                <a:pathLst>
                  <a:path w="158174" h="81112" extrusionOk="0">
                    <a:moveTo>
                      <a:pt x="113278" y="1"/>
                    </a:moveTo>
                    <a:lnTo>
                      <a:pt x="108950" y="17716"/>
                    </a:lnTo>
                    <a:lnTo>
                      <a:pt x="103256" y="18703"/>
                    </a:lnTo>
                    <a:lnTo>
                      <a:pt x="100168" y="20677"/>
                    </a:lnTo>
                    <a:cubicBezTo>
                      <a:pt x="98270" y="25612"/>
                      <a:pt x="95411" y="30193"/>
                      <a:pt x="91867" y="34546"/>
                    </a:cubicBezTo>
                    <a:cubicBezTo>
                      <a:pt x="88198" y="35533"/>
                      <a:pt x="84073" y="37304"/>
                      <a:pt x="79745" y="39380"/>
                    </a:cubicBezTo>
                    <a:lnTo>
                      <a:pt x="76759" y="39380"/>
                    </a:lnTo>
                    <a:lnTo>
                      <a:pt x="70229" y="42442"/>
                    </a:lnTo>
                    <a:lnTo>
                      <a:pt x="66256" y="42442"/>
                    </a:lnTo>
                    <a:lnTo>
                      <a:pt x="64535" y="44796"/>
                    </a:lnTo>
                    <a:cubicBezTo>
                      <a:pt x="63093" y="53527"/>
                      <a:pt x="58891" y="59752"/>
                      <a:pt x="52969" y="64384"/>
                    </a:cubicBezTo>
                    <a:cubicBezTo>
                      <a:pt x="51628" y="65421"/>
                      <a:pt x="50084" y="66130"/>
                      <a:pt x="48439" y="66484"/>
                    </a:cubicBezTo>
                    <a:lnTo>
                      <a:pt x="47933" y="66585"/>
                    </a:lnTo>
                    <a:lnTo>
                      <a:pt x="46288" y="67699"/>
                    </a:lnTo>
                    <a:cubicBezTo>
                      <a:pt x="44947" y="68585"/>
                      <a:pt x="43352" y="69066"/>
                      <a:pt x="41758" y="69091"/>
                    </a:cubicBezTo>
                    <a:cubicBezTo>
                      <a:pt x="38493" y="69141"/>
                      <a:pt x="32850" y="69243"/>
                      <a:pt x="30496" y="69420"/>
                    </a:cubicBezTo>
                    <a:cubicBezTo>
                      <a:pt x="26599" y="69749"/>
                      <a:pt x="18880" y="71090"/>
                      <a:pt x="14982" y="71546"/>
                    </a:cubicBezTo>
                    <a:cubicBezTo>
                      <a:pt x="13236" y="71723"/>
                      <a:pt x="9162" y="71976"/>
                      <a:pt x="6555" y="72153"/>
                    </a:cubicBezTo>
                    <a:cubicBezTo>
                      <a:pt x="6380" y="72162"/>
                      <a:pt x="6204" y="72166"/>
                      <a:pt x="6029" y="72166"/>
                    </a:cubicBezTo>
                    <a:cubicBezTo>
                      <a:pt x="4682" y="72166"/>
                      <a:pt x="3329" y="71909"/>
                      <a:pt x="2076" y="71394"/>
                    </a:cubicBezTo>
                    <a:lnTo>
                      <a:pt x="0" y="70559"/>
                    </a:lnTo>
                    <a:lnTo>
                      <a:pt x="0" y="81112"/>
                    </a:lnTo>
                    <a:lnTo>
                      <a:pt x="158174" y="81112"/>
                    </a:lnTo>
                    <a:lnTo>
                      <a:pt x="158174" y="17033"/>
                    </a:lnTo>
                    <a:cubicBezTo>
                      <a:pt x="156605" y="13616"/>
                      <a:pt x="153846" y="9390"/>
                      <a:pt x="150809" y="4354"/>
                    </a:cubicBezTo>
                    <a:cubicBezTo>
                      <a:pt x="150556" y="3949"/>
                      <a:pt x="150151" y="3721"/>
                      <a:pt x="149670" y="3721"/>
                    </a:cubicBezTo>
                    <a:lnTo>
                      <a:pt x="135447" y="3721"/>
                    </a:lnTo>
                    <a:lnTo>
                      <a:pt x="131474" y="735"/>
                    </a:lnTo>
                    <a:lnTo>
                      <a:pt x="113278"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1656" name="Google Shape;1656;p65"/>
              <p:cNvSpPr/>
              <p:nvPr/>
            </p:nvSpPr>
            <p:spPr>
              <a:xfrm>
                <a:off x="11284450" y="3323058"/>
                <a:ext cx="4425313" cy="1883417"/>
              </a:xfrm>
              <a:custGeom>
                <a:avLst/>
                <a:gdLst/>
                <a:ahLst/>
                <a:cxnLst/>
                <a:rect l="l" t="t" r="r" b="b"/>
                <a:pathLst>
                  <a:path w="158174" h="67319" extrusionOk="0">
                    <a:moveTo>
                      <a:pt x="156504" y="1"/>
                    </a:moveTo>
                    <a:cubicBezTo>
                      <a:pt x="156504" y="1"/>
                      <a:pt x="146456" y="2228"/>
                      <a:pt x="141749" y="4758"/>
                    </a:cubicBezTo>
                    <a:cubicBezTo>
                      <a:pt x="137067" y="7289"/>
                      <a:pt x="135574" y="8960"/>
                      <a:pt x="135574" y="8960"/>
                    </a:cubicBezTo>
                    <a:cubicBezTo>
                      <a:pt x="135574" y="8960"/>
                      <a:pt x="128133" y="20601"/>
                      <a:pt x="123932" y="25384"/>
                    </a:cubicBezTo>
                    <a:cubicBezTo>
                      <a:pt x="119731" y="30167"/>
                      <a:pt x="114442" y="35836"/>
                      <a:pt x="114442" y="35836"/>
                    </a:cubicBezTo>
                    <a:cubicBezTo>
                      <a:pt x="114442" y="35836"/>
                      <a:pt x="101408" y="36697"/>
                      <a:pt x="94398" y="42644"/>
                    </a:cubicBezTo>
                    <a:cubicBezTo>
                      <a:pt x="87363" y="48566"/>
                      <a:pt x="86882" y="58816"/>
                      <a:pt x="77619" y="60790"/>
                    </a:cubicBezTo>
                    <a:cubicBezTo>
                      <a:pt x="76301" y="61074"/>
                      <a:pt x="75072" y="61196"/>
                      <a:pt x="73934" y="61196"/>
                    </a:cubicBezTo>
                    <a:cubicBezTo>
                      <a:pt x="67078" y="61196"/>
                      <a:pt x="63523" y="56766"/>
                      <a:pt x="63523" y="56766"/>
                    </a:cubicBezTo>
                    <a:lnTo>
                      <a:pt x="59220" y="56993"/>
                    </a:lnTo>
                    <a:lnTo>
                      <a:pt x="54108" y="62612"/>
                    </a:lnTo>
                    <a:cubicBezTo>
                      <a:pt x="54108" y="62612"/>
                      <a:pt x="46846" y="60533"/>
                      <a:pt x="39491" y="60533"/>
                    </a:cubicBezTo>
                    <a:cubicBezTo>
                      <a:pt x="36389" y="60533"/>
                      <a:pt x="33271" y="60903"/>
                      <a:pt x="30673" y="61954"/>
                    </a:cubicBezTo>
                    <a:cubicBezTo>
                      <a:pt x="25719" y="63964"/>
                      <a:pt x="19932" y="64891"/>
                      <a:pt x="15248" y="64891"/>
                    </a:cubicBezTo>
                    <a:cubicBezTo>
                      <a:pt x="11678" y="64891"/>
                      <a:pt x="8748" y="64353"/>
                      <a:pt x="7314" y="63346"/>
                    </a:cubicBezTo>
                    <a:cubicBezTo>
                      <a:pt x="4024" y="61043"/>
                      <a:pt x="0" y="56766"/>
                      <a:pt x="0" y="56766"/>
                    </a:cubicBezTo>
                    <a:lnTo>
                      <a:pt x="0" y="67319"/>
                    </a:lnTo>
                    <a:lnTo>
                      <a:pt x="158174" y="67319"/>
                    </a:lnTo>
                    <a:lnTo>
                      <a:pt x="158174" y="3240"/>
                    </a:lnTo>
                    <a:lnTo>
                      <a:pt x="156504"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1657" name="Google Shape;1657;p65"/>
              <p:cNvSpPr/>
              <p:nvPr/>
            </p:nvSpPr>
            <p:spPr>
              <a:xfrm>
                <a:off x="14332598" y="2937165"/>
                <a:ext cx="582044" cy="643650"/>
              </a:xfrm>
              <a:custGeom>
                <a:avLst/>
                <a:gdLst/>
                <a:ahLst/>
                <a:cxnLst/>
                <a:rect l="l" t="t" r="r" b="b"/>
                <a:pathLst>
                  <a:path w="20804" h="23006" extrusionOk="0">
                    <a:moveTo>
                      <a:pt x="4353" y="1"/>
                    </a:moveTo>
                    <a:lnTo>
                      <a:pt x="0" y="17716"/>
                    </a:lnTo>
                    <a:cubicBezTo>
                      <a:pt x="0" y="17716"/>
                      <a:pt x="6226" y="18476"/>
                      <a:pt x="8225" y="18956"/>
                    </a:cubicBezTo>
                    <a:cubicBezTo>
                      <a:pt x="11465" y="19690"/>
                      <a:pt x="20803" y="23006"/>
                      <a:pt x="20803" y="23006"/>
                    </a:cubicBezTo>
                    <a:lnTo>
                      <a:pt x="20803" y="21664"/>
                    </a:lnTo>
                    <a:lnTo>
                      <a:pt x="19867" y="18248"/>
                    </a:lnTo>
                    <a:cubicBezTo>
                      <a:pt x="19867" y="18248"/>
                      <a:pt x="13388" y="15211"/>
                      <a:pt x="11085" y="9213"/>
                    </a:cubicBezTo>
                    <a:cubicBezTo>
                      <a:pt x="9693" y="5594"/>
                      <a:pt x="7365" y="2405"/>
                      <a:pt x="4353"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1658" name="Google Shape;1658;p65"/>
              <p:cNvSpPr/>
              <p:nvPr/>
            </p:nvSpPr>
            <p:spPr>
              <a:xfrm>
                <a:off x="13854659" y="3514956"/>
                <a:ext cx="768962" cy="590353"/>
              </a:xfrm>
              <a:custGeom>
                <a:avLst/>
                <a:gdLst/>
                <a:ahLst/>
                <a:cxnLst/>
                <a:rect l="l" t="t" r="r" b="b"/>
                <a:pathLst>
                  <a:path w="27485" h="21101" extrusionOk="0">
                    <a:moveTo>
                      <a:pt x="8301" y="0"/>
                    </a:moveTo>
                    <a:lnTo>
                      <a:pt x="0" y="13869"/>
                    </a:lnTo>
                    <a:cubicBezTo>
                      <a:pt x="0" y="13869"/>
                      <a:pt x="5340" y="19335"/>
                      <a:pt x="9795" y="20550"/>
                    </a:cubicBezTo>
                    <a:cubicBezTo>
                      <a:pt x="11279" y="20963"/>
                      <a:pt x="13520" y="21101"/>
                      <a:pt x="15849" y="21101"/>
                    </a:cubicBezTo>
                    <a:cubicBezTo>
                      <a:pt x="20505" y="21101"/>
                      <a:pt x="25511" y="20550"/>
                      <a:pt x="25511" y="20550"/>
                    </a:cubicBezTo>
                    <a:lnTo>
                      <a:pt x="27485" y="17968"/>
                    </a:lnTo>
                    <a:cubicBezTo>
                      <a:pt x="27485" y="17968"/>
                      <a:pt x="12148" y="9541"/>
                      <a:pt x="10149" y="7061"/>
                    </a:cubicBezTo>
                    <a:cubicBezTo>
                      <a:pt x="8175" y="4606"/>
                      <a:pt x="8301" y="0"/>
                      <a:pt x="8301"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1659" name="Google Shape;1659;p65"/>
              <p:cNvSpPr/>
              <p:nvPr/>
            </p:nvSpPr>
            <p:spPr>
              <a:xfrm>
                <a:off x="13249281" y="4038191"/>
                <a:ext cx="570713" cy="450354"/>
              </a:xfrm>
              <a:custGeom>
                <a:avLst/>
                <a:gdLst/>
                <a:ahLst/>
                <a:cxnLst/>
                <a:rect l="l" t="t" r="r" b="b"/>
                <a:pathLst>
                  <a:path w="20399" h="16097" extrusionOk="0">
                    <a:moveTo>
                      <a:pt x="6555" y="0"/>
                    </a:moveTo>
                    <a:lnTo>
                      <a:pt x="0" y="3088"/>
                    </a:lnTo>
                    <a:cubicBezTo>
                      <a:pt x="1266" y="5087"/>
                      <a:pt x="2961" y="6783"/>
                      <a:pt x="4935" y="8099"/>
                    </a:cubicBezTo>
                    <a:cubicBezTo>
                      <a:pt x="7289" y="9516"/>
                      <a:pt x="9719" y="10781"/>
                      <a:pt x="12249" y="11895"/>
                    </a:cubicBezTo>
                    <a:lnTo>
                      <a:pt x="17690" y="16096"/>
                    </a:lnTo>
                    <a:lnTo>
                      <a:pt x="20398" y="15236"/>
                    </a:lnTo>
                    <a:lnTo>
                      <a:pt x="16577" y="5821"/>
                    </a:lnTo>
                    <a:cubicBezTo>
                      <a:pt x="16577" y="5821"/>
                      <a:pt x="10402" y="4961"/>
                      <a:pt x="8858" y="3847"/>
                    </a:cubicBezTo>
                    <a:cubicBezTo>
                      <a:pt x="7289" y="2734"/>
                      <a:pt x="6555" y="0"/>
                      <a:pt x="6555"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1660" name="Google Shape;1660;p65"/>
              <p:cNvSpPr/>
              <p:nvPr/>
            </p:nvSpPr>
            <p:spPr>
              <a:xfrm>
                <a:off x="14843803" y="2952748"/>
                <a:ext cx="674090" cy="279719"/>
              </a:xfrm>
              <a:custGeom>
                <a:avLst/>
                <a:gdLst/>
                <a:ahLst/>
                <a:cxnLst/>
                <a:rect l="l" t="t" r="r" b="b"/>
                <a:pathLst>
                  <a:path w="24094" h="9998" extrusionOk="0">
                    <a:moveTo>
                      <a:pt x="0" y="1"/>
                    </a:moveTo>
                    <a:cubicBezTo>
                      <a:pt x="304" y="507"/>
                      <a:pt x="658" y="1064"/>
                      <a:pt x="911" y="1519"/>
                    </a:cubicBezTo>
                    <a:cubicBezTo>
                      <a:pt x="1620" y="2709"/>
                      <a:pt x="2784" y="6201"/>
                      <a:pt x="2784" y="6201"/>
                    </a:cubicBezTo>
                    <a:lnTo>
                      <a:pt x="1089" y="9997"/>
                    </a:lnTo>
                    <a:cubicBezTo>
                      <a:pt x="1089" y="9997"/>
                      <a:pt x="10225" y="9719"/>
                      <a:pt x="15160" y="8226"/>
                    </a:cubicBezTo>
                    <a:cubicBezTo>
                      <a:pt x="18374" y="7289"/>
                      <a:pt x="21942" y="5644"/>
                      <a:pt x="24093" y="4607"/>
                    </a:cubicBezTo>
                    <a:lnTo>
                      <a:pt x="23587" y="3797"/>
                    </a:lnTo>
                    <a:cubicBezTo>
                      <a:pt x="23334" y="3392"/>
                      <a:pt x="22929" y="3164"/>
                      <a:pt x="22448" y="3164"/>
                    </a:cubicBezTo>
                    <a:lnTo>
                      <a:pt x="8225" y="3164"/>
                    </a:lnTo>
                    <a:lnTo>
                      <a:pt x="4252" y="178"/>
                    </a:lnTo>
                    <a:lnTo>
                      <a:pt x="0"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grpSp>
          <p:nvGrpSpPr>
            <p:cNvPr id="1661" name="Google Shape;1661;p65"/>
            <p:cNvGrpSpPr/>
            <p:nvPr/>
          </p:nvGrpSpPr>
          <p:grpSpPr>
            <a:xfrm>
              <a:off x="310490" y="1230835"/>
              <a:ext cx="962752" cy="2598475"/>
              <a:chOff x="4752725" y="1521525"/>
              <a:chExt cx="1110825" cy="2998125"/>
            </a:xfrm>
          </p:grpSpPr>
          <p:sp>
            <p:nvSpPr>
              <p:cNvPr id="1662" name="Google Shape;1662;p65"/>
              <p:cNvSpPr/>
              <p:nvPr/>
            </p:nvSpPr>
            <p:spPr>
              <a:xfrm>
                <a:off x="4910350" y="2824975"/>
                <a:ext cx="953200" cy="1694675"/>
              </a:xfrm>
              <a:custGeom>
                <a:avLst/>
                <a:gdLst/>
                <a:ahLst/>
                <a:cxnLst/>
                <a:rect l="l" t="t" r="r" b="b"/>
                <a:pathLst>
                  <a:path w="38128" h="67787" extrusionOk="0">
                    <a:moveTo>
                      <a:pt x="8807" y="0"/>
                    </a:moveTo>
                    <a:lnTo>
                      <a:pt x="6205" y="8006"/>
                    </a:lnTo>
                    <a:lnTo>
                      <a:pt x="4970" y="17980"/>
                    </a:lnTo>
                    <a:lnTo>
                      <a:pt x="6271" y="23817"/>
                    </a:lnTo>
                    <a:lnTo>
                      <a:pt x="5738" y="24951"/>
                    </a:lnTo>
                    <a:lnTo>
                      <a:pt x="4537" y="27520"/>
                    </a:lnTo>
                    <a:lnTo>
                      <a:pt x="4137" y="29655"/>
                    </a:lnTo>
                    <a:lnTo>
                      <a:pt x="3369" y="29454"/>
                    </a:lnTo>
                    <a:lnTo>
                      <a:pt x="0" y="33658"/>
                    </a:lnTo>
                    <a:lnTo>
                      <a:pt x="0" y="34191"/>
                    </a:lnTo>
                    <a:lnTo>
                      <a:pt x="1368" y="34925"/>
                    </a:lnTo>
                    <a:lnTo>
                      <a:pt x="1301" y="39729"/>
                    </a:lnTo>
                    <a:lnTo>
                      <a:pt x="1968" y="42697"/>
                    </a:lnTo>
                    <a:lnTo>
                      <a:pt x="2102" y="45199"/>
                    </a:lnTo>
                    <a:lnTo>
                      <a:pt x="2669" y="47601"/>
                    </a:lnTo>
                    <a:lnTo>
                      <a:pt x="3636" y="48268"/>
                    </a:lnTo>
                    <a:lnTo>
                      <a:pt x="3503" y="57074"/>
                    </a:lnTo>
                    <a:lnTo>
                      <a:pt x="1435" y="63179"/>
                    </a:lnTo>
                    <a:cubicBezTo>
                      <a:pt x="1335" y="63445"/>
                      <a:pt x="1301" y="63712"/>
                      <a:pt x="1335" y="63979"/>
                    </a:cubicBezTo>
                    <a:lnTo>
                      <a:pt x="1635" y="66681"/>
                    </a:lnTo>
                    <a:lnTo>
                      <a:pt x="4003" y="67482"/>
                    </a:lnTo>
                    <a:cubicBezTo>
                      <a:pt x="4270" y="67548"/>
                      <a:pt x="4537" y="67615"/>
                      <a:pt x="4804" y="67615"/>
                    </a:cubicBezTo>
                    <a:lnTo>
                      <a:pt x="7305" y="67782"/>
                    </a:lnTo>
                    <a:cubicBezTo>
                      <a:pt x="7339" y="67785"/>
                      <a:pt x="7373" y="67786"/>
                      <a:pt x="7407" y="67786"/>
                    </a:cubicBezTo>
                    <a:cubicBezTo>
                      <a:pt x="7772" y="67786"/>
                      <a:pt x="8129" y="67623"/>
                      <a:pt x="8373" y="67348"/>
                    </a:cubicBezTo>
                    <a:lnTo>
                      <a:pt x="9440" y="66114"/>
                    </a:lnTo>
                    <a:cubicBezTo>
                      <a:pt x="9774" y="65747"/>
                      <a:pt x="9941" y="65247"/>
                      <a:pt x="9941" y="64780"/>
                    </a:cubicBezTo>
                    <a:lnTo>
                      <a:pt x="9941" y="62745"/>
                    </a:lnTo>
                    <a:lnTo>
                      <a:pt x="9640" y="57274"/>
                    </a:lnTo>
                    <a:lnTo>
                      <a:pt x="11242" y="48301"/>
                    </a:lnTo>
                    <a:lnTo>
                      <a:pt x="12709" y="47267"/>
                    </a:lnTo>
                    <a:lnTo>
                      <a:pt x="12509" y="44899"/>
                    </a:lnTo>
                    <a:lnTo>
                      <a:pt x="14310" y="41897"/>
                    </a:lnTo>
                    <a:lnTo>
                      <a:pt x="15011" y="37327"/>
                    </a:lnTo>
                    <a:lnTo>
                      <a:pt x="14711" y="35159"/>
                    </a:lnTo>
                    <a:lnTo>
                      <a:pt x="15978" y="32590"/>
                    </a:lnTo>
                    <a:lnTo>
                      <a:pt x="16612" y="27220"/>
                    </a:lnTo>
                    <a:lnTo>
                      <a:pt x="18480" y="21349"/>
                    </a:lnTo>
                    <a:cubicBezTo>
                      <a:pt x="18480" y="21349"/>
                      <a:pt x="19081" y="25919"/>
                      <a:pt x="19114" y="26052"/>
                    </a:cubicBezTo>
                    <a:cubicBezTo>
                      <a:pt x="19147" y="26152"/>
                      <a:pt x="20348" y="28787"/>
                      <a:pt x="20348" y="28787"/>
                    </a:cubicBezTo>
                    <a:lnTo>
                      <a:pt x="21315" y="29688"/>
                    </a:lnTo>
                    <a:lnTo>
                      <a:pt x="20215" y="31789"/>
                    </a:lnTo>
                    <a:lnTo>
                      <a:pt x="19481" y="36293"/>
                    </a:lnTo>
                    <a:lnTo>
                      <a:pt x="19948" y="39161"/>
                    </a:lnTo>
                    <a:lnTo>
                      <a:pt x="20748" y="40829"/>
                    </a:lnTo>
                    <a:lnTo>
                      <a:pt x="19614" y="43431"/>
                    </a:lnTo>
                    <a:lnTo>
                      <a:pt x="19214" y="45633"/>
                    </a:lnTo>
                    <a:lnTo>
                      <a:pt x="20281" y="47034"/>
                    </a:lnTo>
                    <a:lnTo>
                      <a:pt x="20882" y="47267"/>
                    </a:lnTo>
                    <a:lnTo>
                      <a:pt x="20682" y="53839"/>
                    </a:lnTo>
                    <a:cubicBezTo>
                      <a:pt x="20682" y="54039"/>
                      <a:pt x="20615" y="54206"/>
                      <a:pt x="20548" y="54372"/>
                    </a:cubicBezTo>
                    <a:lnTo>
                      <a:pt x="19214" y="57241"/>
                    </a:lnTo>
                    <a:cubicBezTo>
                      <a:pt x="19081" y="57508"/>
                      <a:pt x="19014" y="57808"/>
                      <a:pt x="18980" y="58075"/>
                    </a:cubicBezTo>
                    <a:lnTo>
                      <a:pt x="18714" y="60277"/>
                    </a:lnTo>
                    <a:cubicBezTo>
                      <a:pt x="18714" y="60343"/>
                      <a:pt x="18714" y="60410"/>
                      <a:pt x="18714" y="60443"/>
                    </a:cubicBezTo>
                    <a:lnTo>
                      <a:pt x="18814" y="61644"/>
                    </a:lnTo>
                    <a:lnTo>
                      <a:pt x="22716" y="63079"/>
                    </a:lnTo>
                    <a:lnTo>
                      <a:pt x="24117" y="62245"/>
                    </a:lnTo>
                    <a:lnTo>
                      <a:pt x="26419" y="63045"/>
                    </a:lnTo>
                    <a:lnTo>
                      <a:pt x="27853" y="64379"/>
                    </a:lnTo>
                    <a:lnTo>
                      <a:pt x="33558" y="65414"/>
                    </a:lnTo>
                    <a:lnTo>
                      <a:pt x="36993" y="65847"/>
                    </a:lnTo>
                    <a:lnTo>
                      <a:pt x="37594" y="64846"/>
                    </a:lnTo>
                    <a:cubicBezTo>
                      <a:pt x="37660" y="64713"/>
                      <a:pt x="37694" y="64613"/>
                      <a:pt x="37727" y="64480"/>
                    </a:cubicBezTo>
                    <a:lnTo>
                      <a:pt x="38027" y="62445"/>
                    </a:lnTo>
                    <a:cubicBezTo>
                      <a:pt x="38128" y="61711"/>
                      <a:pt x="38027" y="60977"/>
                      <a:pt x="37694" y="60310"/>
                    </a:cubicBezTo>
                    <a:cubicBezTo>
                      <a:pt x="37060" y="59009"/>
                      <a:pt x="35826" y="58108"/>
                      <a:pt x="34425" y="57841"/>
                    </a:cubicBezTo>
                    <a:lnTo>
                      <a:pt x="33958" y="57741"/>
                    </a:lnTo>
                    <a:cubicBezTo>
                      <a:pt x="33724" y="57708"/>
                      <a:pt x="33524" y="57675"/>
                      <a:pt x="33291" y="57675"/>
                    </a:cubicBezTo>
                    <a:lnTo>
                      <a:pt x="31289" y="57641"/>
                    </a:lnTo>
                    <a:lnTo>
                      <a:pt x="27520" y="55873"/>
                    </a:lnTo>
                    <a:lnTo>
                      <a:pt x="29254" y="47501"/>
                    </a:lnTo>
                    <a:lnTo>
                      <a:pt x="31189" y="45900"/>
                    </a:lnTo>
                    <a:lnTo>
                      <a:pt x="31089" y="43398"/>
                    </a:lnTo>
                    <a:lnTo>
                      <a:pt x="30655" y="39929"/>
                    </a:lnTo>
                    <a:cubicBezTo>
                      <a:pt x="30956" y="39628"/>
                      <a:pt x="31223" y="39295"/>
                      <a:pt x="31456" y="38928"/>
                    </a:cubicBezTo>
                    <a:lnTo>
                      <a:pt x="31456" y="31923"/>
                    </a:lnTo>
                    <a:lnTo>
                      <a:pt x="32624" y="29888"/>
                    </a:lnTo>
                    <a:lnTo>
                      <a:pt x="31990" y="27320"/>
                    </a:lnTo>
                    <a:lnTo>
                      <a:pt x="30655" y="20748"/>
                    </a:lnTo>
                    <a:lnTo>
                      <a:pt x="31856" y="18213"/>
                    </a:lnTo>
                    <a:lnTo>
                      <a:pt x="30255" y="8740"/>
                    </a:lnTo>
                    <a:lnTo>
                      <a:pt x="28521" y="3736"/>
                    </a:lnTo>
                    <a:lnTo>
                      <a:pt x="8807" y="0"/>
                    </a:ln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65"/>
              <p:cNvSpPr/>
              <p:nvPr/>
            </p:nvSpPr>
            <p:spPr>
              <a:xfrm>
                <a:off x="4950375" y="3594675"/>
                <a:ext cx="165150" cy="294125"/>
              </a:xfrm>
              <a:custGeom>
                <a:avLst/>
                <a:gdLst/>
                <a:ahLst/>
                <a:cxnLst/>
                <a:rect l="l" t="t" r="r" b="b"/>
                <a:pathLst>
                  <a:path w="6606" h="11765" extrusionOk="0">
                    <a:moveTo>
                      <a:pt x="5604" y="1"/>
                    </a:moveTo>
                    <a:cubicBezTo>
                      <a:pt x="4337" y="1335"/>
                      <a:pt x="3670" y="3103"/>
                      <a:pt x="3636" y="4904"/>
                    </a:cubicBezTo>
                    <a:cubicBezTo>
                      <a:pt x="2569" y="4804"/>
                      <a:pt x="1535" y="4537"/>
                      <a:pt x="534" y="4137"/>
                    </a:cubicBezTo>
                    <a:lnTo>
                      <a:pt x="534" y="4537"/>
                    </a:lnTo>
                    <a:cubicBezTo>
                      <a:pt x="1635" y="5004"/>
                      <a:pt x="2802" y="5371"/>
                      <a:pt x="4003" y="5571"/>
                    </a:cubicBezTo>
                    <a:lnTo>
                      <a:pt x="4003" y="10141"/>
                    </a:lnTo>
                    <a:cubicBezTo>
                      <a:pt x="3279" y="10446"/>
                      <a:pt x="2500" y="10599"/>
                      <a:pt x="1723" y="10599"/>
                    </a:cubicBezTo>
                    <a:cubicBezTo>
                      <a:pt x="1140" y="10599"/>
                      <a:pt x="558" y="10513"/>
                      <a:pt x="0" y="10342"/>
                    </a:cubicBezTo>
                    <a:lnTo>
                      <a:pt x="0" y="10342"/>
                    </a:lnTo>
                    <a:lnTo>
                      <a:pt x="234" y="11442"/>
                    </a:lnTo>
                    <a:cubicBezTo>
                      <a:pt x="1300" y="11617"/>
                      <a:pt x="2329" y="11764"/>
                      <a:pt x="3230" y="11764"/>
                    </a:cubicBezTo>
                    <a:cubicBezTo>
                      <a:pt x="4050" y="11764"/>
                      <a:pt x="4764" y="11642"/>
                      <a:pt x="5304" y="11309"/>
                    </a:cubicBezTo>
                    <a:lnTo>
                      <a:pt x="5304" y="5471"/>
                    </a:lnTo>
                    <a:cubicBezTo>
                      <a:pt x="5938" y="3937"/>
                      <a:pt x="6372" y="2369"/>
                      <a:pt x="6605" y="735"/>
                    </a:cubicBezTo>
                    <a:lnTo>
                      <a:pt x="5604" y="1"/>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65"/>
              <p:cNvSpPr/>
              <p:nvPr/>
            </p:nvSpPr>
            <p:spPr>
              <a:xfrm>
                <a:off x="5130500" y="3812350"/>
                <a:ext cx="146800" cy="182650"/>
              </a:xfrm>
              <a:custGeom>
                <a:avLst/>
                <a:gdLst/>
                <a:ahLst/>
                <a:cxnLst/>
                <a:rect l="l" t="t" r="r" b="b"/>
                <a:pathLst>
                  <a:path w="5872" h="7306" extrusionOk="0">
                    <a:moveTo>
                      <a:pt x="5871" y="0"/>
                    </a:moveTo>
                    <a:lnTo>
                      <a:pt x="5871" y="0"/>
                    </a:lnTo>
                    <a:cubicBezTo>
                      <a:pt x="4404" y="2735"/>
                      <a:pt x="2636" y="5270"/>
                      <a:pt x="1" y="7305"/>
                    </a:cubicBezTo>
                    <a:cubicBezTo>
                      <a:pt x="1301" y="7038"/>
                      <a:pt x="2569" y="6538"/>
                      <a:pt x="3703" y="5838"/>
                    </a:cubicBezTo>
                    <a:lnTo>
                      <a:pt x="3670" y="5404"/>
                    </a:lnTo>
                    <a:lnTo>
                      <a:pt x="5471" y="2402"/>
                    </a:lnTo>
                    <a:lnTo>
                      <a:pt x="5871" y="0"/>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65"/>
              <p:cNvSpPr/>
              <p:nvPr/>
            </p:nvSpPr>
            <p:spPr>
              <a:xfrm>
                <a:off x="4959550" y="4030825"/>
                <a:ext cx="229350" cy="488825"/>
              </a:xfrm>
              <a:custGeom>
                <a:avLst/>
                <a:gdLst/>
                <a:ahLst/>
                <a:cxnLst/>
                <a:rect l="l" t="t" r="r" b="b"/>
                <a:pathLst>
                  <a:path w="9174" h="19553" extrusionOk="0">
                    <a:moveTo>
                      <a:pt x="5071" y="1"/>
                    </a:moveTo>
                    <a:lnTo>
                      <a:pt x="6071" y="8573"/>
                    </a:lnTo>
                    <a:cubicBezTo>
                      <a:pt x="6171" y="9374"/>
                      <a:pt x="6138" y="10175"/>
                      <a:pt x="5938" y="10975"/>
                    </a:cubicBezTo>
                    <a:lnTo>
                      <a:pt x="4870" y="15445"/>
                    </a:lnTo>
                    <a:cubicBezTo>
                      <a:pt x="4737" y="15979"/>
                      <a:pt x="4303" y="16379"/>
                      <a:pt x="3803" y="16546"/>
                    </a:cubicBezTo>
                    <a:cubicBezTo>
                      <a:pt x="2435" y="17013"/>
                      <a:pt x="1168" y="17680"/>
                      <a:pt x="0" y="18547"/>
                    </a:cubicBezTo>
                    <a:lnTo>
                      <a:pt x="2035" y="19248"/>
                    </a:lnTo>
                    <a:cubicBezTo>
                      <a:pt x="2302" y="19314"/>
                      <a:pt x="2569" y="19381"/>
                      <a:pt x="2836" y="19381"/>
                    </a:cubicBezTo>
                    <a:lnTo>
                      <a:pt x="5337" y="19548"/>
                    </a:lnTo>
                    <a:cubicBezTo>
                      <a:pt x="5371" y="19551"/>
                      <a:pt x="5405" y="19552"/>
                      <a:pt x="5439" y="19552"/>
                    </a:cubicBezTo>
                    <a:cubicBezTo>
                      <a:pt x="5804" y="19552"/>
                      <a:pt x="6161" y="19389"/>
                      <a:pt x="6405" y="19114"/>
                    </a:cubicBezTo>
                    <a:lnTo>
                      <a:pt x="7472" y="17880"/>
                    </a:lnTo>
                    <a:cubicBezTo>
                      <a:pt x="7806" y="17480"/>
                      <a:pt x="7973" y="17013"/>
                      <a:pt x="7973" y="16546"/>
                    </a:cubicBezTo>
                    <a:lnTo>
                      <a:pt x="7973" y="14478"/>
                    </a:lnTo>
                    <a:lnTo>
                      <a:pt x="7672" y="9040"/>
                    </a:lnTo>
                    <a:lnTo>
                      <a:pt x="9174" y="434"/>
                    </a:lnTo>
                    <a:lnTo>
                      <a:pt x="9174" y="434"/>
                    </a:lnTo>
                    <a:cubicBezTo>
                      <a:pt x="8765" y="583"/>
                      <a:pt x="8321" y="658"/>
                      <a:pt x="7839" y="658"/>
                    </a:cubicBezTo>
                    <a:cubicBezTo>
                      <a:pt x="7022" y="658"/>
                      <a:pt x="6099" y="441"/>
                      <a:pt x="5071" y="1"/>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65"/>
              <p:cNvSpPr/>
              <p:nvPr/>
            </p:nvSpPr>
            <p:spPr>
              <a:xfrm>
                <a:off x="5153025" y="3141850"/>
                <a:ext cx="281875" cy="480375"/>
              </a:xfrm>
              <a:custGeom>
                <a:avLst/>
                <a:gdLst/>
                <a:ahLst/>
                <a:cxnLst/>
                <a:rect l="l" t="t" r="r" b="b"/>
                <a:pathLst>
                  <a:path w="11275" h="19215" extrusionOk="0">
                    <a:moveTo>
                      <a:pt x="10441" y="1"/>
                    </a:moveTo>
                    <a:lnTo>
                      <a:pt x="5571" y="11542"/>
                    </a:lnTo>
                    <a:cubicBezTo>
                      <a:pt x="4737" y="14044"/>
                      <a:pt x="2502" y="15912"/>
                      <a:pt x="0" y="17680"/>
                    </a:cubicBezTo>
                    <a:cubicBezTo>
                      <a:pt x="2002" y="17647"/>
                      <a:pt x="3903" y="16813"/>
                      <a:pt x="5304" y="15412"/>
                    </a:cubicBezTo>
                    <a:lnTo>
                      <a:pt x="5304" y="15412"/>
                    </a:lnTo>
                    <a:cubicBezTo>
                      <a:pt x="4804" y="16779"/>
                      <a:pt x="3036" y="18014"/>
                      <a:pt x="1134" y="19215"/>
                    </a:cubicBezTo>
                    <a:cubicBezTo>
                      <a:pt x="3636" y="19081"/>
                      <a:pt x="5537" y="18047"/>
                      <a:pt x="6738" y="16146"/>
                    </a:cubicBezTo>
                    <a:lnTo>
                      <a:pt x="6938" y="14545"/>
                    </a:lnTo>
                    <a:lnTo>
                      <a:pt x="8840" y="8674"/>
                    </a:lnTo>
                    <a:lnTo>
                      <a:pt x="11275" y="1"/>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65"/>
              <p:cNvSpPr/>
              <p:nvPr/>
            </p:nvSpPr>
            <p:spPr>
              <a:xfrm>
                <a:off x="5123825" y="3600525"/>
                <a:ext cx="190175" cy="201000"/>
              </a:xfrm>
              <a:custGeom>
                <a:avLst/>
                <a:gdLst/>
                <a:ahLst/>
                <a:cxnLst/>
                <a:rect l="l" t="t" r="r" b="b"/>
                <a:pathLst>
                  <a:path w="7607" h="8040" extrusionOk="0">
                    <a:moveTo>
                      <a:pt x="7606" y="0"/>
                    </a:moveTo>
                    <a:lnTo>
                      <a:pt x="7606" y="0"/>
                    </a:lnTo>
                    <a:cubicBezTo>
                      <a:pt x="4837" y="2435"/>
                      <a:pt x="2269" y="5137"/>
                      <a:pt x="1" y="8039"/>
                    </a:cubicBezTo>
                    <a:cubicBezTo>
                      <a:pt x="1935" y="7973"/>
                      <a:pt x="4070" y="7139"/>
                      <a:pt x="6372" y="5538"/>
                    </a:cubicBezTo>
                    <a:lnTo>
                      <a:pt x="6172" y="4137"/>
                    </a:lnTo>
                    <a:lnTo>
                      <a:pt x="7439" y="1568"/>
                    </a:lnTo>
                    <a:lnTo>
                      <a:pt x="7606" y="0"/>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65"/>
              <p:cNvSpPr/>
              <p:nvPr/>
            </p:nvSpPr>
            <p:spPr>
              <a:xfrm>
                <a:off x="5471575" y="3874050"/>
                <a:ext cx="391975" cy="597950"/>
              </a:xfrm>
              <a:custGeom>
                <a:avLst/>
                <a:gdLst/>
                <a:ahLst/>
                <a:cxnLst/>
                <a:rect l="l" t="t" r="r" b="b"/>
                <a:pathLst>
                  <a:path w="15679" h="23918" extrusionOk="0">
                    <a:moveTo>
                      <a:pt x="8440" y="0"/>
                    </a:moveTo>
                    <a:cubicBezTo>
                      <a:pt x="5738" y="1502"/>
                      <a:pt x="2903" y="2769"/>
                      <a:pt x="1" y="3870"/>
                    </a:cubicBezTo>
                    <a:cubicBezTo>
                      <a:pt x="134" y="3878"/>
                      <a:pt x="269" y="3882"/>
                      <a:pt x="405" y="3882"/>
                    </a:cubicBezTo>
                    <a:cubicBezTo>
                      <a:pt x="1969" y="3882"/>
                      <a:pt x="3697" y="3361"/>
                      <a:pt x="5538" y="2502"/>
                    </a:cubicBezTo>
                    <a:lnTo>
                      <a:pt x="5538" y="2502"/>
                    </a:lnTo>
                    <a:cubicBezTo>
                      <a:pt x="4137" y="4003"/>
                      <a:pt x="2402" y="5137"/>
                      <a:pt x="468" y="5771"/>
                    </a:cubicBezTo>
                    <a:cubicBezTo>
                      <a:pt x="968" y="6038"/>
                      <a:pt x="1502" y="6238"/>
                      <a:pt x="2035" y="6338"/>
                    </a:cubicBezTo>
                    <a:lnTo>
                      <a:pt x="2469" y="14844"/>
                    </a:lnTo>
                    <a:lnTo>
                      <a:pt x="5438" y="16746"/>
                    </a:lnTo>
                    <a:cubicBezTo>
                      <a:pt x="5438" y="16746"/>
                      <a:pt x="9040" y="16979"/>
                      <a:pt x="10041" y="19481"/>
                    </a:cubicBezTo>
                    <a:cubicBezTo>
                      <a:pt x="10541" y="20715"/>
                      <a:pt x="10775" y="22050"/>
                      <a:pt x="10742" y="23384"/>
                    </a:cubicBezTo>
                    <a:lnTo>
                      <a:pt x="11075" y="23451"/>
                    </a:lnTo>
                    <a:lnTo>
                      <a:pt x="14511" y="23918"/>
                    </a:lnTo>
                    <a:lnTo>
                      <a:pt x="15111" y="22883"/>
                    </a:lnTo>
                    <a:cubicBezTo>
                      <a:pt x="15178" y="22750"/>
                      <a:pt x="15245" y="22650"/>
                      <a:pt x="15245" y="22517"/>
                    </a:cubicBezTo>
                    <a:lnTo>
                      <a:pt x="15545" y="20482"/>
                    </a:lnTo>
                    <a:cubicBezTo>
                      <a:pt x="15679" y="19781"/>
                      <a:pt x="15545" y="19014"/>
                      <a:pt x="15211" y="18347"/>
                    </a:cubicBezTo>
                    <a:cubicBezTo>
                      <a:pt x="14578" y="17079"/>
                      <a:pt x="13377" y="16145"/>
                      <a:pt x="11976" y="15878"/>
                    </a:cubicBezTo>
                    <a:lnTo>
                      <a:pt x="11509" y="15812"/>
                    </a:lnTo>
                    <a:cubicBezTo>
                      <a:pt x="11275" y="15778"/>
                      <a:pt x="11075" y="15745"/>
                      <a:pt x="10842" y="15745"/>
                    </a:cubicBezTo>
                    <a:lnTo>
                      <a:pt x="8840" y="15712"/>
                    </a:lnTo>
                    <a:lnTo>
                      <a:pt x="5071" y="13944"/>
                    </a:lnTo>
                    <a:lnTo>
                      <a:pt x="6805" y="5538"/>
                    </a:lnTo>
                    <a:lnTo>
                      <a:pt x="8740" y="3937"/>
                    </a:lnTo>
                    <a:lnTo>
                      <a:pt x="8640" y="1435"/>
                    </a:lnTo>
                    <a:lnTo>
                      <a:pt x="8440" y="0"/>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5"/>
              <p:cNvSpPr/>
              <p:nvPr/>
            </p:nvSpPr>
            <p:spPr>
              <a:xfrm>
                <a:off x="5583325" y="3519625"/>
                <a:ext cx="142625" cy="350275"/>
              </a:xfrm>
              <a:custGeom>
                <a:avLst/>
                <a:gdLst/>
                <a:ahLst/>
                <a:cxnLst/>
                <a:rect l="l" t="t" r="r" b="b"/>
                <a:pathLst>
                  <a:path w="5705" h="14011" extrusionOk="0">
                    <a:moveTo>
                      <a:pt x="5204" y="1"/>
                    </a:moveTo>
                    <a:cubicBezTo>
                      <a:pt x="3436" y="3103"/>
                      <a:pt x="1702" y="5872"/>
                      <a:pt x="0" y="7740"/>
                    </a:cubicBezTo>
                    <a:cubicBezTo>
                      <a:pt x="219" y="7799"/>
                      <a:pt x="436" y="7828"/>
                      <a:pt x="651" y="7828"/>
                    </a:cubicBezTo>
                    <a:cubicBezTo>
                      <a:pt x="1524" y="7828"/>
                      <a:pt x="2380" y="7348"/>
                      <a:pt x="3236" y="6439"/>
                    </a:cubicBezTo>
                    <a:lnTo>
                      <a:pt x="3236" y="6439"/>
                    </a:lnTo>
                    <a:cubicBezTo>
                      <a:pt x="2836" y="9074"/>
                      <a:pt x="2002" y="11642"/>
                      <a:pt x="768" y="14011"/>
                    </a:cubicBezTo>
                    <a:cubicBezTo>
                      <a:pt x="1835" y="13677"/>
                      <a:pt x="2869" y="13210"/>
                      <a:pt x="3803" y="12610"/>
                    </a:cubicBezTo>
                    <a:lnTo>
                      <a:pt x="3736" y="12176"/>
                    </a:lnTo>
                    <a:cubicBezTo>
                      <a:pt x="4037" y="11842"/>
                      <a:pt x="4304" y="11509"/>
                      <a:pt x="4570" y="11175"/>
                    </a:cubicBezTo>
                    <a:lnTo>
                      <a:pt x="4570" y="4137"/>
                    </a:lnTo>
                    <a:lnTo>
                      <a:pt x="5705" y="2102"/>
                    </a:lnTo>
                    <a:lnTo>
                      <a:pt x="5204" y="1"/>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65"/>
              <p:cNvSpPr/>
              <p:nvPr/>
            </p:nvSpPr>
            <p:spPr>
              <a:xfrm>
                <a:off x="5397350" y="3726450"/>
                <a:ext cx="113450" cy="143450"/>
              </a:xfrm>
              <a:custGeom>
                <a:avLst/>
                <a:gdLst/>
                <a:ahLst/>
                <a:cxnLst/>
                <a:rect l="l" t="t" r="r" b="b"/>
                <a:pathLst>
                  <a:path w="4538" h="5738" extrusionOk="0">
                    <a:moveTo>
                      <a:pt x="34" y="0"/>
                    </a:moveTo>
                    <a:lnTo>
                      <a:pt x="1" y="200"/>
                    </a:lnTo>
                    <a:lnTo>
                      <a:pt x="468" y="3069"/>
                    </a:lnTo>
                    <a:lnTo>
                      <a:pt x="1235" y="4670"/>
                    </a:lnTo>
                    <a:cubicBezTo>
                      <a:pt x="1869" y="5204"/>
                      <a:pt x="2636" y="5571"/>
                      <a:pt x="3470" y="5738"/>
                    </a:cubicBezTo>
                    <a:cubicBezTo>
                      <a:pt x="2803" y="5071"/>
                      <a:pt x="2136" y="4403"/>
                      <a:pt x="1936" y="3603"/>
                    </a:cubicBezTo>
                    <a:lnTo>
                      <a:pt x="1936" y="3603"/>
                    </a:lnTo>
                    <a:cubicBezTo>
                      <a:pt x="2569" y="4503"/>
                      <a:pt x="3503" y="4704"/>
                      <a:pt x="4537" y="4737"/>
                    </a:cubicBezTo>
                    <a:cubicBezTo>
                      <a:pt x="3136" y="3970"/>
                      <a:pt x="1635" y="2135"/>
                      <a:pt x="34" y="0"/>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5"/>
              <p:cNvSpPr/>
              <p:nvPr/>
            </p:nvSpPr>
            <p:spPr>
              <a:xfrm>
                <a:off x="5388175" y="3472925"/>
                <a:ext cx="130125" cy="138325"/>
              </a:xfrm>
              <a:custGeom>
                <a:avLst/>
                <a:gdLst/>
                <a:ahLst/>
                <a:cxnLst/>
                <a:rect l="l" t="t" r="r" b="b"/>
                <a:pathLst>
                  <a:path w="5205" h="5533" extrusionOk="0">
                    <a:moveTo>
                      <a:pt x="1" y="1"/>
                    </a:moveTo>
                    <a:cubicBezTo>
                      <a:pt x="1" y="67"/>
                      <a:pt x="1" y="101"/>
                      <a:pt x="1" y="101"/>
                    </a:cubicBezTo>
                    <a:cubicBezTo>
                      <a:pt x="68" y="234"/>
                      <a:pt x="1268" y="2869"/>
                      <a:pt x="1268" y="2869"/>
                    </a:cubicBezTo>
                    <a:lnTo>
                      <a:pt x="2202" y="3770"/>
                    </a:lnTo>
                    <a:lnTo>
                      <a:pt x="1735" y="4671"/>
                    </a:lnTo>
                    <a:cubicBezTo>
                      <a:pt x="2496" y="5262"/>
                      <a:pt x="3244" y="5533"/>
                      <a:pt x="3969" y="5533"/>
                    </a:cubicBezTo>
                    <a:cubicBezTo>
                      <a:pt x="4389" y="5533"/>
                      <a:pt x="4801" y="5442"/>
                      <a:pt x="5205" y="5271"/>
                    </a:cubicBezTo>
                    <a:cubicBezTo>
                      <a:pt x="3303" y="4003"/>
                      <a:pt x="1635" y="2135"/>
                      <a:pt x="1" y="1"/>
                    </a:cubicBezTo>
                    <a:close/>
                  </a:path>
                </a:pathLst>
              </a:custGeom>
              <a:solidFill>
                <a:srgbClr val="6D9B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65"/>
              <p:cNvSpPr/>
              <p:nvPr/>
            </p:nvSpPr>
            <p:spPr>
              <a:xfrm>
                <a:off x="5566650" y="2913350"/>
                <a:ext cx="140125" cy="549600"/>
              </a:xfrm>
              <a:custGeom>
                <a:avLst/>
                <a:gdLst/>
                <a:ahLst/>
                <a:cxnLst/>
                <a:rect l="l" t="t" r="r" b="b"/>
                <a:pathLst>
                  <a:path w="5605" h="21984" extrusionOk="0">
                    <a:moveTo>
                      <a:pt x="1335" y="1"/>
                    </a:moveTo>
                    <a:lnTo>
                      <a:pt x="3536" y="12310"/>
                    </a:lnTo>
                    <a:cubicBezTo>
                      <a:pt x="2669" y="15645"/>
                      <a:pt x="1468" y="18881"/>
                      <a:pt x="0" y="21983"/>
                    </a:cubicBezTo>
                    <a:cubicBezTo>
                      <a:pt x="1468" y="21183"/>
                      <a:pt x="2936" y="19615"/>
                      <a:pt x="4470" y="17447"/>
                    </a:cubicBezTo>
                    <a:lnTo>
                      <a:pt x="4403" y="17213"/>
                    </a:lnTo>
                    <a:lnTo>
                      <a:pt x="5604" y="14678"/>
                    </a:lnTo>
                    <a:lnTo>
                      <a:pt x="4003" y="5205"/>
                    </a:lnTo>
                    <a:lnTo>
                      <a:pt x="2269" y="201"/>
                    </a:lnTo>
                    <a:lnTo>
                      <a:pt x="1335" y="1"/>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65"/>
              <p:cNvSpPr/>
              <p:nvPr/>
            </p:nvSpPr>
            <p:spPr>
              <a:xfrm>
                <a:off x="5191375" y="1648250"/>
                <a:ext cx="342775" cy="542950"/>
              </a:xfrm>
              <a:custGeom>
                <a:avLst/>
                <a:gdLst/>
                <a:ahLst/>
                <a:cxnLst/>
                <a:rect l="l" t="t" r="r" b="b"/>
                <a:pathLst>
                  <a:path w="13711" h="21718" extrusionOk="0">
                    <a:moveTo>
                      <a:pt x="5556" y="1"/>
                    </a:moveTo>
                    <a:cubicBezTo>
                      <a:pt x="5407" y="1"/>
                      <a:pt x="5258" y="12"/>
                      <a:pt x="5104" y="35"/>
                    </a:cubicBezTo>
                    <a:lnTo>
                      <a:pt x="4070" y="169"/>
                    </a:lnTo>
                    <a:cubicBezTo>
                      <a:pt x="3270" y="269"/>
                      <a:pt x="2502" y="636"/>
                      <a:pt x="1902" y="1170"/>
                    </a:cubicBezTo>
                    <a:lnTo>
                      <a:pt x="1368" y="1703"/>
                    </a:lnTo>
                    <a:cubicBezTo>
                      <a:pt x="935" y="2070"/>
                      <a:pt x="668" y="2571"/>
                      <a:pt x="534" y="3138"/>
                    </a:cubicBezTo>
                    <a:lnTo>
                      <a:pt x="368" y="3705"/>
                    </a:lnTo>
                    <a:cubicBezTo>
                      <a:pt x="234" y="4205"/>
                      <a:pt x="234" y="4772"/>
                      <a:pt x="334" y="5306"/>
                    </a:cubicBezTo>
                    <a:lnTo>
                      <a:pt x="734" y="7007"/>
                    </a:lnTo>
                    <a:cubicBezTo>
                      <a:pt x="801" y="7341"/>
                      <a:pt x="1035" y="7574"/>
                      <a:pt x="1335" y="7674"/>
                    </a:cubicBezTo>
                    <a:lnTo>
                      <a:pt x="1435" y="7674"/>
                    </a:lnTo>
                    <a:lnTo>
                      <a:pt x="1468" y="8241"/>
                    </a:lnTo>
                    <a:cubicBezTo>
                      <a:pt x="1001" y="8341"/>
                      <a:pt x="601" y="8642"/>
                      <a:pt x="334" y="9042"/>
                    </a:cubicBezTo>
                    <a:lnTo>
                      <a:pt x="267" y="9142"/>
                    </a:lnTo>
                    <a:cubicBezTo>
                      <a:pt x="101" y="9442"/>
                      <a:pt x="1" y="9776"/>
                      <a:pt x="67" y="10143"/>
                    </a:cubicBezTo>
                    <a:lnTo>
                      <a:pt x="134" y="10543"/>
                    </a:lnTo>
                    <a:cubicBezTo>
                      <a:pt x="267" y="11377"/>
                      <a:pt x="568" y="12144"/>
                      <a:pt x="1068" y="12845"/>
                    </a:cubicBezTo>
                    <a:lnTo>
                      <a:pt x="1168" y="13011"/>
                    </a:lnTo>
                    <a:cubicBezTo>
                      <a:pt x="1435" y="13412"/>
                      <a:pt x="1869" y="13612"/>
                      <a:pt x="2336" y="13612"/>
                    </a:cubicBezTo>
                    <a:lnTo>
                      <a:pt x="2402" y="14746"/>
                    </a:lnTo>
                    <a:lnTo>
                      <a:pt x="2236" y="18615"/>
                    </a:lnTo>
                    <a:lnTo>
                      <a:pt x="6205" y="21718"/>
                    </a:lnTo>
                    <a:lnTo>
                      <a:pt x="9474" y="20283"/>
                    </a:lnTo>
                    <a:lnTo>
                      <a:pt x="9407" y="17781"/>
                    </a:lnTo>
                    <a:lnTo>
                      <a:pt x="10608" y="15913"/>
                    </a:lnTo>
                    <a:lnTo>
                      <a:pt x="11142" y="14813"/>
                    </a:lnTo>
                    <a:lnTo>
                      <a:pt x="11709" y="9309"/>
                    </a:lnTo>
                    <a:lnTo>
                      <a:pt x="12143" y="9309"/>
                    </a:lnTo>
                    <a:lnTo>
                      <a:pt x="12977" y="9709"/>
                    </a:lnTo>
                    <a:cubicBezTo>
                      <a:pt x="13039" y="9740"/>
                      <a:pt x="13107" y="9755"/>
                      <a:pt x="13177" y="9755"/>
                    </a:cubicBezTo>
                    <a:cubicBezTo>
                      <a:pt x="13332" y="9755"/>
                      <a:pt x="13495" y="9680"/>
                      <a:pt x="13610" y="9542"/>
                    </a:cubicBezTo>
                    <a:cubicBezTo>
                      <a:pt x="13677" y="9442"/>
                      <a:pt x="13710" y="9342"/>
                      <a:pt x="13677" y="9209"/>
                    </a:cubicBezTo>
                    <a:lnTo>
                      <a:pt x="13610" y="8642"/>
                    </a:lnTo>
                    <a:lnTo>
                      <a:pt x="12876" y="6640"/>
                    </a:lnTo>
                    <a:lnTo>
                      <a:pt x="11475" y="4038"/>
                    </a:lnTo>
                    <a:cubicBezTo>
                      <a:pt x="11375" y="3838"/>
                      <a:pt x="11242" y="3671"/>
                      <a:pt x="11109" y="3505"/>
                    </a:cubicBezTo>
                    <a:lnTo>
                      <a:pt x="9741" y="1970"/>
                    </a:lnTo>
                    <a:cubicBezTo>
                      <a:pt x="8874" y="1036"/>
                      <a:pt x="7739" y="369"/>
                      <a:pt x="6505" y="102"/>
                    </a:cubicBezTo>
                    <a:lnTo>
                      <a:pt x="6372" y="102"/>
                    </a:lnTo>
                    <a:cubicBezTo>
                      <a:pt x="6092" y="37"/>
                      <a:pt x="5826" y="1"/>
                      <a:pt x="5556" y="1"/>
                    </a:cubicBez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65"/>
              <p:cNvSpPr/>
              <p:nvPr/>
            </p:nvSpPr>
            <p:spPr>
              <a:xfrm>
                <a:off x="4752725" y="2046075"/>
                <a:ext cx="1049125" cy="1332650"/>
              </a:xfrm>
              <a:custGeom>
                <a:avLst/>
                <a:gdLst/>
                <a:ahLst/>
                <a:cxnLst/>
                <a:rect l="l" t="t" r="r" b="b"/>
                <a:pathLst>
                  <a:path w="41965" h="53306" extrusionOk="0">
                    <a:moveTo>
                      <a:pt x="19515" y="0"/>
                    </a:moveTo>
                    <a:lnTo>
                      <a:pt x="18981" y="2235"/>
                    </a:lnTo>
                    <a:lnTo>
                      <a:pt x="15378" y="3136"/>
                    </a:lnTo>
                    <a:lnTo>
                      <a:pt x="8940" y="7206"/>
                    </a:lnTo>
                    <a:lnTo>
                      <a:pt x="4471" y="15378"/>
                    </a:lnTo>
                    <a:lnTo>
                      <a:pt x="2803" y="19214"/>
                    </a:lnTo>
                    <a:lnTo>
                      <a:pt x="968" y="26586"/>
                    </a:lnTo>
                    <a:lnTo>
                      <a:pt x="134" y="30889"/>
                    </a:lnTo>
                    <a:lnTo>
                      <a:pt x="601" y="33691"/>
                    </a:lnTo>
                    <a:lnTo>
                      <a:pt x="1" y="37194"/>
                    </a:lnTo>
                    <a:lnTo>
                      <a:pt x="434" y="39062"/>
                    </a:lnTo>
                    <a:lnTo>
                      <a:pt x="1268" y="39929"/>
                    </a:lnTo>
                    <a:lnTo>
                      <a:pt x="1735" y="41830"/>
                    </a:lnTo>
                    <a:lnTo>
                      <a:pt x="3537" y="44866"/>
                    </a:lnTo>
                    <a:lnTo>
                      <a:pt x="4437" y="44232"/>
                    </a:lnTo>
                    <a:lnTo>
                      <a:pt x="4804" y="45066"/>
                    </a:lnTo>
                    <a:lnTo>
                      <a:pt x="4037" y="49836"/>
                    </a:lnTo>
                    <a:lnTo>
                      <a:pt x="5305" y="51671"/>
                    </a:lnTo>
                    <a:cubicBezTo>
                      <a:pt x="5571" y="52071"/>
                      <a:pt x="5972" y="52371"/>
                      <a:pt x="6405" y="52505"/>
                    </a:cubicBezTo>
                    <a:lnTo>
                      <a:pt x="8674" y="53305"/>
                    </a:lnTo>
                    <a:lnTo>
                      <a:pt x="10408" y="52538"/>
                    </a:lnTo>
                    <a:lnTo>
                      <a:pt x="10408" y="50070"/>
                    </a:lnTo>
                    <a:lnTo>
                      <a:pt x="11742" y="48535"/>
                    </a:lnTo>
                    <a:cubicBezTo>
                      <a:pt x="11843" y="48402"/>
                      <a:pt x="11909" y="48235"/>
                      <a:pt x="11943" y="48068"/>
                    </a:cubicBezTo>
                    <a:cubicBezTo>
                      <a:pt x="12076" y="47268"/>
                      <a:pt x="11909" y="46434"/>
                      <a:pt x="11409" y="45733"/>
                    </a:cubicBezTo>
                    <a:lnTo>
                      <a:pt x="8674" y="41830"/>
                    </a:lnTo>
                    <a:lnTo>
                      <a:pt x="9574" y="39796"/>
                    </a:lnTo>
                    <a:lnTo>
                      <a:pt x="9741" y="36193"/>
                    </a:lnTo>
                    <a:lnTo>
                      <a:pt x="9274" y="34325"/>
                    </a:lnTo>
                    <a:lnTo>
                      <a:pt x="9274" y="32824"/>
                    </a:lnTo>
                    <a:lnTo>
                      <a:pt x="9007" y="30222"/>
                    </a:lnTo>
                    <a:lnTo>
                      <a:pt x="10175" y="29655"/>
                    </a:lnTo>
                    <a:lnTo>
                      <a:pt x="12276" y="28020"/>
                    </a:lnTo>
                    <a:lnTo>
                      <a:pt x="13744" y="24952"/>
                    </a:lnTo>
                    <a:lnTo>
                      <a:pt x="13877" y="27153"/>
                    </a:lnTo>
                    <a:lnTo>
                      <a:pt x="14311" y="27754"/>
                    </a:lnTo>
                    <a:lnTo>
                      <a:pt x="14478" y="31123"/>
                    </a:lnTo>
                    <a:lnTo>
                      <a:pt x="12943" y="33224"/>
                    </a:lnTo>
                    <a:lnTo>
                      <a:pt x="12510" y="34659"/>
                    </a:lnTo>
                    <a:lnTo>
                      <a:pt x="11676" y="41630"/>
                    </a:lnTo>
                    <a:lnTo>
                      <a:pt x="22283" y="43398"/>
                    </a:lnTo>
                    <a:lnTo>
                      <a:pt x="31890" y="42698"/>
                    </a:lnTo>
                    <a:lnTo>
                      <a:pt x="37261" y="41030"/>
                    </a:lnTo>
                    <a:lnTo>
                      <a:pt x="36427" y="37861"/>
                    </a:lnTo>
                    <a:lnTo>
                      <a:pt x="34525" y="32424"/>
                    </a:lnTo>
                    <a:lnTo>
                      <a:pt x="33191" y="31156"/>
                    </a:lnTo>
                    <a:lnTo>
                      <a:pt x="33091" y="28387"/>
                    </a:lnTo>
                    <a:lnTo>
                      <a:pt x="33758" y="27887"/>
                    </a:lnTo>
                    <a:lnTo>
                      <a:pt x="34192" y="23317"/>
                    </a:lnTo>
                    <a:lnTo>
                      <a:pt x="34392" y="29321"/>
                    </a:lnTo>
                    <a:lnTo>
                      <a:pt x="35393" y="31623"/>
                    </a:lnTo>
                    <a:lnTo>
                      <a:pt x="36227" y="36660"/>
                    </a:lnTo>
                    <a:lnTo>
                      <a:pt x="40330" y="35926"/>
                    </a:lnTo>
                    <a:lnTo>
                      <a:pt x="40763" y="34425"/>
                    </a:lnTo>
                    <a:lnTo>
                      <a:pt x="40897" y="31923"/>
                    </a:lnTo>
                    <a:lnTo>
                      <a:pt x="41964" y="27053"/>
                    </a:lnTo>
                    <a:lnTo>
                      <a:pt x="41764" y="21082"/>
                    </a:lnTo>
                    <a:lnTo>
                      <a:pt x="38828" y="10041"/>
                    </a:lnTo>
                    <a:lnTo>
                      <a:pt x="36127" y="7072"/>
                    </a:lnTo>
                    <a:lnTo>
                      <a:pt x="31023" y="3136"/>
                    </a:lnTo>
                    <a:lnTo>
                      <a:pt x="29655" y="3336"/>
                    </a:lnTo>
                    <a:lnTo>
                      <a:pt x="28721" y="0"/>
                    </a:lnTo>
                    <a:lnTo>
                      <a:pt x="28121" y="0"/>
                    </a:lnTo>
                    <a:lnTo>
                      <a:pt x="24118" y="3570"/>
                    </a:lnTo>
                    <a:lnTo>
                      <a:pt x="20215" y="0"/>
                    </a:ln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65"/>
              <p:cNvSpPr/>
              <p:nvPr/>
            </p:nvSpPr>
            <p:spPr>
              <a:xfrm>
                <a:off x="5202575" y="1868875"/>
                <a:ext cx="59700" cy="93825"/>
              </a:xfrm>
              <a:custGeom>
                <a:avLst/>
                <a:gdLst/>
                <a:ahLst/>
                <a:cxnLst/>
                <a:rect l="l" t="t" r="r" b="b"/>
                <a:pathLst>
                  <a:path w="2388" h="3753" extrusionOk="0">
                    <a:moveTo>
                      <a:pt x="961" y="1"/>
                    </a:moveTo>
                    <a:cubicBezTo>
                      <a:pt x="1" y="1"/>
                      <a:pt x="53" y="1518"/>
                      <a:pt x="53" y="1518"/>
                    </a:cubicBezTo>
                    <a:cubicBezTo>
                      <a:pt x="53" y="1518"/>
                      <a:pt x="310" y="683"/>
                      <a:pt x="1013" y="683"/>
                    </a:cubicBezTo>
                    <a:cubicBezTo>
                      <a:pt x="1026" y="683"/>
                      <a:pt x="1040" y="683"/>
                      <a:pt x="1054" y="684"/>
                    </a:cubicBezTo>
                    <a:cubicBezTo>
                      <a:pt x="1821" y="717"/>
                      <a:pt x="1888" y="2385"/>
                      <a:pt x="1888" y="2385"/>
                    </a:cubicBezTo>
                    <a:cubicBezTo>
                      <a:pt x="1888" y="2385"/>
                      <a:pt x="1854" y="2252"/>
                      <a:pt x="1387" y="2152"/>
                    </a:cubicBezTo>
                    <a:cubicBezTo>
                      <a:pt x="1351" y="2141"/>
                      <a:pt x="1317" y="2137"/>
                      <a:pt x="1283" y="2137"/>
                    </a:cubicBezTo>
                    <a:cubicBezTo>
                      <a:pt x="881" y="2137"/>
                      <a:pt x="653" y="2819"/>
                      <a:pt x="653" y="2819"/>
                    </a:cubicBezTo>
                    <a:cubicBezTo>
                      <a:pt x="653" y="2819"/>
                      <a:pt x="802" y="2605"/>
                      <a:pt x="1121" y="2605"/>
                    </a:cubicBezTo>
                    <a:cubicBezTo>
                      <a:pt x="1257" y="2605"/>
                      <a:pt x="1422" y="2643"/>
                      <a:pt x="1621" y="2752"/>
                    </a:cubicBezTo>
                    <a:cubicBezTo>
                      <a:pt x="1988" y="2952"/>
                      <a:pt x="2288" y="3319"/>
                      <a:pt x="2355" y="3753"/>
                    </a:cubicBezTo>
                    <a:cubicBezTo>
                      <a:pt x="2355" y="3753"/>
                      <a:pt x="2388" y="417"/>
                      <a:pt x="1387" y="83"/>
                    </a:cubicBezTo>
                    <a:cubicBezTo>
                      <a:pt x="1227" y="26"/>
                      <a:pt x="1086" y="1"/>
                      <a:pt x="961" y="1"/>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65"/>
              <p:cNvSpPr/>
              <p:nvPr/>
            </p:nvSpPr>
            <p:spPr>
              <a:xfrm>
                <a:off x="5309800" y="2891675"/>
                <a:ext cx="374450" cy="240200"/>
              </a:xfrm>
              <a:custGeom>
                <a:avLst/>
                <a:gdLst/>
                <a:ahLst/>
                <a:cxnLst/>
                <a:rect l="l" t="t" r="r" b="b"/>
                <a:pathLst>
                  <a:path w="14978" h="9608" extrusionOk="0">
                    <a:moveTo>
                      <a:pt x="12709" y="1"/>
                    </a:moveTo>
                    <a:cubicBezTo>
                      <a:pt x="11875" y="1568"/>
                      <a:pt x="9274" y="5838"/>
                      <a:pt x="5738" y="7473"/>
                    </a:cubicBezTo>
                    <a:cubicBezTo>
                      <a:pt x="3903" y="8340"/>
                      <a:pt x="1968" y="9040"/>
                      <a:pt x="0" y="9608"/>
                    </a:cubicBezTo>
                    <a:lnTo>
                      <a:pt x="9607" y="8874"/>
                    </a:lnTo>
                    <a:lnTo>
                      <a:pt x="14978" y="7206"/>
                    </a:lnTo>
                    <a:lnTo>
                      <a:pt x="14144" y="4037"/>
                    </a:lnTo>
                    <a:lnTo>
                      <a:pt x="12709" y="1"/>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65"/>
              <p:cNvSpPr/>
              <p:nvPr/>
            </p:nvSpPr>
            <p:spPr>
              <a:xfrm>
                <a:off x="5044600" y="2890000"/>
                <a:ext cx="104275" cy="214350"/>
              </a:xfrm>
              <a:custGeom>
                <a:avLst/>
                <a:gdLst/>
                <a:ahLst/>
                <a:cxnLst/>
                <a:rect l="l" t="t" r="r" b="b"/>
                <a:pathLst>
                  <a:path w="4171" h="8574" extrusionOk="0">
                    <a:moveTo>
                      <a:pt x="1102" y="1"/>
                    </a:moveTo>
                    <a:lnTo>
                      <a:pt x="835" y="902"/>
                    </a:lnTo>
                    <a:lnTo>
                      <a:pt x="1" y="7873"/>
                    </a:lnTo>
                    <a:lnTo>
                      <a:pt x="4170" y="8574"/>
                    </a:lnTo>
                    <a:cubicBezTo>
                      <a:pt x="3603" y="7740"/>
                      <a:pt x="2803" y="6539"/>
                      <a:pt x="2102" y="5271"/>
                    </a:cubicBezTo>
                    <a:cubicBezTo>
                      <a:pt x="1302" y="3870"/>
                      <a:pt x="1102" y="1635"/>
                      <a:pt x="1102" y="1"/>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65"/>
              <p:cNvSpPr/>
              <p:nvPr/>
            </p:nvSpPr>
            <p:spPr>
              <a:xfrm>
                <a:off x="5354000" y="2281250"/>
                <a:ext cx="266050" cy="561050"/>
              </a:xfrm>
              <a:custGeom>
                <a:avLst/>
                <a:gdLst/>
                <a:ahLst/>
                <a:cxnLst/>
                <a:rect l="l" t="t" r="r" b="b"/>
                <a:pathLst>
                  <a:path w="10642" h="22442" extrusionOk="0">
                    <a:moveTo>
                      <a:pt x="8273" y="0"/>
                    </a:moveTo>
                    <a:cubicBezTo>
                      <a:pt x="8606" y="2235"/>
                      <a:pt x="8907" y="4503"/>
                      <a:pt x="8740" y="5604"/>
                    </a:cubicBezTo>
                    <a:lnTo>
                      <a:pt x="8106" y="13877"/>
                    </a:lnTo>
                    <a:cubicBezTo>
                      <a:pt x="8006" y="15111"/>
                      <a:pt x="7472" y="16278"/>
                      <a:pt x="6572" y="17179"/>
                    </a:cubicBezTo>
                    <a:cubicBezTo>
                      <a:pt x="6038" y="17679"/>
                      <a:pt x="5471" y="18113"/>
                      <a:pt x="4837" y="18480"/>
                    </a:cubicBezTo>
                    <a:cubicBezTo>
                      <a:pt x="4203" y="18814"/>
                      <a:pt x="3536" y="19014"/>
                      <a:pt x="2836" y="19114"/>
                    </a:cubicBezTo>
                    <a:cubicBezTo>
                      <a:pt x="1868" y="19214"/>
                      <a:pt x="934" y="19414"/>
                      <a:pt x="0" y="19714"/>
                    </a:cubicBezTo>
                    <a:lnTo>
                      <a:pt x="367" y="22283"/>
                    </a:lnTo>
                    <a:cubicBezTo>
                      <a:pt x="1303" y="22389"/>
                      <a:pt x="2246" y="22441"/>
                      <a:pt x="3189" y="22441"/>
                    </a:cubicBezTo>
                    <a:cubicBezTo>
                      <a:pt x="5204" y="22441"/>
                      <a:pt x="7219" y="22203"/>
                      <a:pt x="9173" y="21749"/>
                    </a:cubicBezTo>
                    <a:lnTo>
                      <a:pt x="9073" y="18980"/>
                    </a:lnTo>
                    <a:lnTo>
                      <a:pt x="9741" y="18480"/>
                    </a:lnTo>
                    <a:lnTo>
                      <a:pt x="10141" y="13910"/>
                    </a:lnTo>
                    <a:lnTo>
                      <a:pt x="10641" y="8206"/>
                    </a:lnTo>
                    <a:lnTo>
                      <a:pt x="8273" y="0"/>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65"/>
              <p:cNvSpPr/>
              <p:nvPr/>
            </p:nvSpPr>
            <p:spPr>
              <a:xfrm>
                <a:off x="4846125" y="2343775"/>
                <a:ext cx="201000" cy="235200"/>
              </a:xfrm>
              <a:custGeom>
                <a:avLst/>
                <a:gdLst/>
                <a:ahLst/>
                <a:cxnLst/>
                <a:rect l="l" t="t" r="r" b="b"/>
                <a:pathLst>
                  <a:path w="8040" h="9408" extrusionOk="0">
                    <a:moveTo>
                      <a:pt x="6739" y="1"/>
                    </a:moveTo>
                    <a:cubicBezTo>
                      <a:pt x="6272" y="1435"/>
                      <a:pt x="5605" y="2803"/>
                      <a:pt x="4704" y="4004"/>
                    </a:cubicBezTo>
                    <a:lnTo>
                      <a:pt x="5338" y="4604"/>
                    </a:lnTo>
                    <a:cubicBezTo>
                      <a:pt x="4838" y="5738"/>
                      <a:pt x="4471" y="6873"/>
                      <a:pt x="4170" y="8073"/>
                    </a:cubicBezTo>
                    <a:cubicBezTo>
                      <a:pt x="2869" y="8007"/>
                      <a:pt x="1602" y="7606"/>
                      <a:pt x="468" y="6939"/>
                    </a:cubicBezTo>
                    <a:lnTo>
                      <a:pt x="1" y="7273"/>
                    </a:lnTo>
                    <a:cubicBezTo>
                      <a:pt x="1268" y="8474"/>
                      <a:pt x="3070" y="9107"/>
                      <a:pt x="5171" y="9408"/>
                    </a:cubicBezTo>
                    <a:cubicBezTo>
                      <a:pt x="5638" y="6639"/>
                      <a:pt x="6772" y="3537"/>
                      <a:pt x="8040" y="335"/>
                    </a:cubicBezTo>
                    <a:lnTo>
                      <a:pt x="6739" y="1"/>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65"/>
              <p:cNvSpPr/>
              <p:nvPr/>
            </p:nvSpPr>
            <p:spPr>
              <a:xfrm>
                <a:off x="4761900" y="2820750"/>
                <a:ext cx="70925" cy="85975"/>
              </a:xfrm>
              <a:custGeom>
                <a:avLst/>
                <a:gdLst/>
                <a:ahLst/>
                <a:cxnLst/>
                <a:rect l="l" t="t" r="r" b="b"/>
                <a:pathLst>
                  <a:path w="2837" h="3439" extrusionOk="0">
                    <a:moveTo>
                      <a:pt x="2726" y="1"/>
                    </a:moveTo>
                    <a:cubicBezTo>
                      <a:pt x="1666" y="1"/>
                      <a:pt x="678" y="465"/>
                      <a:pt x="1" y="1303"/>
                    </a:cubicBezTo>
                    <a:lnTo>
                      <a:pt x="234" y="2738"/>
                    </a:lnTo>
                    <a:lnTo>
                      <a:pt x="101" y="3438"/>
                    </a:lnTo>
                    <a:cubicBezTo>
                      <a:pt x="835" y="2137"/>
                      <a:pt x="1735" y="1003"/>
                      <a:pt x="2836" y="2"/>
                    </a:cubicBezTo>
                    <a:cubicBezTo>
                      <a:pt x="2799" y="1"/>
                      <a:pt x="2763" y="1"/>
                      <a:pt x="2726" y="1"/>
                    </a:cubicBezTo>
                    <a:close/>
                  </a:path>
                </a:pathLst>
              </a:custGeom>
              <a:solidFill>
                <a:srgbClr val="6D9B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65"/>
              <p:cNvSpPr/>
              <p:nvPr/>
            </p:nvSpPr>
            <p:spPr>
              <a:xfrm>
                <a:off x="4774425" y="2961650"/>
                <a:ext cx="86750" cy="91825"/>
              </a:xfrm>
              <a:custGeom>
                <a:avLst/>
                <a:gdLst/>
                <a:ahLst/>
                <a:cxnLst/>
                <a:rect l="l" t="t" r="r" b="b"/>
                <a:pathLst>
                  <a:path w="3470" h="3673" extrusionOk="0">
                    <a:moveTo>
                      <a:pt x="3371" y="1"/>
                    </a:moveTo>
                    <a:cubicBezTo>
                      <a:pt x="2236" y="1"/>
                      <a:pt x="1103" y="1122"/>
                      <a:pt x="0" y="2906"/>
                    </a:cubicBezTo>
                    <a:lnTo>
                      <a:pt x="434" y="3339"/>
                    </a:lnTo>
                    <a:lnTo>
                      <a:pt x="500" y="3673"/>
                    </a:lnTo>
                    <a:cubicBezTo>
                      <a:pt x="1301" y="2305"/>
                      <a:pt x="2302" y="1071"/>
                      <a:pt x="3469" y="4"/>
                    </a:cubicBezTo>
                    <a:cubicBezTo>
                      <a:pt x="3437" y="2"/>
                      <a:pt x="3404" y="1"/>
                      <a:pt x="3371" y="1"/>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65"/>
              <p:cNvSpPr/>
              <p:nvPr/>
            </p:nvSpPr>
            <p:spPr>
              <a:xfrm>
                <a:off x="4852800" y="2387150"/>
                <a:ext cx="326925" cy="759725"/>
              </a:xfrm>
              <a:custGeom>
                <a:avLst/>
                <a:gdLst/>
                <a:ahLst/>
                <a:cxnLst/>
                <a:rect l="l" t="t" r="r" b="b"/>
                <a:pathLst>
                  <a:path w="13077" h="30389" extrusionOk="0">
                    <a:moveTo>
                      <a:pt x="12643" y="1"/>
                    </a:moveTo>
                    <a:cubicBezTo>
                      <a:pt x="12643" y="2"/>
                      <a:pt x="8740" y="12409"/>
                      <a:pt x="7373" y="13544"/>
                    </a:cubicBezTo>
                    <a:cubicBezTo>
                      <a:pt x="6038" y="14644"/>
                      <a:pt x="1" y="15245"/>
                      <a:pt x="1" y="15245"/>
                    </a:cubicBezTo>
                    <a:cubicBezTo>
                      <a:pt x="801" y="15645"/>
                      <a:pt x="1635" y="15945"/>
                      <a:pt x="2502" y="16212"/>
                    </a:cubicBezTo>
                    <a:cubicBezTo>
                      <a:pt x="3703" y="16512"/>
                      <a:pt x="4204" y="16579"/>
                      <a:pt x="4204" y="16579"/>
                    </a:cubicBezTo>
                    <a:cubicBezTo>
                      <a:pt x="4204" y="16579"/>
                      <a:pt x="3391" y="17196"/>
                      <a:pt x="2485" y="17196"/>
                    </a:cubicBezTo>
                    <a:cubicBezTo>
                      <a:pt x="2402" y="17196"/>
                      <a:pt x="2319" y="17191"/>
                      <a:pt x="2236" y="17180"/>
                    </a:cubicBezTo>
                    <a:cubicBezTo>
                      <a:pt x="1535" y="17013"/>
                      <a:pt x="868" y="16679"/>
                      <a:pt x="267" y="16245"/>
                    </a:cubicBezTo>
                    <a:lnTo>
                      <a:pt x="267" y="16245"/>
                    </a:lnTo>
                    <a:cubicBezTo>
                      <a:pt x="601" y="16879"/>
                      <a:pt x="1101" y="17413"/>
                      <a:pt x="1702" y="17813"/>
                    </a:cubicBezTo>
                    <a:cubicBezTo>
                      <a:pt x="2803" y="18581"/>
                      <a:pt x="3870" y="21649"/>
                      <a:pt x="3870" y="21649"/>
                    </a:cubicBezTo>
                    <a:lnTo>
                      <a:pt x="4470" y="26920"/>
                    </a:lnTo>
                    <a:cubicBezTo>
                      <a:pt x="3336" y="28187"/>
                      <a:pt x="2035" y="29322"/>
                      <a:pt x="701" y="30389"/>
                    </a:cubicBezTo>
                    <a:cubicBezTo>
                      <a:pt x="2102" y="29822"/>
                      <a:pt x="3470" y="29088"/>
                      <a:pt x="4704" y="28187"/>
                    </a:cubicBezTo>
                    <a:lnTo>
                      <a:pt x="5538" y="26153"/>
                    </a:lnTo>
                    <a:lnTo>
                      <a:pt x="5705" y="22583"/>
                    </a:lnTo>
                    <a:lnTo>
                      <a:pt x="5238" y="20682"/>
                    </a:lnTo>
                    <a:lnTo>
                      <a:pt x="5238" y="19214"/>
                    </a:lnTo>
                    <a:lnTo>
                      <a:pt x="5004" y="16579"/>
                    </a:lnTo>
                    <a:lnTo>
                      <a:pt x="6172" y="16045"/>
                    </a:lnTo>
                    <a:lnTo>
                      <a:pt x="8240" y="14411"/>
                    </a:lnTo>
                    <a:lnTo>
                      <a:pt x="9741" y="11342"/>
                    </a:lnTo>
                    <a:cubicBezTo>
                      <a:pt x="11209" y="9174"/>
                      <a:pt x="12343" y="6805"/>
                      <a:pt x="13077" y="4304"/>
                    </a:cubicBezTo>
                    <a:lnTo>
                      <a:pt x="13077" y="4304"/>
                    </a:lnTo>
                    <a:lnTo>
                      <a:pt x="10508" y="7806"/>
                    </a:lnTo>
                    <a:cubicBezTo>
                      <a:pt x="11542" y="5771"/>
                      <a:pt x="12176" y="3036"/>
                      <a:pt x="12643" y="1"/>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65"/>
              <p:cNvSpPr/>
              <p:nvPr/>
            </p:nvSpPr>
            <p:spPr>
              <a:xfrm>
                <a:off x="5178875" y="2068600"/>
                <a:ext cx="143450" cy="157625"/>
              </a:xfrm>
              <a:custGeom>
                <a:avLst/>
                <a:gdLst/>
                <a:ahLst/>
                <a:cxnLst/>
                <a:rect l="l" t="t" r="r" b="b"/>
                <a:pathLst>
                  <a:path w="5738" h="6305" extrusionOk="0">
                    <a:moveTo>
                      <a:pt x="2269" y="0"/>
                    </a:moveTo>
                    <a:lnTo>
                      <a:pt x="1968" y="1368"/>
                    </a:lnTo>
                    <a:lnTo>
                      <a:pt x="0" y="1835"/>
                    </a:lnTo>
                    <a:cubicBezTo>
                      <a:pt x="1401" y="3036"/>
                      <a:pt x="2635" y="4403"/>
                      <a:pt x="3636" y="5971"/>
                    </a:cubicBezTo>
                    <a:cubicBezTo>
                      <a:pt x="3403" y="4837"/>
                      <a:pt x="3002" y="3769"/>
                      <a:pt x="2402" y="2802"/>
                    </a:cubicBezTo>
                    <a:lnTo>
                      <a:pt x="2402" y="2802"/>
                    </a:lnTo>
                    <a:cubicBezTo>
                      <a:pt x="3569" y="3302"/>
                      <a:pt x="4670" y="4603"/>
                      <a:pt x="5704" y="6305"/>
                    </a:cubicBezTo>
                    <a:cubicBezTo>
                      <a:pt x="5704" y="6305"/>
                      <a:pt x="5738" y="5604"/>
                      <a:pt x="4637" y="2669"/>
                    </a:cubicBezTo>
                    <a:cubicBezTo>
                      <a:pt x="4036" y="1034"/>
                      <a:pt x="3036" y="334"/>
                      <a:pt x="2269" y="0"/>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65"/>
              <p:cNvSpPr/>
              <p:nvPr/>
            </p:nvSpPr>
            <p:spPr>
              <a:xfrm>
                <a:off x="5316174" y="1650800"/>
                <a:ext cx="360275" cy="743875"/>
              </a:xfrm>
              <a:custGeom>
                <a:avLst/>
                <a:gdLst/>
                <a:ahLst/>
                <a:cxnLst/>
                <a:rect l="l" t="t" r="r" b="b"/>
                <a:pathLst>
                  <a:path w="14411" h="29755" extrusionOk="0">
                    <a:moveTo>
                      <a:pt x="1435" y="0"/>
                    </a:moveTo>
                    <a:cubicBezTo>
                      <a:pt x="2669" y="1168"/>
                      <a:pt x="4637" y="3336"/>
                      <a:pt x="4270" y="4437"/>
                    </a:cubicBezTo>
                    <a:cubicBezTo>
                      <a:pt x="3736" y="6071"/>
                      <a:pt x="367" y="7239"/>
                      <a:pt x="367" y="7239"/>
                    </a:cubicBezTo>
                    <a:lnTo>
                      <a:pt x="0" y="7739"/>
                    </a:lnTo>
                    <a:cubicBezTo>
                      <a:pt x="0" y="7739"/>
                      <a:pt x="1468" y="7839"/>
                      <a:pt x="2969" y="8039"/>
                    </a:cubicBezTo>
                    <a:cubicBezTo>
                      <a:pt x="4470" y="8239"/>
                      <a:pt x="4437" y="8339"/>
                      <a:pt x="4437" y="8339"/>
                    </a:cubicBezTo>
                    <a:lnTo>
                      <a:pt x="5071" y="11442"/>
                    </a:lnTo>
                    <a:cubicBezTo>
                      <a:pt x="5137" y="11775"/>
                      <a:pt x="5037" y="12109"/>
                      <a:pt x="4771" y="12342"/>
                    </a:cubicBezTo>
                    <a:cubicBezTo>
                      <a:pt x="4637" y="12442"/>
                      <a:pt x="4570" y="12609"/>
                      <a:pt x="4570" y="12809"/>
                    </a:cubicBezTo>
                    <a:lnTo>
                      <a:pt x="4637" y="13243"/>
                    </a:lnTo>
                    <a:cubicBezTo>
                      <a:pt x="4670" y="13376"/>
                      <a:pt x="4570" y="13476"/>
                      <a:pt x="4437" y="13510"/>
                    </a:cubicBezTo>
                    <a:cubicBezTo>
                      <a:pt x="4170" y="13510"/>
                      <a:pt x="3903" y="13543"/>
                      <a:pt x="3670" y="13643"/>
                    </a:cubicBezTo>
                    <a:cubicBezTo>
                      <a:pt x="3803" y="13710"/>
                      <a:pt x="3970" y="13777"/>
                      <a:pt x="4137" y="13810"/>
                    </a:cubicBezTo>
                    <a:cubicBezTo>
                      <a:pt x="4304" y="13843"/>
                      <a:pt x="4437" y="14010"/>
                      <a:pt x="4370" y="14177"/>
                    </a:cubicBezTo>
                    <a:cubicBezTo>
                      <a:pt x="4304" y="14377"/>
                      <a:pt x="4270" y="14577"/>
                      <a:pt x="4270" y="14811"/>
                    </a:cubicBezTo>
                    <a:cubicBezTo>
                      <a:pt x="4237" y="15078"/>
                      <a:pt x="4137" y="15344"/>
                      <a:pt x="3970" y="15578"/>
                    </a:cubicBezTo>
                    <a:lnTo>
                      <a:pt x="3536" y="16245"/>
                    </a:lnTo>
                    <a:cubicBezTo>
                      <a:pt x="3536" y="16245"/>
                      <a:pt x="5037" y="17546"/>
                      <a:pt x="5438" y="18880"/>
                    </a:cubicBezTo>
                    <a:cubicBezTo>
                      <a:pt x="5671" y="19648"/>
                      <a:pt x="5838" y="20448"/>
                      <a:pt x="5938" y="21249"/>
                    </a:cubicBezTo>
                    <a:lnTo>
                      <a:pt x="7939" y="20982"/>
                    </a:lnTo>
                    <a:cubicBezTo>
                      <a:pt x="8069" y="20971"/>
                      <a:pt x="8198" y="20965"/>
                      <a:pt x="8326" y="20965"/>
                    </a:cubicBezTo>
                    <a:cubicBezTo>
                      <a:pt x="8987" y="20965"/>
                      <a:pt x="9621" y="21113"/>
                      <a:pt x="10208" y="21449"/>
                    </a:cubicBezTo>
                    <a:lnTo>
                      <a:pt x="11342" y="22083"/>
                    </a:lnTo>
                    <a:cubicBezTo>
                      <a:pt x="12309" y="24518"/>
                      <a:pt x="12843" y="27120"/>
                      <a:pt x="12910" y="29755"/>
                    </a:cubicBezTo>
                    <a:cubicBezTo>
                      <a:pt x="13777" y="27820"/>
                      <a:pt x="14277" y="25785"/>
                      <a:pt x="14411" y="23684"/>
                    </a:cubicBezTo>
                    <a:lnTo>
                      <a:pt x="13677" y="22883"/>
                    </a:lnTo>
                    <a:lnTo>
                      <a:pt x="8540" y="18947"/>
                    </a:lnTo>
                    <a:lnTo>
                      <a:pt x="7172" y="19147"/>
                    </a:lnTo>
                    <a:lnTo>
                      <a:pt x="6238" y="15811"/>
                    </a:lnTo>
                    <a:lnTo>
                      <a:pt x="5638" y="15811"/>
                    </a:lnTo>
                    <a:lnTo>
                      <a:pt x="6172" y="14711"/>
                    </a:lnTo>
                    <a:lnTo>
                      <a:pt x="6739" y="9173"/>
                    </a:lnTo>
                    <a:lnTo>
                      <a:pt x="7139" y="9173"/>
                    </a:lnTo>
                    <a:lnTo>
                      <a:pt x="7973" y="9607"/>
                    </a:lnTo>
                    <a:cubicBezTo>
                      <a:pt x="8044" y="9639"/>
                      <a:pt x="8117" y="9654"/>
                      <a:pt x="8188" y="9654"/>
                    </a:cubicBezTo>
                    <a:cubicBezTo>
                      <a:pt x="8479" y="9654"/>
                      <a:pt x="8734" y="9402"/>
                      <a:pt x="8707" y="9107"/>
                    </a:cubicBezTo>
                    <a:lnTo>
                      <a:pt x="8640" y="8506"/>
                    </a:lnTo>
                    <a:lnTo>
                      <a:pt x="7873" y="6538"/>
                    </a:lnTo>
                    <a:lnTo>
                      <a:pt x="6538" y="3970"/>
                    </a:lnTo>
                    <a:cubicBezTo>
                      <a:pt x="6438" y="3769"/>
                      <a:pt x="6305" y="3569"/>
                      <a:pt x="6172" y="3403"/>
                    </a:cubicBezTo>
                    <a:lnTo>
                      <a:pt x="4771" y="1868"/>
                    </a:lnTo>
                    <a:cubicBezTo>
                      <a:pt x="3937" y="934"/>
                      <a:pt x="2802" y="267"/>
                      <a:pt x="1535" y="0"/>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65"/>
              <p:cNvSpPr/>
              <p:nvPr/>
            </p:nvSpPr>
            <p:spPr>
              <a:xfrm>
                <a:off x="5607500" y="2486400"/>
                <a:ext cx="135975" cy="294475"/>
              </a:xfrm>
              <a:custGeom>
                <a:avLst/>
                <a:gdLst/>
                <a:ahLst/>
                <a:cxnLst/>
                <a:rect l="l" t="t" r="r" b="b"/>
                <a:pathLst>
                  <a:path w="5439" h="11779" extrusionOk="0">
                    <a:moveTo>
                      <a:pt x="501" y="0"/>
                    </a:moveTo>
                    <a:lnTo>
                      <a:pt x="1" y="5704"/>
                    </a:lnTo>
                    <a:lnTo>
                      <a:pt x="234" y="11708"/>
                    </a:lnTo>
                    <a:cubicBezTo>
                      <a:pt x="510" y="11746"/>
                      <a:pt x="883" y="11779"/>
                      <a:pt x="1294" y="11779"/>
                    </a:cubicBezTo>
                    <a:cubicBezTo>
                      <a:pt x="1978" y="11779"/>
                      <a:pt x="2765" y="11688"/>
                      <a:pt x="3370" y="11375"/>
                    </a:cubicBezTo>
                    <a:cubicBezTo>
                      <a:pt x="4237" y="10908"/>
                      <a:pt x="4971" y="10141"/>
                      <a:pt x="5438" y="9240"/>
                    </a:cubicBezTo>
                    <a:lnTo>
                      <a:pt x="4237" y="8406"/>
                    </a:lnTo>
                    <a:cubicBezTo>
                      <a:pt x="3270" y="7739"/>
                      <a:pt x="2736" y="6105"/>
                      <a:pt x="2736" y="6104"/>
                    </a:cubicBezTo>
                    <a:lnTo>
                      <a:pt x="2736" y="6104"/>
                    </a:lnTo>
                    <a:cubicBezTo>
                      <a:pt x="2736" y="6104"/>
                      <a:pt x="2786" y="6134"/>
                      <a:pt x="2966" y="6134"/>
                    </a:cubicBezTo>
                    <a:cubicBezTo>
                      <a:pt x="3117" y="6134"/>
                      <a:pt x="3358" y="6114"/>
                      <a:pt x="3737" y="6038"/>
                    </a:cubicBezTo>
                    <a:cubicBezTo>
                      <a:pt x="4371" y="5838"/>
                      <a:pt x="4971" y="5471"/>
                      <a:pt x="5438" y="5004"/>
                    </a:cubicBezTo>
                    <a:cubicBezTo>
                      <a:pt x="4170" y="4837"/>
                      <a:pt x="3036" y="4136"/>
                      <a:pt x="2269" y="3102"/>
                    </a:cubicBezTo>
                    <a:cubicBezTo>
                      <a:pt x="1502" y="2168"/>
                      <a:pt x="901" y="1134"/>
                      <a:pt x="501" y="0"/>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65"/>
              <p:cNvSpPr/>
              <p:nvPr/>
            </p:nvSpPr>
            <p:spPr>
              <a:xfrm>
                <a:off x="5354000" y="2056925"/>
                <a:ext cx="114275" cy="582100"/>
              </a:xfrm>
              <a:custGeom>
                <a:avLst/>
                <a:gdLst/>
                <a:ahLst/>
                <a:cxnLst/>
                <a:rect l="l" t="t" r="r" b="b"/>
                <a:pathLst>
                  <a:path w="4571" h="23284" extrusionOk="0">
                    <a:moveTo>
                      <a:pt x="801" y="0"/>
                    </a:moveTo>
                    <a:lnTo>
                      <a:pt x="0" y="33"/>
                    </a:lnTo>
                    <a:cubicBezTo>
                      <a:pt x="0" y="33"/>
                      <a:pt x="2035" y="3536"/>
                      <a:pt x="2702" y="6772"/>
                    </a:cubicBezTo>
                    <a:cubicBezTo>
                      <a:pt x="3336" y="9974"/>
                      <a:pt x="2402" y="23283"/>
                      <a:pt x="2402" y="23283"/>
                    </a:cubicBezTo>
                    <a:lnTo>
                      <a:pt x="2936" y="23083"/>
                    </a:lnTo>
                    <a:cubicBezTo>
                      <a:pt x="2936" y="23083"/>
                      <a:pt x="3770" y="13810"/>
                      <a:pt x="4036" y="11041"/>
                    </a:cubicBezTo>
                    <a:cubicBezTo>
                      <a:pt x="4337" y="8306"/>
                      <a:pt x="4570" y="6071"/>
                      <a:pt x="4570" y="6071"/>
                    </a:cubicBezTo>
                    <a:lnTo>
                      <a:pt x="4570" y="6071"/>
                    </a:lnTo>
                    <a:lnTo>
                      <a:pt x="3836" y="6705"/>
                    </a:lnTo>
                    <a:lnTo>
                      <a:pt x="3503" y="8406"/>
                    </a:lnTo>
                    <a:cubicBezTo>
                      <a:pt x="3503" y="8406"/>
                      <a:pt x="3069" y="4770"/>
                      <a:pt x="2269" y="2769"/>
                    </a:cubicBezTo>
                    <a:cubicBezTo>
                      <a:pt x="1501" y="734"/>
                      <a:pt x="801" y="0"/>
                      <a:pt x="801" y="0"/>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65"/>
              <p:cNvSpPr/>
              <p:nvPr/>
            </p:nvSpPr>
            <p:spPr>
              <a:xfrm>
                <a:off x="5394025" y="2860000"/>
                <a:ext cx="75900" cy="252700"/>
              </a:xfrm>
              <a:custGeom>
                <a:avLst/>
                <a:gdLst/>
                <a:ahLst/>
                <a:cxnLst/>
                <a:rect l="l" t="t" r="r" b="b"/>
                <a:pathLst>
                  <a:path w="3036" h="10108" extrusionOk="0">
                    <a:moveTo>
                      <a:pt x="1201" y="0"/>
                    </a:moveTo>
                    <a:lnTo>
                      <a:pt x="1802" y="4170"/>
                    </a:lnTo>
                    <a:cubicBezTo>
                      <a:pt x="1902" y="4737"/>
                      <a:pt x="1835" y="5271"/>
                      <a:pt x="1635" y="5804"/>
                    </a:cubicBezTo>
                    <a:lnTo>
                      <a:pt x="0" y="10107"/>
                    </a:lnTo>
                    <a:lnTo>
                      <a:pt x="1201" y="9840"/>
                    </a:lnTo>
                    <a:cubicBezTo>
                      <a:pt x="1201" y="9840"/>
                      <a:pt x="2502" y="5771"/>
                      <a:pt x="2769" y="5004"/>
                    </a:cubicBezTo>
                    <a:cubicBezTo>
                      <a:pt x="3036" y="4236"/>
                      <a:pt x="1868" y="0"/>
                      <a:pt x="1868" y="0"/>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65"/>
              <p:cNvSpPr/>
              <p:nvPr/>
            </p:nvSpPr>
            <p:spPr>
              <a:xfrm>
                <a:off x="5089650" y="2514750"/>
                <a:ext cx="153450" cy="152625"/>
              </a:xfrm>
              <a:custGeom>
                <a:avLst/>
                <a:gdLst/>
                <a:ahLst/>
                <a:cxnLst/>
                <a:rect l="l" t="t" r="r" b="b"/>
                <a:pathLst>
                  <a:path w="6138" h="6105" extrusionOk="0">
                    <a:moveTo>
                      <a:pt x="6138" y="0"/>
                    </a:moveTo>
                    <a:lnTo>
                      <a:pt x="6138" y="0"/>
                    </a:lnTo>
                    <a:cubicBezTo>
                      <a:pt x="6137" y="1"/>
                      <a:pt x="4637" y="2902"/>
                      <a:pt x="3202" y="3836"/>
                    </a:cubicBezTo>
                    <a:cubicBezTo>
                      <a:pt x="2435" y="4370"/>
                      <a:pt x="1534" y="4670"/>
                      <a:pt x="600" y="4737"/>
                    </a:cubicBezTo>
                    <a:lnTo>
                      <a:pt x="0" y="6105"/>
                    </a:lnTo>
                    <a:cubicBezTo>
                      <a:pt x="1134" y="6071"/>
                      <a:pt x="2268" y="5704"/>
                      <a:pt x="3202" y="5070"/>
                    </a:cubicBezTo>
                    <a:cubicBezTo>
                      <a:pt x="4770" y="4003"/>
                      <a:pt x="6138" y="1"/>
                      <a:pt x="6138" y="0"/>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65"/>
              <p:cNvSpPr/>
              <p:nvPr/>
            </p:nvSpPr>
            <p:spPr>
              <a:xfrm>
                <a:off x="5099650" y="2724725"/>
                <a:ext cx="97600" cy="101100"/>
              </a:xfrm>
              <a:custGeom>
                <a:avLst/>
                <a:gdLst/>
                <a:ahLst/>
                <a:cxnLst/>
                <a:rect l="l" t="t" r="r" b="b"/>
                <a:pathLst>
                  <a:path w="3904" h="4044" extrusionOk="0">
                    <a:moveTo>
                      <a:pt x="338" y="1"/>
                    </a:moveTo>
                    <a:cubicBezTo>
                      <a:pt x="226" y="1"/>
                      <a:pt x="113" y="3"/>
                      <a:pt x="0" y="7"/>
                    </a:cubicBezTo>
                    <a:lnTo>
                      <a:pt x="434" y="641"/>
                    </a:lnTo>
                    <a:lnTo>
                      <a:pt x="601" y="3977"/>
                    </a:lnTo>
                    <a:lnTo>
                      <a:pt x="1468" y="4043"/>
                    </a:lnTo>
                    <a:lnTo>
                      <a:pt x="1835" y="808"/>
                    </a:lnTo>
                    <a:lnTo>
                      <a:pt x="3903" y="808"/>
                    </a:lnTo>
                    <a:cubicBezTo>
                      <a:pt x="3503" y="608"/>
                      <a:pt x="3103" y="441"/>
                      <a:pt x="2669" y="307"/>
                    </a:cubicBezTo>
                    <a:cubicBezTo>
                      <a:pt x="1910" y="103"/>
                      <a:pt x="1126" y="1"/>
                      <a:pt x="338" y="1"/>
                    </a:cubicBez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65"/>
              <p:cNvSpPr/>
              <p:nvPr/>
            </p:nvSpPr>
            <p:spPr>
              <a:xfrm>
                <a:off x="5516600" y="1521525"/>
                <a:ext cx="268550" cy="1425225"/>
              </a:xfrm>
              <a:custGeom>
                <a:avLst/>
                <a:gdLst/>
                <a:ahLst/>
                <a:cxnLst/>
                <a:rect l="l" t="t" r="r" b="b"/>
                <a:pathLst>
                  <a:path w="10742" h="57009" extrusionOk="0">
                    <a:moveTo>
                      <a:pt x="1" y="1"/>
                    </a:moveTo>
                    <a:lnTo>
                      <a:pt x="6539" y="44332"/>
                    </a:lnTo>
                    <a:lnTo>
                      <a:pt x="5538" y="45500"/>
                    </a:lnTo>
                    <a:lnTo>
                      <a:pt x="4938" y="57008"/>
                    </a:lnTo>
                    <a:lnTo>
                      <a:pt x="10742" y="56208"/>
                    </a:lnTo>
                    <a:lnTo>
                      <a:pt x="668" y="1"/>
                    </a:ln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65"/>
              <p:cNvSpPr/>
              <p:nvPr/>
            </p:nvSpPr>
            <p:spPr>
              <a:xfrm>
                <a:off x="5605000" y="1920150"/>
                <a:ext cx="141800" cy="633800"/>
              </a:xfrm>
              <a:custGeom>
                <a:avLst/>
                <a:gdLst/>
                <a:ahLst/>
                <a:cxnLst/>
                <a:rect l="l" t="t" r="r" b="b"/>
                <a:pathLst>
                  <a:path w="5672" h="25352" extrusionOk="0">
                    <a:moveTo>
                      <a:pt x="1" y="0"/>
                    </a:moveTo>
                    <a:lnTo>
                      <a:pt x="3470" y="25352"/>
                    </a:lnTo>
                    <a:lnTo>
                      <a:pt x="5671" y="22116"/>
                    </a:lnTo>
                    <a:lnTo>
                      <a:pt x="1302" y="701"/>
                    </a:lnTo>
                    <a:lnTo>
                      <a:pt x="1" y="0"/>
                    </a:ln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65"/>
              <p:cNvSpPr/>
              <p:nvPr/>
            </p:nvSpPr>
            <p:spPr>
              <a:xfrm>
                <a:off x="5531625" y="1537375"/>
                <a:ext cx="67575" cy="38375"/>
              </a:xfrm>
              <a:custGeom>
                <a:avLst/>
                <a:gdLst/>
                <a:ahLst/>
                <a:cxnLst/>
                <a:rect l="l" t="t" r="r" b="b"/>
                <a:pathLst>
                  <a:path w="2703" h="1535" extrusionOk="0">
                    <a:moveTo>
                      <a:pt x="0" y="1"/>
                    </a:moveTo>
                    <a:lnTo>
                      <a:pt x="267" y="1535"/>
                    </a:lnTo>
                    <a:lnTo>
                      <a:pt x="2702" y="1502"/>
                    </a:lnTo>
                    <a:lnTo>
                      <a:pt x="2636" y="1035"/>
                    </a:lnTo>
                    <a:lnTo>
                      <a:pt x="0" y="1"/>
                    </a:ln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65"/>
              <p:cNvSpPr/>
              <p:nvPr/>
            </p:nvSpPr>
            <p:spPr>
              <a:xfrm>
                <a:off x="5533300" y="1563225"/>
                <a:ext cx="250200" cy="1356000"/>
              </a:xfrm>
              <a:custGeom>
                <a:avLst/>
                <a:gdLst/>
                <a:ahLst/>
                <a:cxnLst/>
                <a:rect l="l" t="t" r="r" b="b"/>
                <a:pathLst>
                  <a:path w="10008" h="54240" extrusionOk="0">
                    <a:moveTo>
                      <a:pt x="0" y="1"/>
                    </a:moveTo>
                    <a:lnTo>
                      <a:pt x="2435" y="14711"/>
                    </a:lnTo>
                    <a:lnTo>
                      <a:pt x="4003" y="15412"/>
                    </a:lnTo>
                    <a:lnTo>
                      <a:pt x="7639" y="36260"/>
                    </a:lnTo>
                    <a:lnTo>
                      <a:pt x="6671" y="38295"/>
                    </a:lnTo>
                    <a:lnTo>
                      <a:pt x="9574" y="54239"/>
                    </a:lnTo>
                    <a:lnTo>
                      <a:pt x="10007" y="54139"/>
                    </a:lnTo>
                    <a:lnTo>
                      <a:pt x="7172" y="38395"/>
                    </a:lnTo>
                    <a:lnTo>
                      <a:pt x="8539" y="36393"/>
                    </a:lnTo>
                    <a:lnTo>
                      <a:pt x="4170" y="14978"/>
                    </a:lnTo>
                    <a:lnTo>
                      <a:pt x="2869" y="14277"/>
                    </a:lnTo>
                    <a:lnTo>
                      <a:pt x="367" y="501"/>
                    </a:lnTo>
                    <a:lnTo>
                      <a:pt x="2635" y="468"/>
                    </a:lnTo>
                    <a:lnTo>
                      <a:pt x="2569" y="1"/>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65"/>
              <p:cNvSpPr/>
              <p:nvPr/>
            </p:nvSpPr>
            <p:spPr>
              <a:xfrm>
                <a:off x="5604175" y="2851625"/>
                <a:ext cx="215175" cy="170475"/>
              </a:xfrm>
              <a:custGeom>
                <a:avLst/>
                <a:gdLst/>
                <a:ahLst/>
                <a:cxnLst/>
                <a:rect l="l" t="t" r="r" b="b"/>
                <a:pathLst>
                  <a:path w="8607" h="6819" extrusionOk="0">
                    <a:moveTo>
                      <a:pt x="7937" y="0"/>
                    </a:moveTo>
                    <a:cubicBezTo>
                      <a:pt x="7855" y="0"/>
                      <a:pt x="7775" y="22"/>
                      <a:pt x="7706" y="68"/>
                    </a:cubicBezTo>
                    <a:lnTo>
                      <a:pt x="6839" y="702"/>
                    </a:lnTo>
                    <a:lnTo>
                      <a:pt x="6805" y="1769"/>
                    </a:lnTo>
                    <a:lnTo>
                      <a:pt x="5538" y="2770"/>
                    </a:lnTo>
                    <a:lnTo>
                      <a:pt x="5104" y="2103"/>
                    </a:lnTo>
                    <a:cubicBezTo>
                      <a:pt x="4770" y="1569"/>
                      <a:pt x="4170" y="1236"/>
                      <a:pt x="3536" y="1202"/>
                    </a:cubicBezTo>
                    <a:lnTo>
                      <a:pt x="1602" y="1169"/>
                    </a:lnTo>
                    <a:cubicBezTo>
                      <a:pt x="1368" y="1169"/>
                      <a:pt x="1168" y="1236"/>
                      <a:pt x="1001" y="1336"/>
                    </a:cubicBezTo>
                    <a:lnTo>
                      <a:pt x="0" y="1970"/>
                    </a:lnTo>
                    <a:lnTo>
                      <a:pt x="0" y="3971"/>
                    </a:lnTo>
                    <a:lnTo>
                      <a:pt x="601" y="5505"/>
                    </a:lnTo>
                    <a:cubicBezTo>
                      <a:pt x="801" y="6006"/>
                      <a:pt x="1268" y="6406"/>
                      <a:pt x="1802" y="6506"/>
                    </a:cubicBezTo>
                    <a:lnTo>
                      <a:pt x="3169" y="6806"/>
                    </a:lnTo>
                    <a:cubicBezTo>
                      <a:pt x="3236" y="6815"/>
                      <a:pt x="3303" y="6819"/>
                      <a:pt x="3369" y="6819"/>
                    </a:cubicBezTo>
                    <a:cubicBezTo>
                      <a:pt x="3570" y="6819"/>
                      <a:pt x="3770" y="6781"/>
                      <a:pt x="3970" y="6706"/>
                    </a:cubicBezTo>
                    <a:lnTo>
                      <a:pt x="5338" y="6339"/>
                    </a:lnTo>
                    <a:cubicBezTo>
                      <a:pt x="5938" y="6173"/>
                      <a:pt x="6405" y="5706"/>
                      <a:pt x="6538" y="5072"/>
                    </a:cubicBezTo>
                    <a:lnTo>
                      <a:pt x="6705" y="4438"/>
                    </a:lnTo>
                    <a:cubicBezTo>
                      <a:pt x="6739" y="4338"/>
                      <a:pt x="6805" y="4205"/>
                      <a:pt x="6872" y="4104"/>
                    </a:cubicBezTo>
                    <a:lnTo>
                      <a:pt x="7806" y="2870"/>
                    </a:lnTo>
                    <a:cubicBezTo>
                      <a:pt x="7873" y="2770"/>
                      <a:pt x="7939" y="2670"/>
                      <a:pt x="8006" y="2537"/>
                    </a:cubicBezTo>
                    <a:lnTo>
                      <a:pt x="8573" y="1036"/>
                    </a:lnTo>
                    <a:cubicBezTo>
                      <a:pt x="8607" y="902"/>
                      <a:pt x="8607" y="769"/>
                      <a:pt x="8540" y="635"/>
                    </a:cubicBezTo>
                    <a:lnTo>
                      <a:pt x="8340" y="235"/>
                    </a:lnTo>
                    <a:cubicBezTo>
                      <a:pt x="8252" y="82"/>
                      <a:pt x="8092" y="0"/>
                      <a:pt x="7937" y="0"/>
                    </a:cubicBez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65"/>
              <p:cNvSpPr/>
              <p:nvPr/>
            </p:nvSpPr>
            <p:spPr>
              <a:xfrm>
                <a:off x="5605000" y="2880000"/>
                <a:ext cx="185175" cy="88425"/>
              </a:xfrm>
              <a:custGeom>
                <a:avLst/>
                <a:gdLst/>
                <a:ahLst/>
                <a:cxnLst/>
                <a:rect l="l" t="t" r="r" b="b"/>
                <a:pathLst>
                  <a:path w="7407" h="3537" extrusionOk="0">
                    <a:moveTo>
                      <a:pt x="1569" y="1"/>
                    </a:moveTo>
                    <a:cubicBezTo>
                      <a:pt x="1368" y="1"/>
                      <a:pt x="1168" y="67"/>
                      <a:pt x="968" y="201"/>
                    </a:cubicBezTo>
                    <a:lnTo>
                      <a:pt x="1" y="801"/>
                    </a:lnTo>
                    <a:lnTo>
                      <a:pt x="1" y="1068"/>
                    </a:lnTo>
                    <a:cubicBezTo>
                      <a:pt x="234" y="935"/>
                      <a:pt x="468" y="835"/>
                      <a:pt x="701" y="735"/>
                    </a:cubicBezTo>
                    <a:lnTo>
                      <a:pt x="701" y="735"/>
                    </a:lnTo>
                    <a:cubicBezTo>
                      <a:pt x="668" y="1268"/>
                      <a:pt x="701" y="1769"/>
                      <a:pt x="801" y="2302"/>
                    </a:cubicBezTo>
                    <a:cubicBezTo>
                      <a:pt x="901" y="2603"/>
                      <a:pt x="1001" y="2903"/>
                      <a:pt x="1168" y="3170"/>
                    </a:cubicBezTo>
                    <a:cubicBezTo>
                      <a:pt x="1001" y="2569"/>
                      <a:pt x="901" y="1969"/>
                      <a:pt x="935" y="1335"/>
                    </a:cubicBezTo>
                    <a:cubicBezTo>
                      <a:pt x="968" y="1068"/>
                      <a:pt x="1001" y="835"/>
                      <a:pt x="1035" y="634"/>
                    </a:cubicBezTo>
                    <a:cubicBezTo>
                      <a:pt x="1272" y="570"/>
                      <a:pt x="1523" y="533"/>
                      <a:pt x="1778" y="533"/>
                    </a:cubicBezTo>
                    <a:cubicBezTo>
                      <a:pt x="1919" y="533"/>
                      <a:pt x="2061" y="544"/>
                      <a:pt x="2202" y="568"/>
                    </a:cubicBezTo>
                    <a:cubicBezTo>
                      <a:pt x="2169" y="1001"/>
                      <a:pt x="2169" y="1468"/>
                      <a:pt x="2269" y="1902"/>
                    </a:cubicBezTo>
                    <a:cubicBezTo>
                      <a:pt x="2402" y="2469"/>
                      <a:pt x="2669" y="3036"/>
                      <a:pt x="2970" y="3537"/>
                    </a:cubicBezTo>
                    <a:cubicBezTo>
                      <a:pt x="2736" y="2869"/>
                      <a:pt x="2569" y="2169"/>
                      <a:pt x="2436" y="1468"/>
                    </a:cubicBezTo>
                    <a:cubicBezTo>
                      <a:pt x="2436" y="1202"/>
                      <a:pt x="2469" y="935"/>
                      <a:pt x="2536" y="634"/>
                    </a:cubicBezTo>
                    <a:cubicBezTo>
                      <a:pt x="3637" y="1135"/>
                      <a:pt x="5438" y="3136"/>
                      <a:pt x="5438" y="3136"/>
                    </a:cubicBezTo>
                    <a:cubicBezTo>
                      <a:pt x="5438" y="3136"/>
                      <a:pt x="5405" y="2569"/>
                      <a:pt x="6172" y="1735"/>
                    </a:cubicBezTo>
                    <a:cubicBezTo>
                      <a:pt x="6505" y="1335"/>
                      <a:pt x="6939" y="968"/>
                      <a:pt x="7406" y="735"/>
                    </a:cubicBezTo>
                    <a:lnTo>
                      <a:pt x="6772" y="468"/>
                    </a:lnTo>
                    <a:lnTo>
                      <a:pt x="6772" y="634"/>
                    </a:lnTo>
                    <a:lnTo>
                      <a:pt x="5505" y="1635"/>
                    </a:lnTo>
                    <a:lnTo>
                      <a:pt x="5104" y="968"/>
                    </a:lnTo>
                    <a:cubicBezTo>
                      <a:pt x="4771" y="401"/>
                      <a:pt x="4170" y="67"/>
                      <a:pt x="3537" y="67"/>
                    </a:cubicBezTo>
                    <a:lnTo>
                      <a:pt x="1569" y="1"/>
                    </a:lnTo>
                    <a:close/>
                  </a:path>
                </a:pathLst>
              </a:custGeom>
              <a:solidFill>
                <a:srgbClr val="637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4" name="Picture 3" descr="A person with a beard and hat&#10;&#10;Description automatically generated">
            <a:extLst>
              <a:ext uri="{FF2B5EF4-FFF2-40B4-BE49-F238E27FC236}">
                <a16:creationId xmlns:a16="http://schemas.microsoft.com/office/drawing/2014/main" id="{FABD9446-74D5-EEA0-1831-CF76046CE217}"/>
              </a:ext>
            </a:extLst>
          </p:cNvPr>
          <p:cNvPicPr>
            <a:picLocks noChangeAspect="1"/>
          </p:cNvPicPr>
          <p:nvPr/>
        </p:nvPicPr>
        <p:blipFill>
          <a:blip r:embed="rId3"/>
          <a:stretch>
            <a:fillRect/>
          </a:stretch>
        </p:blipFill>
        <p:spPr>
          <a:xfrm>
            <a:off x="7377802" y="3804025"/>
            <a:ext cx="1594131" cy="123003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59280" y="116674"/>
            <a:ext cx="7861589" cy="133986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000" dirty="0"/>
              <a:t>"Investors systematically alter their </a:t>
            </a:r>
            <a:br>
              <a:rPr lang="en-US" sz="2000" dirty="0"/>
            </a:br>
            <a:r>
              <a:rPr lang="en-US" sz="2000" dirty="0"/>
              <a:t>holdings of certain types of stocks </a:t>
            </a:r>
            <a:br>
              <a:rPr lang="en-US" sz="2000" dirty="0"/>
            </a:br>
            <a:r>
              <a:rPr lang="en-US" sz="2000" dirty="0"/>
              <a:t>because of changes in the political climate” </a:t>
            </a:r>
            <a:br>
              <a:rPr lang="en-US" sz="2000" dirty="0"/>
            </a:br>
            <a:r>
              <a:rPr lang="en-US" sz="2000" dirty="0"/>
              <a:t>–  </a:t>
            </a:r>
            <a:r>
              <a:rPr lang="en-US" sz="2000" dirty="0">
                <a:solidFill>
                  <a:schemeClr val="bg2"/>
                </a:solidFill>
              </a:rPr>
              <a:t>Cornell University Study</a:t>
            </a:r>
            <a:endParaRPr lang="en-US" sz="2000" dirty="0"/>
          </a:p>
        </p:txBody>
      </p:sp>
      <p:pic>
        <p:nvPicPr>
          <p:cNvPr id="6" name="Picture 5" descr="A table of statistics with numbers and text&#10;&#10;Description automatically generated">
            <a:extLst>
              <a:ext uri="{FF2B5EF4-FFF2-40B4-BE49-F238E27FC236}">
                <a16:creationId xmlns:a16="http://schemas.microsoft.com/office/drawing/2014/main" id="{35FAC646-6E6E-4584-F162-F70541637DEF}"/>
              </a:ext>
            </a:extLst>
          </p:cNvPr>
          <p:cNvPicPr>
            <a:picLocks noChangeAspect="1"/>
          </p:cNvPicPr>
          <p:nvPr/>
        </p:nvPicPr>
        <p:blipFill>
          <a:blip r:embed="rId4"/>
          <a:stretch>
            <a:fillRect/>
          </a:stretch>
        </p:blipFill>
        <p:spPr>
          <a:xfrm>
            <a:off x="2237015" y="1528623"/>
            <a:ext cx="4369492" cy="3330053"/>
          </a:xfrm>
          <a:prstGeom prst="rect">
            <a:avLst/>
          </a:prstGeom>
        </p:spPr>
      </p:pic>
      <p:sp>
        <p:nvSpPr>
          <p:cNvPr id="7" name="Oval 6">
            <a:extLst>
              <a:ext uri="{FF2B5EF4-FFF2-40B4-BE49-F238E27FC236}">
                <a16:creationId xmlns:a16="http://schemas.microsoft.com/office/drawing/2014/main" id="{16E4B1C8-3179-5CE0-BD0E-4F59A4285887}"/>
              </a:ext>
            </a:extLst>
          </p:cNvPr>
          <p:cNvSpPr/>
          <p:nvPr/>
        </p:nvSpPr>
        <p:spPr>
          <a:xfrm>
            <a:off x="1322614" y="2465614"/>
            <a:ext cx="5772150" cy="995994"/>
          </a:xfrm>
          <a:prstGeom prst="ellipse">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erson with a beard and hat&#10;&#10;Description automatically generated">
            <a:extLst>
              <a:ext uri="{FF2B5EF4-FFF2-40B4-BE49-F238E27FC236}">
                <a16:creationId xmlns:a16="http://schemas.microsoft.com/office/drawing/2014/main" id="{7BAF6B5C-55B6-0120-4E45-33A8F023A32C}"/>
              </a:ext>
            </a:extLst>
          </p:cNvPr>
          <p:cNvPicPr>
            <a:picLocks noChangeAspect="1"/>
          </p:cNvPicPr>
          <p:nvPr/>
        </p:nvPicPr>
        <p:blipFill>
          <a:blip r:embed="rId5"/>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2413242050"/>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44"/>
          <p:cNvSpPr txBox="1">
            <a:spLocks noGrp="1"/>
          </p:cNvSpPr>
          <p:nvPr>
            <p:ph type="title"/>
          </p:nvPr>
        </p:nvSpPr>
        <p:spPr>
          <a:xfrm>
            <a:off x="3357300" y="1047558"/>
            <a:ext cx="5728613" cy="2427735"/>
          </a:xfrm>
          <a:prstGeom prst="rect">
            <a:avLst/>
          </a:prstGeom>
        </p:spPr>
        <p:txBody>
          <a:bodyPr spcFirstLastPara="1" wrap="square" lIns="91425" tIns="91425" rIns="91425" bIns="91425" anchor="ctr" anchorCtr="0">
            <a:noAutofit/>
          </a:bodyPr>
          <a:lstStyle/>
          <a:p>
            <a:r>
              <a:rPr lang="en-US" sz="2800" dirty="0"/>
              <a:t>“Election years tend to be more volatile. The uncertainty tends to make it more pronounced”</a:t>
            </a:r>
            <a:br>
              <a:rPr lang="en-US" sz="2800" dirty="0"/>
            </a:br>
            <a:r>
              <a:rPr lang="en-US" sz="2800" dirty="0"/>
              <a:t>–  </a:t>
            </a:r>
            <a:r>
              <a:rPr lang="en-US" sz="2800" dirty="0">
                <a:solidFill>
                  <a:schemeClr val="bg2"/>
                </a:solidFill>
              </a:rPr>
              <a:t>JP Morgan (Bank)</a:t>
            </a:r>
            <a:endParaRPr lang="en-US" sz="2800" dirty="0"/>
          </a:p>
        </p:txBody>
      </p:sp>
      <p:grpSp>
        <p:nvGrpSpPr>
          <p:cNvPr id="714" name="Google Shape;714;p44"/>
          <p:cNvGrpSpPr/>
          <p:nvPr/>
        </p:nvGrpSpPr>
        <p:grpSpPr>
          <a:xfrm rot="-679270">
            <a:off x="565611" y="239187"/>
            <a:ext cx="3547922" cy="5234450"/>
            <a:chOff x="-2926550" y="476250"/>
            <a:chExt cx="3548075" cy="5234675"/>
          </a:xfrm>
        </p:grpSpPr>
        <p:sp>
          <p:nvSpPr>
            <p:cNvPr id="715" name="Google Shape;715;p44"/>
            <p:cNvSpPr/>
            <p:nvPr/>
          </p:nvSpPr>
          <p:spPr>
            <a:xfrm>
              <a:off x="-2857850" y="476250"/>
              <a:ext cx="3479375" cy="3372975"/>
            </a:xfrm>
            <a:custGeom>
              <a:avLst/>
              <a:gdLst/>
              <a:ahLst/>
              <a:cxnLst/>
              <a:rect l="l" t="t" r="r" b="b"/>
              <a:pathLst>
                <a:path w="139175" h="134919" extrusionOk="0">
                  <a:moveTo>
                    <a:pt x="109620" y="0"/>
                  </a:moveTo>
                  <a:cubicBezTo>
                    <a:pt x="105891" y="1361"/>
                    <a:pt x="102870" y="2830"/>
                    <a:pt x="100911" y="4218"/>
                  </a:cubicBezTo>
                  <a:cubicBezTo>
                    <a:pt x="92393" y="9988"/>
                    <a:pt x="85943" y="21962"/>
                    <a:pt x="77452" y="34399"/>
                  </a:cubicBezTo>
                  <a:cubicBezTo>
                    <a:pt x="68853" y="46319"/>
                    <a:pt x="58157" y="58538"/>
                    <a:pt x="44632" y="64362"/>
                  </a:cubicBezTo>
                  <a:cubicBezTo>
                    <a:pt x="39346" y="66530"/>
                    <a:pt x="33675" y="67813"/>
                    <a:pt x="27817" y="67813"/>
                  </a:cubicBezTo>
                  <a:cubicBezTo>
                    <a:pt x="18746" y="67813"/>
                    <a:pt x="9228" y="64735"/>
                    <a:pt x="1" y="57096"/>
                  </a:cubicBezTo>
                  <a:lnTo>
                    <a:pt x="1" y="57096"/>
                  </a:lnTo>
                  <a:cubicBezTo>
                    <a:pt x="327" y="81588"/>
                    <a:pt x="3402" y="105183"/>
                    <a:pt x="9498" y="128098"/>
                  </a:cubicBezTo>
                  <a:cubicBezTo>
                    <a:pt x="20665" y="132880"/>
                    <a:pt x="31188" y="134918"/>
                    <a:pt x="40908" y="134918"/>
                  </a:cubicBezTo>
                  <a:cubicBezTo>
                    <a:pt x="51655" y="134918"/>
                    <a:pt x="61422" y="132427"/>
                    <a:pt x="69996" y="128397"/>
                  </a:cubicBezTo>
                  <a:cubicBezTo>
                    <a:pt x="86161" y="120069"/>
                    <a:pt x="97754" y="105673"/>
                    <a:pt x="106844" y="91358"/>
                  </a:cubicBezTo>
                  <a:cubicBezTo>
                    <a:pt x="115743" y="76418"/>
                    <a:pt x="122301" y="61831"/>
                    <a:pt x="131581" y="53340"/>
                  </a:cubicBezTo>
                  <a:cubicBezTo>
                    <a:pt x="133378" y="51653"/>
                    <a:pt x="135990" y="49911"/>
                    <a:pt x="139174" y="48305"/>
                  </a:cubicBezTo>
                  <a:cubicBezTo>
                    <a:pt x="138031" y="46509"/>
                    <a:pt x="136888" y="44686"/>
                    <a:pt x="135772" y="42863"/>
                  </a:cubicBezTo>
                  <a:cubicBezTo>
                    <a:pt x="134221" y="40304"/>
                    <a:pt x="132697" y="37746"/>
                    <a:pt x="131200" y="35161"/>
                  </a:cubicBezTo>
                  <a:cubicBezTo>
                    <a:pt x="129704" y="32548"/>
                    <a:pt x="128261" y="29936"/>
                    <a:pt x="126710" y="27405"/>
                  </a:cubicBezTo>
                  <a:cubicBezTo>
                    <a:pt x="123580" y="22289"/>
                    <a:pt x="120233" y="17336"/>
                    <a:pt x="117022" y="12301"/>
                  </a:cubicBezTo>
                  <a:cubicBezTo>
                    <a:pt x="114409" y="8273"/>
                    <a:pt x="111906" y="4191"/>
                    <a:pt x="109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4"/>
            <p:cNvSpPr/>
            <p:nvPr/>
          </p:nvSpPr>
          <p:spPr>
            <a:xfrm>
              <a:off x="-2812275" y="968125"/>
              <a:ext cx="3039875" cy="1995325"/>
            </a:xfrm>
            <a:custGeom>
              <a:avLst/>
              <a:gdLst/>
              <a:ahLst/>
              <a:cxnLst/>
              <a:rect l="l" t="t" r="r" b="b"/>
              <a:pathLst>
                <a:path w="121595" h="79813" extrusionOk="0">
                  <a:moveTo>
                    <a:pt x="119989" y="1"/>
                  </a:moveTo>
                  <a:cubicBezTo>
                    <a:pt x="116070" y="1552"/>
                    <a:pt x="112886" y="3294"/>
                    <a:pt x="110817" y="4927"/>
                  </a:cubicBezTo>
                  <a:cubicBezTo>
                    <a:pt x="101864" y="11812"/>
                    <a:pt x="95251" y="24984"/>
                    <a:pt x="86461" y="38536"/>
                  </a:cubicBezTo>
                  <a:cubicBezTo>
                    <a:pt x="77534" y="51545"/>
                    <a:pt x="66322" y="64717"/>
                    <a:pt x="51545" y="71575"/>
                  </a:cubicBezTo>
                  <a:cubicBezTo>
                    <a:pt x="44819" y="74512"/>
                    <a:pt x="37428" y="76257"/>
                    <a:pt x="29619" y="76257"/>
                  </a:cubicBezTo>
                  <a:cubicBezTo>
                    <a:pt x="20207" y="76257"/>
                    <a:pt x="10189" y="73722"/>
                    <a:pt x="1" y="67683"/>
                  </a:cubicBezTo>
                  <a:lnTo>
                    <a:pt x="1" y="67683"/>
                  </a:lnTo>
                  <a:cubicBezTo>
                    <a:pt x="137" y="68935"/>
                    <a:pt x="300" y="70187"/>
                    <a:pt x="436" y="71466"/>
                  </a:cubicBezTo>
                  <a:cubicBezTo>
                    <a:pt x="10743" y="77338"/>
                    <a:pt x="20819" y="79813"/>
                    <a:pt x="30264" y="79813"/>
                  </a:cubicBezTo>
                  <a:cubicBezTo>
                    <a:pt x="38327" y="79813"/>
                    <a:pt x="45931" y="78009"/>
                    <a:pt x="52824" y="74976"/>
                  </a:cubicBezTo>
                  <a:cubicBezTo>
                    <a:pt x="67764" y="68037"/>
                    <a:pt x="79031" y="54702"/>
                    <a:pt x="87985" y="41557"/>
                  </a:cubicBezTo>
                  <a:cubicBezTo>
                    <a:pt x="96802" y="27868"/>
                    <a:pt x="103442" y="14561"/>
                    <a:pt x="112423" y="7539"/>
                  </a:cubicBezTo>
                  <a:cubicBezTo>
                    <a:pt x="114491" y="5879"/>
                    <a:pt x="117675" y="4110"/>
                    <a:pt x="121594" y="2532"/>
                  </a:cubicBezTo>
                  <a:cubicBezTo>
                    <a:pt x="121050" y="1688"/>
                    <a:pt x="120506" y="845"/>
                    <a:pt x="1199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4"/>
            <p:cNvSpPr/>
            <p:nvPr/>
          </p:nvSpPr>
          <p:spPr>
            <a:xfrm>
              <a:off x="-2789125" y="1093325"/>
              <a:ext cx="3097000" cy="2045450"/>
            </a:xfrm>
            <a:custGeom>
              <a:avLst/>
              <a:gdLst/>
              <a:ahLst/>
              <a:cxnLst/>
              <a:rect l="l" t="t" r="r" b="b"/>
              <a:pathLst>
                <a:path w="123880" h="81818" extrusionOk="0">
                  <a:moveTo>
                    <a:pt x="122274" y="0"/>
                  </a:moveTo>
                  <a:cubicBezTo>
                    <a:pt x="118355" y="1606"/>
                    <a:pt x="115171" y="3402"/>
                    <a:pt x="113075" y="5089"/>
                  </a:cubicBezTo>
                  <a:cubicBezTo>
                    <a:pt x="104040" y="12220"/>
                    <a:pt x="97400" y="25691"/>
                    <a:pt x="88583" y="39488"/>
                  </a:cubicBezTo>
                  <a:cubicBezTo>
                    <a:pt x="79602" y="52769"/>
                    <a:pt x="68281" y="66213"/>
                    <a:pt x="53231" y="73288"/>
                  </a:cubicBezTo>
                  <a:cubicBezTo>
                    <a:pt x="46163" y="76403"/>
                    <a:pt x="38346" y="78259"/>
                    <a:pt x="30030" y="78259"/>
                  </a:cubicBezTo>
                  <a:cubicBezTo>
                    <a:pt x="20545" y="78259"/>
                    <a:pt x="10412" y="75845"/>
                    <a:pt x="0" y="70132"/>
                  </a:cubicBezTo>
                  <a:lnTo>
                    <a:pt x="0" y="70132"/>
                  </a:lnTo>
                  <a:cubicBezTo>
                    <a:pt x="164" y="71383"/>
                    <a:pt x="354" y="72635"/>
                    <a:pt x="545" y="73887"/>
                  </a:cubicBezTo>
                  <a:cubicBezTo>
                    <a:pt x="11053" y="79457"/>
                    <a:pt x="21238" y="81817"/>
                    <a:pt x="30758" y="81817"/>
                  </a:cubicBezTo>
                  <a:cubicBezTo>
                    <a:pt x="39334" y="81817"/>
                    <a:pt x="47371" y="79902"/>
                    <a:pt x="54619" y="76690"/>
                  </a:cubicBezTo>
                  <a:cubicBezTo>
                    <a:pt x="69805" y="69506"/>
                    <a:pt x="81180" y="55953"/>
                    <a:pt x="90188" y="42536"/>
                  </a:cubicBezTo>
                  <a:cubicBezTo>
                    <a:pt x="99033" y="28575"/>
                    <a:pt x="105673" y="14968"/>
                    <a:pt x="114735" y="7702"/>
                  </a:cubicBezTo>
                  <a:cubicBezTo>
                    <a:pt x="116804" y="5960"/>
                    <a:pt x="119988" y="4164"/>
                    <a:pt x="123879" y="2559"/>
                  </a:cubicBezTo>
                  <a:cubicBezTo>
                    <a:pt x="123335" y="1742"/>
                    <a:pt x="122818" y="871"/>
                    <a:pt x="122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4"/>
            <p:cNvSpPr/>
            <p:nvPr/>
          </p:nvSpPr>
          <p:spPr>
            <a:xfrm>
              <a:off x="-2760550" y="1221900"/>
              <a:ext cx="3144625" cy="2092950"/>
            </a:xfrm>
            <a:custGeom>
              <a:avLst/>
              <a:gdLst/>
              <a:ahLst/>
              <a:cxnLst/>
              <a:rect l="l" t="t" r="r" b="b"/>
              <a:pathLst>
                <a:path w="125785" h="83718" extrusionOk="0">
                  <a:moveTo>
                    <a:pt x="124260" y="1"/>
                  </a:moveTo>
                  <a:cubicBezTo>
                    <a:pt x="120423" y="1607"/>
                    <a:pt x="117294" y="3403"/>
                    <a:pt x="115253" y="5117"/>
                  </a:cubicBezTo>
                  <a:cubicBezTo>
                    <a:pt x="106136" y="12519"/>
                    <a:pt x="99496" y="26263"/>
                    <a:pt x="90624" y="40360"/>
                  </a:cubicBezTo>
                  <a:cubicBezTo>
                    <a:pt x="81589" y="53912"/>
                    <a:pt x="70213" y="67574"/>
                    <a:pt x="54864" y="74895"/>
                  </a:cubicBezTo>
                  <a:cubicBezTo>
                    <a:pt x="47473" y="78198"/>
                    <a:pt x="39242" y="80168"/>
                    <a:pt x="30424" y="80168"/>
                  </a:cubicBezTo>
                  <a:cubicBezTo>
                    <a:pt x="20865" y="80168"/>
                    <a:pt x="10617" y="77854"/>
                    <a:pt x="0" y="72418"/>
                  </a:cubicBezTo>
                  <a:lnTo>
                    <a:pt x="0" y="72418"/>
                  </a:lnTo>
                  <a:cubicBezTo>
                    <a:pt x="191" y="73670"/>
                    <a:pt x="408" y="74922"/>
                    <a:pt x="653" y="76146"/>
                  </a:cubicBezTo>
                  <a:cubicBezTo>
                    <a:pt x="11373" y="81450"/>
                    <a:pt x="21682" y="83717"/>
                    <a:pt x="31285" y="83717"/>
                  </a:cubicBezTo>
                  <a:cubicBezTo>
                    <a:pt x="40357" y="83717"/>
                    <a:pt x="48799" y="81694"/>
                    <a:pt x="56361" y="78296"/>
                  </a:cubicBezTo>
                  <a:cubicBezTo>
                    <a:pt x="71819" y="70867"/>
                    <a:pt x="83249" y="57069"/>
                    <a:pt x="92311" y="43408"/>
                  </a:cubicBezTo>
                  <a:cubicBezTo>
                    <a:pt x="101183" y="29175"/>
                    <a:pt x="107823" y="15295"/>
                    <a:pt x="116967" y="7757"/>
                  </a:cubicBezTo>
                  <a:cubicBezTo>
                    <a:pt x="118981" y="6042"/>
                    <a:pt x="122029" y="4246"/>
                    <a:pt x="125784" y="2641"/>
                  </a:cubicBezTo>
                  <a:cubicBezTo>
                    <a:pt x="125267" y="1743"/>
                    <a:pt x="124750" y="872"/>
                    <a:pt x="124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4"/>
            <p:cNvSpPr/>
            <p:nvPr/>
          </p:nvSpPr>
          <p:spPr>
            <a:xfrm>
              <a:off x="-2727225" y="1353900"/>
              <a:ext cx="3187500" cy="2138300"/>
            </a:xfrm>
            <a:custGeom>
              <a:avLst/>
              <a:gdLst/>
              <a:ahLst/>
              <a:cxnLst/>
              <a:rect l="l" t="t" r="r" b="b"/>
              <a:pathLst>
                <a:path w="127500" h="85532" extrusionOk="0">
                  <a:moveTo>
                    <a:pt x="125948" y="0"/>
                  </a:moveTo>
                  <a:cubicBezTo>
                    <a:pt x="122302" y="1606"/>
                    <a:pt x="119335" y="3375"/>
                    <a:pt x="117349" y="5117"/>
                  </a:cubicBezTo>
                  <a:cubicBezTo>
                    <a:pt x="108177" y="12764"/>
                    <a:pt x="101537" y="26779"/>
                    <a:pt x="92665" y="41176"/>
                  </a:cubicBezTo>
                  <a:cubicBezTo>
                    <a:pt x="83603" y="54946"/>
                    <a:pt x="72146" y="68880"/>
                    <a:pt x="56525" y="76418"/>
                  </a:cubicBezTo>
                  <a:cubicBezTo>
                    <a:pt x="48798" y="79900"/>
                    <a:pt x="40141" y="81978"/>
                    <a:pt x="30805" y="81978"/>
                  </a:cubicBezTo>
                  <a:cubicBezTo>
                    <a:pt x="21170" y="81978"/>
                    <a:pt x="10810" y="79764"/>
                    <a:pt x="1" y="74595"/>
                  </a:cubicBezTo>
                  <a:lnTo>
                    <a:pt x="1" y="74595"/>
                  </a:lnTo>
                  <a:cubicBezTo>
                    <a:pt x="218" y="75847"/>
                    <a:pt x="491" y="77071"/>
                    <a:pt x="736" y="78323"/>
                  </a:cubicBezTo>
                  <a:cubicBezTo>
                    <a:pt x="11651" y="83364"/>
                    <a:pt x="22065" y="85532"/>
                    <a:pt x="31738" y="85532"/>
                  </a:cubicBezTo>
                  <a:cubicBezTo>
                    <a:pt x="41335" y="85532"/>
                    <a:pt x="50202" y="83398"/>
                    <a:pt x="58103" y="79820"/>
                  </a:cubicBezTo>
                  <a:cubicBezTo>
                    <a:pt x="73833" y="72173"/>
                    <a:pt x="85317" y="58130"/>
                    <a:pt x="94380" y="44196"/>
                  </a:cubicBezTo>
                  <a:cubicBezTo>
                    <a:pt x="103279" y="29691"/>
                    <a:pt x="109892" y="15513"/>
                    <a:pt x="119117" y="7729"/>
                  </a:cubicBezTo>
                  <a:cubicBezTo>
                    <a:pt x="121050" y="6042"/>
                    <a:pt x="123934" y="4273"/>
                    <a:pt x="127499" y="2667"/>
                  </a:cubicBezTo>
                  <a:cubicBezTo>
                    <a:pt x="127010" y="1797"/>
                    <a:pt x="126493" y="926"/>
                    <a:pt x="125975" y="55"/>
                  </a:cubicBezTo>
                  <a:lnTo>
                    <a:pt x="1259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4"/>
            <p:cNvSpPr/>
            <p:nvPr/>
          </p:nvSpPr>
          <p:spPr>
            <a:xfrm>
              <a:off x="-2689125" y="1485900"/>
              <a:ext cx="3229000" cy="2182050"/>
            </a:xfrm>
            <a:custGeom>
              <a:avLst/>
              <a:gdLst/>
              <a:ahLst/>
              <a:cxnLst/>
              <a:rect l="l" t="t" r="r" b="b"/>
              <a:pathLst>
                <a:path w="129160" h="87282" extrusionOk="0">
                  <a:moveTo>
                    <a:pt x="127527" y="0"/>
                  </a:moveTo>
                  <a:cubicBezTo>
                    <a:pt x="124070" y="1606"/>
                    <a:pt x="121240" y="3347"/>
                    <a:pt x="119335" y="5035"/>
                  </a:cubicBezTo>
                  <a:cubicBezTo>
                    <a:pt x="110082" y="12927"/>
                    <a:pt x="103496" y="27242"/>
                    <a:pt x="94597" y="41883"/>
                  </a:cubicBezTo>
                  <a:cubicBezTo>
                    <a:pt x="85508" y="55953"/>
                    <a:pt x="73996" y="70104"/>
                    <a:pt x="58158" y="77887"/>
                  </a:cubicBezTo>
                  <a:cubicBezTo>
                    <a:pt x="50106" y="81543"/>
                    <a:pt x="41042" y="83725"/>
                    <a:pt x="31200" y="83725"/>
                  </a:cubicBezTo>
                  <a:cubicBezTo>
                    <a:pt x="21482" y="83725"/>
                    <a:pt x="11007" y="81598"/>
                    <a:pt x="1" y="76663"/>
                  </a:cubicBezTo>
                  <a:lnTo>
                    <a:pt x="1" y="76663"/>
                  </a:lnTo>
                  <a:cubicBezTo>
                    <a:pt x="273" y="77915"/>
                    <a:pt x="572" y="79139"/>
                    <a:pt x="844" y="80391"/>
                  </a:cubicBezTo>
                  <a:cubicBezTo>
                    <a:pt x="11946" y="85201"/>
                    <a:pt x="22478" y="87282"/>
                    <a:pt x="32229" y="87282"/>
                  </a:cubicBezTo>
                  <a:cubicBezTo>
                    <a:pt x="42342" y="87282"/>
                    <a:pt x="51616" y="85044"/>
                    <a:pt x="59818" y="81289"/>
                  </a:cubicBezTo>
                  <a:cubicBezTo>
                    <a:pt x="75765" y="73397"/>
                    <a:pt x="87304" y="59137"/>
                    <a:pt x="96394" y="44958"/>
                  </a:cubicBezTo>
                  <a:cubicBezTo>
                    <a:pt x="105320" y="30153"/>
                    <a:pt x="111878" y="15703"/>
                    <a:pt x="121159" y="7674"/>
                  </a:cubicBezTo>
                  <a:cubicBezTo>
                    <a:pt x="123036" y="5987"/>
                    <a:pt x="125785" y="4273"/>
                    <a:pt x="129160" y="2694"/>
                  </a:cubicBezTo>
                  <a:lnTo>
                    <a:pt x="129023" y="2477"/>
                  </a:lnTo>
                  <a:cubicBezTo>
                    <a:pt x="128534" y="1660"/>
                    <a:pt x="128044" y="816"/>
                    <a:pt x="1275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4"/>
            <p:cNvSpPr/>
            <p:nvPr/>
          </p:nvSpPr>
          <p:spPr>
            <a:xfrm>
              <a:off x="-2645575" y="1618550"/>
              <a:ext cx="3267100" cy="2230875"/>
            </a:xfrm>
            <a:custGeom>
              <a:avLst/>
              <a:gdLst/>
              <a:ahLst/>
              <a:cxnLst/>
              <a:rect l="l" t="t" r="r" b="b"/>
              <a:pathLst>
                <a:path w="130684" h="89235" extrusionOk="0">
                  <a:moveTo>
                    <a:pt x="129050" y="1"/>
                  </a:moveTo>
                  <a:cubicBezTo>
                    <a:pt x="125730" y="1579"/>
                    <a:pt x="123063" y="3294"/>
                    <a:pt x="121213" y="4954"/>
                  </a:cubicBezTo>
                  <a:cubicBezTo>
                    <a:pt x="111933" y="13118"/>
                    <a:pt x="105374" y="27705"/>
                    <a:pt x="96475" y="42618"/>
                  </a:cubicBezTo>
                  <a:cubicBezTo>
                    <a:pt x="87385" y="56933"/>
                    <a:pt x="75819" y="71329"/>
                    <a:pt x="59736" y="79303"/>
                  </a:cubicBezTo>
                  <a:cubicBezTo>
                    <a:pt x="51382" y="83151"/>
                    <a:pt x="41913" y="85445"/>
                    <a:pt x="31554" y="85445"/>
                  </a:cubicBezTo>
                  <a:cubicBezTo>
                    <a:pt x="21767" y="85445"/>
                    <a:pt x="11186" y="83397"/>
                    <a:pt x="0" y="78677"/>
                  </a:cubicBezTo>
                  <a:lnTo>
                    <a:pt x="0" y="78677"/>
                  </a:lnTo>
                  <a:cubicBezTo>
                    <a:pt x="300" y="79929"/>
                    <a:pt x="626" y="81154"/>
                    <a:pt x="953" y="82378"/>
                  </a:cubicBezTo>
                  <a:cubicBezTo>
                    <a:pt x="12147" y="87185"/>
                    <a:pt x="22694" y="89235"/>
                    <a:pt x="32437" y="89235"/>
                  </a:cubicBezTo>
                  <a:cubicBezTo>
                    <a:pt x="43159" y="89235"/>
                    <a:pt x="52909" y="86753"/>
                    <a:pt x="61477" y="82732"/>
                  </a:cubicBezTo>
                  <a:cubicBezTo>
                    <a:pt x="77643" y="74405"/>
                    <a:pt x="89236" y="60036"/>
                    <a:pt x="98325" y="45694"/>
                  </a:cubicBezTo>
                  <a:cubicBezTo>
                    <a:pt x="107225" y="30780"/>
                    <a:pt x="113810" y="16166"/>
                    <a:pt x="123063" y="7675"/>
                  </a:cubicBezTo>
                  <a:cubicBezTo>
                    <a:pt x="124887" y="5988"/>
                    <a:pt x="127499" y="4246"/>
                    <a:pt x="130683" y="2613"/>
                  </a:cubicBezTo>
                  <a:cubicBezTo>
                    <a:pt x="130139" y="1743"/>
                    <a:pt x="129595" y="872"/>
                    <a:pt x="1290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4"/>
            <p:cNvSpPr/>
            <p:nvPr/>
          </p:nvSpPr>
          <p:spPr>
            <a:xfrm>
              <a:off x="-2854450" y="591225"/>
              <a:ext cx="2839825" cy="1834325"/>
            </a:xfrm>
            <a:custGeom>
              <a:avLst/>
              <a:gdLst/>
              <a:ahLst/>
              <a:cxnLst/>
              <a:rect l="l" t="t" r="r" b="b"/>
              <a:pathLst>
                <a:path w="113593" h="73373" extrusionOk="0">
                  <a:moveTo>
                    <a:pt x="112096" y="0"/>
                  </a:moveTo>
                  <a:cubicBezTo>
                    <a:pt x="108341" y="1388"/>
                    <a:pt x="105347" y="2912"/>
                    <a:pt x="103360" y="4355"/>
                  </a:cubicBezTo>
                  <a:cubicBezTo>
                    <a:pt x="94733" y="10396"/>
                    <a:pt x="88229" y="22670"/>
                    <a:pt x="79657" y="35352"/>
                  </a:cubicBezTo>
                  <a:cubicBezTo>
                    <a:pt x="70975" y="47544"/>
                    <a:pt x="60117" y="59981"/>
                    <a:pt x="46265" y="66049"/>
                  </a:cubicBezTo>
                  <a:cubicBezTo>
                    <a:pt x="40650" y="68386"/>
                    <a:pt x="34592" y="69772"/>
                    <a:pt x="28305" y="69772"/>
                  </a:cubicBezTo>
                  <a:cubicBezTo>
                    <a:pt x="19142" y="69772"/>
                    <a:pt x="9490" y="66830"/>
                    <a:pt x="1" y="59600"/>
                  </a:cubicBezTo>
                  <a:lnTo>
                    <a:pt x="1" y="59600"/>
                  </a:lnTo>
                  <a:cubicBezTo>
                    <a:pt x="55" y="60906"/>
                    <a:pt x="110" y="62185"/>
                    <a:pt x="164" y="63491"/>
                  </a:cubicBezTo>
                  <a:cubicBezTo>
                    <a:pt x="9769" y="70504"/>
                    <a:pt x="19477" y="73373"/>
                    <a:pt x="28678" y="73373"/>
                  </a:cubicBezTo>
                  <a:cubicBezTo>
                    <a:pt x="35223" y="73373"/>
                    <a:pt x="41512" y="71922"/>
                    <a:pt x="47326" y="69478"/>
                  </a:cubicBezTo>
                  <a:cubicBezTo>
                    <a:pt x="61342" y="63273"/>
                    <a:pt x="72254" y="50728"/>
                    <a:pt x="80963" y="38372"/>
                  </a:cubicBezTo>
                  <a:cubicBezTo>
                    <a:pt x="89590" y="25554"/>
                    <a:pt x="96121" y="13145"/>
                    <a:pt x="104803" y="6940"/>
                  </a:cubicBezTo>
                  <a:cubicBezTo>
                    <a:pt x="106817" y="5470"/>
                    <a:pt x="109837" y="3919"/>
                    <a:pt x="113593" y="2504"/>
                  </a:cubicBezTo>
                  <a:cubicBezTo>
                    <a:pt x="113076" y="1660"/>
                    <a:pt x="112586" y="817"/>
                    <a:pt x="1120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4"/>
            <p:cNvSpPr/>
            <p:nvPr/>
          </p:nvSpPr>
          <p:spPr>
            <a:xfrm>
              <a:off x="-2858525" y="476925"/>
              <a:ext cx="2776550" cy="1785500"/>
            </a:xfrm>
            <a:custGeom>
              <a:avLst/>
              <a:gdLst/>
              <a:ahLst/>
              <a:cxnLst/>
              <a:rect l="l" t="t" r="r" b="b"/>
              <a:pathLst>
                <a:path w="111062" h="71420" extrusionOk="0">
                  <a:moveTo>
                    <a:pt x="109647" y="0"/>
                  </a:moveTo>
                  <a:cubicBezTo>
                    <a:pt x="105918" y="1361"/>
                    <a:pt x="102897" y="2831"/>
                    <a:pt x="100938" y="4218"/>
                  </a:cubicBezTo>
                  <a:cubicBezTo>
                    <a:pt x="92420" y="9988"/>
                    <a:pt x="85970" y="21989"/>
                    <a:pt x="77479" y="34399"/>
                  </a:cubicBezTo>
                  <a:cubicBezTo>
                    <a:pt x="68880" y="46346"/>
                    <a:pt x="58184" y="58565"/>
                    <a:pt x="44659" y="64362"/>
                  </a:cubicBezTo>
                  <a:cubicBezTo>
                    <a:pt x="39355" y="66528"/>
                    <a:pt x="33675" y="67812"/>
                    <a:pt x="27815" y="67812"/>
                  </a:cubicBezTo>
                  <a:cubicBezTo>
                    <a:pt x="18731" y="67812"/>
                    <a:pt x="9215" y="64728"/>
                    <a:pt x="0" y="57069"/>
                  </a:cubicBezTo>
                  <a:lnTo>
                    <a:pt x="0" y="57069"/>
                  </a:lnTo>
                  <a:cubicBezTo>
                    <a:pt x="28" y="58375"/>
                    <a:pt x="55" y="59681"/>
                    <a:pt x="82" y="60987"/>
                  </a:cubicBezTo>
                  <a:cubicBezTo>
                    <a:pt x="9441" y="68406"/>
                    <a:pt x="19026" y="71419"/>
                    <a:pt x="28150" y="71419"/>
                  </a:cubicBezTo>
                  <a:cubicBezTo>
                    <a:pt x="34254" y="71419"/>
                    <a:pt x="40152" y="70071"/>
                    <a:pt x="45639" y="67791"/>
                  </a:cubicBezTo>
                  <a:cubicBezTo>
                    <a:pt x="59327" y="61858"/>
                    <a:pt x="70104" y="49530"/>
                    <a:pt x="78758" y="37447"/>
                  </a:cubicBezTo>
                  <a:cubicBezTo>
                    <a:pt x="87276" y="24874"/>
                    <a:pt x="93781" y="12737"/>
                    <a:pt x="102353" y="6804"/>
                  </a:cubicBezTo>
                  <a:cubicBezTo>
                    <a:pt x="104340" y="5416"/>
                    <a:pt x="107333" y="3892"/>
                    <a:pt x="111062" y="2531"/>
                  </a:cubicBezTo>
                  <a:cubicBezTo>
                    <a:pt x="110572" y="1688"/>
                    <a:pt x="110109" y="844"/>
                    <a:pt x="109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4"/>
            <p:cNvSpPr/>
            <p:nvPr/>
          </p:nvSpPr>
          <p:spPr>
            <a:xfrm>
              <a:off x="-2844925" y="714375"/>
              <a:ext cx="2907875" cy="1888125"/>
            </a:xfrm>
            <a:custGeom>
              <a:avLst/>
              <a:gdLst/>
              <a:ahLst/>
              <a:cxnLst/>
              <a:rect l="l" t="t" r="r" b="b"/>
              <a:pathLst>
                <a:path w="116315" h="75525" extrusionOk="0">
                  <a:moveTo>
                    <a:pt x="114736" y="0"/>
                  </a:moveTo>
                  <a:cubicBezTo>
                    <a:pt x="110953" y="1442"/>
                    <a:pt x="107878" y="3075"/>
                    <a:pt x="105891" y="4545"/>
                  </a:cubicBezTo>
                  <a:cubicBezTo>
                    <a:pt x="97128" y="10886"/>
                    <a:pt x="90597" y="23432"/>
                    <a:pt x="81943" y="36413"/>
                  </a:cubicBezTo>
                  <a:cubicBezTo>
                    <a:pt x="73153" y="48904"/>
                    <a:pt x="62185" y="61586"/>
                    <a:pt x="48034" y="67900"/>
                  </a:cubicBezTo>
                  <a:cubicBezTo>
                    <a:pt x="42036" y="70444"/>
                    <a:pt x="35537" y="71951"/>
                    <a:pt x="28756" y="71951"/>
                  </a:cubicBezTo>
                  <a:cubicBezTo>
                    <a:pt x="19508" y="71951"/>
                    <a:pt x="9736" y="69147"/>
                    <a:pt x="1" y="62348"/>
                  </a:cubicBezTo>
                  <a:lnTo>
                    <a:pt x="1" y="62348"/>
                  </a:lnTo>
                  <a:cubicBezTo>
                    <a:pt x="82" y="63627"/>
                    <a:pt x="164" y="64933"/>
                    <a:pt x="273" y="66212"/>
                  </a:cubicBezTo>
                  <a:cubicBezTo>
                    <a:pt x="10099" y="72804"/>
                    <a:pt x="19924" y="75525"/>
                    <a:pt x="29210" y="75525"/>
                  </a:cubicBezTo>
                  <a:cubicBezTo>
                    <a:pt x="36255" y="75525"/>
                    <a:pt x="42990" y="73959"/>
                    <a:pt x="49177" y="71329"/>
                  </a:cubicBezTo>
                  <a:cubicBezTo>
                    <a:pt x="63464" y="64852"/>
                    <a:pt x="74513" y="52061"/>
                    <a:pt x="83303" y="39461"/>
                  </a:cubicBezTo>
                  <a:cubicBezTo>
                    <a:pt x="92012" y="26343"/>
                    <a:pt x="98571" y="13607"/>
                    <a:pt x="107388" y="7157"/>
                  </a:cubicBezTo>
                  <a:cubicBezTo>
                    <a:pt x="109429" y="5633"/>
                    <a:pt x="112477" y="3973"/>
                    <a:pt x="116314" y="2504"/>
                  </a:cubicBezTo>
                  <a:cubicBezTo>
                    <a:pt x="115797" y="1687"/>
                    <a:pt x="115253" y="844"/>
                    <a:pt x="114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4"/>
            <p:cNvSpPr/>
            <p:nvPr/>
          </p:nvSpPr>
          <p:spPr>
            <a:xfrm>
              <a:off x="-2831325" y="838200"/>
              <a:ext cx="2974550" cy="1940775"/>
            </a:xfrm>
            <a:custGeom>
              <a:avLst/>
              <a:gdLst/>
              <a:ahLst/>
              <a:cxnLst/>
              <a:rect l="l" t="t" r="r" b="b"/>
              <a:pathLst>
                <a:path w="118982" h="77631" extrusionOk="0">
                  <a:moveTo>
                    <a:pt x="117349" y="0"/>
                  </a:moveTo>
                  <a:cubicBezTo>
                    <a:pt x="113484" y="1497"/>
                    <a:pt x="110382" y="3157"/>
                    <a:pt x="108341" y="4735"/>
                  </a:cubicBezTo>
                  <a:cubicBezTo>
                    <a:pt x="99496" y="11348"/>
                    <a:pt x="92883" y="24194"/>
                    <a:pt x="84175" y="37447"/>
                  </a:cubicBezTo>
                  <a:cubicBezTo>
                    <a:pt x="75330" y="50183"/>
                    <a:pt x="64227" y="63137"/>
                    <a:pt x="49749" y="69723"/>
                  </a:cubicBezTo>
                  <a:cubicBezTo>
                    <a:pt x="43407" y="72441"/>
                    <a:pt x="36481" y="74057"/>
                    <a:pt x="29208" y="74057"/>
                  </a:cubicBezTo>
                  <a:cubicBezTo>
                    <a:pt x="19876" y="74057"/>
                    <a:pt x="9973" y="71396"/>
                    <a:pt x="1" y="64988"/>
                  </a:cubicBezTo>
                  <a:lnTo>
                    <a:pt x="1" y="64988"/>
                  </a:lnTo>
                  <a:cubicBezTo>
                    <a:pt x="110" y="66267"/>
                    <a:pt x="219" y="67519"/>
                    <a:pt x="355" y="68798"/>
                  </a:cubicBezTo>
                  <a:cubicBezTo>
                    <a:pt x="10434" y="75029"/>
                    <a:pt x="20387" y="77630"/>
                    <a:pt x="29756" y="77630"/>
                  </a:cubicBezTo>
                  <a:cubicBezTo>
                    <a:pt x="37285" y="77630"/>
                    <a:pt x="44437" y="75950"/>
                    <a:pt x="50973" y="73125"/>
                  </a:cubicBezTo>
                  <a:cubicBezTo>
                    <a:pt x="65560" y="66430"/>
                    <a:pt x="76745" y="53367"/>
                    <a:pt x="85617" y="40468"/>
                  </a:cubicBezTo>
                  <a:cubicBezTo>
                    <a:pt x="94380" y="27078"/>
                    <a:pt x="100993" y="14070"/>
                    <a:pt x="109892" y="7321"/>
                  </a:cubicBezTo>
                  <a:cubicBezTo>
                    <a:pt x="111960" y="5715"/>
                    <a:pt x="115090" y="4001"/>
                    <a:pt x="118982" y="2477"/>
                  </a:cubicBezTo>
                  <a:cubicBezTo>
                    <a:pt x="118437" y="1660"/>
                    <a:pt x="117893" y="844"/>
                    <a:pt x="1173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4"/>
            <p:cNvSpPr/>
            <p:nvPr/>
          </p:nvSpPr>
          <p:spPr>
            <a:xfrm>
              <a:off x="-2857850" y="1903625"/>
              <a:ext cx="1658725" cy="1217475"/>
            </a:xfrm>
            <a:custGeom>
              <a:avLst/>
              <a:gdLst/>
              <a:ahLst/>
              <a:cxnLst/>
              <a:rect l="l" t="t" r="r" b="b"/>
              <a:pathLst>
                <a:path w="66349" h="48699" extrusionOk="0">
                  <a:moveTo>
                    <a:pt x="1" y="1"/>
                  </a:moveTo>
                  <a:lnTo>
                    <a:pt x="1" y="1"/>
                  </a:lnTo>
                  <a:cubicBezTo>
                    <a:pt x="164" y="13553"/>
                    <a:pt x="1225" y="27106"/>
                    <a:pt x="3185" y="40523"/>
                  </a:cubicBezTo>
                  <a:cubicBezTo>
                    <a:pt x="13304" y="46300"/>
                    <a:pt x="23271" y="48699"/>
                    <a:pt x="32649" y="48699"/>
                  </a:cubicBezTo>
                  <a:cubicBezTo>
                    <a:pt x="45313" y="48699"/>
                    <a:pt x="56905" y="44324"/>
                    <a:pt x="66349" y="37992"/>
                  </a:cubicBezTo>
                  <a:cubicBezTo>
                    <a:pt x="61260" y="26507"/>
                    <a:pt x="56797" y="14724"/>
                    <a:pt x="53041" y="2722"/>
                  </a:cubicBezTo>
                  <a:cubicBezTo>
                    <a:pt x="45477" y="7571"/>
                    <a:pt x="36559" y="10896"/>
                    <a:pt x="27238" y="10896"/>
                  </a:cubicBezTo>
                  <a:cubicBezTo>
                    <a:pt x="18249" y="10896"/>
                    <a:pt x="8885" y="7803"/>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4"/>
            <p:cNvSpPr/>
            <p:nvPr/>
          </p:nvSpPr>
          <p:spPr>
            <a:xfrm>
              <a:off x="-2799325" y="2028825"/>
              <a:ext cx="110225" cy="129950"/>
            </a:xfrm>
            <a:custGeom>
              <a:avLst/>
              <a:gdLst/>
              <a:ahLst/>
              <a:cxnLst/>
              <a:rect l="l" t="t" r="r" b="b"/>
              <a:pathLst>
                <a:path w="4409" h="5198" extrusionOk="0">
                  <a:moveTo>
                    <a:pt x="2096" y="0"/>
                  </a:moveTo>
                  <a:lnTo>
                    <a:pt x="1660" y="1306"/>
                  </a:lnTo>
                  <a:cubicBezTo>
                    <a:pt x="1116" y="925"/>
                    <a:pt x="544" y="544"/>
                    <a:pt x="0" y="109"/>
                  </a:cubicBezTo>
                  <a:lnTo>
                    <a:pt x="0" y="109"/>
                  </a:lnTo>
                  <a:cubicBezTo>
                    <a:pt x="463" y="789"/>
                    <a:pt x="925" y="1470"/>
                    <a:pt x="1415" y="2123"/>
                  </a:cubicBezTo>
                  <a:lnTo>
                    <a:pt x="980" y="3429"/>
                  </a:lnTo>
                  <a:cubicBezTo>
                    <a:pt x="1415" y="3402"/>
                    <a:pt x="1851" y="3347"/>
                    <a:pt x="2286" y="3320"/>
                  </a:cubicBezTo>
                  <a:cubicBezTo>
                    <a:pt x="2776" y="3946"/>
                    <a:pt x="3266" y="4572"/>
                    <a:pt x="3756" y="5198"/>
                  </a:cubicBezTo>
                  <a:cubicBezTo>
                    <a:pt x="3538" y="4545"/>
                    <a:pt x="3320" y="3892"/>
                    <a:pt x="3102" y="3239"/>
                  </a:cubicBezTo>
                  <a:cubicBezTo>
                    <a:pt x="3538" y="3184"/>
                    <a:pt x="3973" y="3102"/>
                    <a:pt x="4409" y="3048"/>
                  </a:cubicBezTo>
                  <a:cubicBezTo>
                    <a:pt x="3837" y="2721"/>
                    <a:pt x="3266" y="2368"/>
                    <a:pt x="2694" y="2014"/>
                  </a:cubicBezTo>
                  <a:cubicBezTo>
                    <a:pt x="2504" y="1361"/>
                    <a:pt x="2286" y="680"/>
                    <a:pt x="20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4"/>
            <p:cNvSpPr/>
            <p:nvPr/>
          </p:nvSpPr>
          <p:spPr>
            <a:xfrm>
              <a:off x="-2559850" y="2150600"/>
              <a:ext cx="113650" cy="117050"/>
            </a:xfrm>
            <a:custGeom>
              <a:avLst/>
              <a:gdLst/>
              <a:ahLst/>
              <a:cxnLst/>
              <a:rect l="l" t="t" r="r" b="b"/>
              <a:pathLst>
                <a:path w="4546" h="4682" extrusionOk="0">
                  <a:moveTo>
                    <a:pt x="2069" y="0"/>
                  </a:moveTo>
                  <a:lnTo>
                    <a:pt x="1715" y="1416"/>
                  </a:lnTo>
                  <a:cubicBezTo>
                    <a:pt x="1143" y="1198"/>
                    <a:pt x="572" y="980"/>
                    <a:pt x="0" y="735"/>
                  </a:cubicBezTo>
                  <a:lnTo>
                    <a:pt x="0" y="735"/>
                  </a:lnTo>
                  <a:cubicBezTo>
                    <a:pt x="490" y="1279"/>
                    <a:pt x="1007" y="1797"/>
                    <a:pt x="1497" y="2286"/>
                  </a:cubicBezTo>
                  <a:lnTo>
                    <a:pt x="1171" y="3702"/>
                  </a:lnTo>
                  <a:cubicBezTo>
                    <a:pt x="1606" y="3565"/>
                    <a:pt x="2042" y="3402"/>
                    <a:pt x="2477" y="3239"/>
                  </a:cubicBezTo>
                  <a:cubicBezTo>
                    <a:pt x="2967" y="3729"/>
                    <a:pt x="3484" y="4191"/>
                    <a:pt x="4028" y="4681"/>
                  </a:cubicBezTo>
                  <a:cubicBezTo>
                    <a:pt x="3756" y="4083"/>
                    <a:pt x="3511" y="3511"/>
                    <a:pt x="3266" y="2912"/>
                  </a:cubicBezTo>
                  <a:cubicBezTo>
                    <a:pt x="3702" y="2722"/>
                    <a:pt x="4110" y="2531"/>
                    <a:pt x="4545" y="2341"/>
                  </a:cubicBezTo>
                  <a:cubicBezTo>
                    <a:pt x="3947" y="2178"/>
                    <a:pt x="3375" y="1987"/>
                    <a:pt x="2804" y="1797"/>
                  </a:cubicBezTo>
                  <a:cubicBezTo>
                    <a:pt x="2559" y="1198"/>
                    <a:pt x="2314" y="599"/>
                    <a:pt x="2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4"/>
            <p:cNvSpPr/>
            <p:nvPr/>
          </p:nvSpPr>
          <p:spPr>
            <a:xfrm>
              <a:off x="-2322400" y="2205700"/>
              <a:ext cx="112275" cy="105475"/>
            </a:xfrm>
            <a:custGeom>
              <a:avLst/>
              <a:gdLst/>
              <a:ahLst/>
              <a:cxnLst/>
              <a:rect l="l" t="t" r="r" b="b"/>
              <a:pathLst>
                <a:path w="4491" h="4219" extrusionOk="0">
                  <a:moveTo>
                    <a:pt x="1987" y="1"/>
                  </a:moveTo>
                  <a:lnTo>
                    <a:pt x="1715" y="1498"/>
                  </a:lnTo>
                  <a:cubicBezTo>
                    <a:pt x="1143" y="1416"/>
                    <a:pt x="572" y="1361"/>
                    <a:pt x="0" y="1253"/>
                  </a:cubicBezTo>
                  <a:lnTo>
                    <a:pt x="0" y="1253"/>
                  </a:lnTo>
                  <a:cubicBezTo>
                    <a:pt x="517" y="1661"/>
                    <a:pt x="1034" y="2042"/>
                    <a:pt x="1551" y="2423"/>
                  </a:cubicBezTo>
                  <a:lnTo>
                    <a:pt x="1307" y="3920"/>
                  </a:lnTo>
                  <a:cubicBezTo>
                    <a:pt x="1715" y="3675"/>
                    <a:pt x="2123" y="3403"/>
                    <a:pt x="2531" y="3130"/>
                  </a:cubicBezTo>
                  <a:cubicBezTo>
                    <a:pt x="3048" y="3484"/>
                    <a:pt x="3593" y="3865"/>
                    <a:pt x="4110" y="4219"/>
                  </a:cubicBezTo>
                  <a:cubicBezTo>
                    <a:pt x="3837" y="3675"/>
                    <a:pt x="3565" y="3130"/>
                    <a:pt x="3293" y="2613"/>
                  </a:cubicBezTo>
                  <a:cubicBezTo>
                    <a:pt x="3701" y="2314"/>
                    <a:pt x="4082" y="2042"/>
                    <a:pt x="4491" y="1742"/>
                  </a:cubicBezTo>
                  <a:cubicBezTo>
                    <a:pt x="3946" y="1715"/>
                    <a:pt x="3375" y="1661"/>
                    <a:pt x="2803" y="1606"/>
                  </a:cubicBezTo>
                  <a:cubicBezTo>
                    <a:pt x="2531" y="1062"/>
                    <a:pt x="2259" y="545"/>
                    <a:pt x="1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4"/>
            <p:cNvSpPr/>
            <p:nvPr/>
          </p:nvSpPr>
          <p:spPr>
            <a:xfrm>
              <a:off x="-2089050" y="2204350"/>
              <a:ext cx="108875" cy="104125"/>
            </a:xfrm>
            <a:custGeom>
              <a:avLst/>
              <a:gdLst/>
              <a:ahLst/>
              <a:cxnLst/>
              <a:rect l="l" t="t" r="r" b="b"/>
              <a:pathLst>
                <a:path w="4355" h="4165" extrusionOk="0">
                  <a:moveTo>
                    <a:pt x="1851" y="0"/>
                  </a:moveTo>
                  <a:lnTo>
                    <a:pt x="1688" y="1606"/>
                  </a:lnTo>
                  <a:cubicBezTo>
                    <a:pt x="1117" y="1660"/>
                    <a:pt x="572" y="1715"/>
                    <a:pt x="1" y="1742"/>
                  </a:cubicBezTo>
                  <a:cubicBezTo>
                    <a:pt x="518" y="2041"/>
                    <a:pt x="1062" y="2314"/>
                    <a:pt x="1579" y="2586"/>
                  </a:cubicBezTo>
                  <a:lnTo>
                    <a:pt x="1416" y="4164"/>
                  </a:lnTo>
                  <a:cubicBezTo>
                    <a:pt x="1797" y="3810"/>
                    <a:pt x="2178" y="3429"/>
                    <a:pt x="2532" y="3076"/>
                  </a:cubicBezTo>
                  <a:cubicBezTo>
                    <a:pt x="3076" y="3320"/>
                    <a:pt x="3593" y="3593"/>
                    <a:pt x="4110" y="3838"/>
                  </a:cubicBezTo>
                  <a:cubicBezTo>
                    <a:pt x="3811" y="3348"/>
                    <a:pt x="3539" y="2858"/>
                    <a:pt x="3239" y="2368"/>
                  </a:cubicBezTo>
                  <a:cubicBezTo>
                    <a:pt x="3620" y="1987"/>
                    <a:pt x="3974" y="1606"/>
                    <a:pt x="4355" y="1225"/>
                  </a:cubicBezTo>
                  <a:lnTo>
                    <a:pt x="4355" y="1225"/>
                  </a:lnTo>
                  <a:cubicBezTo>
                    <a:pt x="3811" y="1334"/>
                    <a:pt x="3266" y="1415"/>
                    <a:pt x="2695" y="1470"/>
                  </a:cubicBezTo>
                  <a:cubicBezTo>
                    <a:pt x="2423" y="980"/>
                    <a:pt x="2123" y="490"/>
                    <a:pt x="1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4"/>
            <p:cNvSpPr/>
            <p:nvPr/>
          </p:nvSpPr>
          <p:spPr>
            <a:xfrm>
              <a:off x="-1865200" y="2156050"/>
              <a:ext cx="101400" cy="108200"/>
            </a:xfrm>
            <a:custGeom>
              <a:avLst/>
              <a:gdLst/>
              <a:ahLst/>
              <a:cxnLst/>
              <a:rect l="l" t="t" r="r" b="b"/>
              <a:pathLst>
                <a:path w="4056" h="4328" extrusionOk="0">
                  <a:moveTo>
                    <a:pt x="1633" y="0"/>
                  </a:moveTo>
                  <a:lnTo>
                    <a:pt x="1551" y="1660"/>
                  </a:lnTo>
                  <a:cubicBezTo>
                    <a:pt x="1034" y="1823"/>
                    <a:pt x="517" y="1987"/>
                    <a:pt x="0" y="2123"/>
                  </a:cubicBezTo>
                  <a:cubicBezTo>
                    <a:pt x="490" y="2313"/>
                    <a:pt x="1007" y="2504"/>
                    <a:pt x="1524" y="2667"/>
                  </a:cubicBezTo>
                  <a:lnTo>
                    <a:pt x="1443" y="4327"/>
                  </a:lnTo>
                  <a:cubicBezTo>
                    <a:pt x="1769" y="3892"/>
                    <a:pt x="2123" y="3429"/>
                    <a:pt x="2449" y="2994"/>
                  </a:cubicBezTo>
                  <a:cubicBezTo>
                    <a:pt x="2967" y="3157"/>
                    <a:pt x="3456" y="3293"/>
                    <a:pt x="3973" y="3456"/>
                  </a:cubicBezTo>
                  <a:cubicBezTo>
                    <a:pt x="3674" y="3021"/>
                    <a:pt x="3375" y="2585"/>
                    <a:pt x="3075" y="2150"/>
                  </a:cubicBezTo>
                  <a:cubicBezTo>
                    <a:pt x="3402" y="1687"/>
                    <a:pt x="3729" y="1225"/>
                    <a:pt x="4055" y="762"/>
                  </a:cubicBezTo>
                  <a:lnTo>
                    <a:pt x="4055" y="762"/>
                  </a:lnTo>
                  <a:cubicBezTo>
                    <a:pt x="3565" y="953"/>
                    <a:pt x="3048" y="1143"/>
                    <a:pt x="2531" y="1334"/>
                  </a:cubicBezTo>
                  <a:cubicBezTo>
                    <a:pt x="2232" y="898"/>
                    <a:pt x="1932" y="436"/>
                    <a:pt x="1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4"/>
            <p:cNvSpPr/>
            <p:nvPr/>
          </p:nvSpPr>
          <p:spPr>
            <a:xfrm>
              <a:off x="-1725725" y="2209800"/>
              <a:ext cx="98675" cy="110225"/>
            </a:xfrm>
            <a:custGeom>
              <a:avLst/>
              <a:gdLst/>
              <a:ahLst/>
              <a:cxnLst/>
              <a:rect l="l" t="t" r="r" b="b"/>
              <a:pathLst>
                <a:path w="3947" h="4409" extrusionOk="0">
                  <a:moveTo>
                    <a:pt x="1551" y="0"/>
                  </a:moveTo>
                  <a:cubicBezTo>
                    <a:pt x="1551" y="572"/>
                    <a:pt x="1524" y="1116"/>
                    <a:pt x="1524" y="1687"/>
                  </a:cubicBezTo>
                  <a:cubicBezTo>
                    <a:pt x="1007" y="1905"/>
                    <a:pt x="517" y="2123"/>
                    <a:pt x="0" y="2340"/>
                  </a:cubicBezTo>
                  <a:cubicBezTo>
                    <a:pt x="490" y="2477"/>
                    <a:pt x="1007" y="2613"/>
                    <a:pt x="1497" y="2721"/>
                  </a:cubicBezTo>
                  <a:cubicBezTo>
                    <a:pt x="1497" y="3293"/>
                    <a:pt x="1470" y="3837"/>
                    <a:pt x="1470" y="4409"/>
                  </a:cubicBezTo>
                  <a:cubicBezTo>
                    <a:pt x="1796" y="3919"/>
                    <a:pt x="2123" y="3429"/>
                    <a:pt x="2449" y="2939"/>
                  </a:cubicBezTo>
                  <a:cubicBezTo>
                    <a:pt x="2939" y="3075"/>
                    <a:pt x="3456" y="3184"/>
                    <a:pt x="3946" y="3293"/>
                  </a:cubicBezTo>
                  <a:cubicBezTo>
                    <a:pt x="3647" y="2885"/>
                    <a:pt x="3347" y="2449"/>
                    <a:pt x="3021" y="2041"/>
                  </a:cubicBezTo>
                  <a:cubicBezTo>
                    <a:pt x="3347" y="1551"/>
                    <a:pt x="3647" y="1034"/>
                    <a:pt x="3946" y="544"/>
                  </a:cubicBezTo>
                  <a:lnTo>
                    <a:pt x="3946" y="544"/>
                  </a:lnTo>
                  <a:cubicBezTo>
                    <a:pt x="3456" y="816"/>
                    <a:pt x="2966" y="1034"/>
                    <a:pt x="2449" y="1279"/>
                  </a:cubicBezTo>
                  <a:cubicBezTo>
                    <a:pt x="2150" y="844"/>
                    <a:pt x="1851" y="435"/>
                    <a:pt x="1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4"/>
            <p:cNvSpPr/>
            <p:nvPr/>
          </p:nvSpPr>
          <p:spPr>
            <a:xfrm>
              <a:off x="-1946175" y="2283950"/>
              <a:ext cx="106850" cy="106150"/>
            </a:xfrm>
            <a:custGeom>
              <a:avLst/>
              <a:gdLst/>
              <a:ahLst/>
              <a:cxnLst/>
              <a:rect l="l" t="t" r="r" b="b"/>
              <a:pathLst>
                <a:path w="4274" h="4246" extrusionOk="0">
                  <a:moveTo>
                    <a:pt x="1770" y="0"/>
                  </a:moveTo>
                  <a:lnTo>
                    <a:pt x="1661" y="1606"/>
                  </a:lnTo>
                  <a:cubicBezTo>
                    <a:pt x="1116" y="1742"/>
                    <a:pt x="545" y="1851"/>
                    <a:pt x="1" y="1960"/>
                  </a:cubicBezTo>
                  <a:cubicBezTo>
                    <a:pt x="518" y="2178"/>
                    <a:pt x="1062" y="2395"/>
                    <a:pt x="1579" y="2613"/>
                  </a:cubicBezTo>
                  <a:lnTo>
                    <a:pt x="1470" y="4246"/>
                  </a:lnTo>
                  <a:cubicBezTo>
                    <a:pt x="1824" y="3838"/>
                    <a:pt x="2205" y="3402"/>
                    <a:pt x="2559" y="2994"/>
                  </a:cubicBezTo>
                  <a:cubicBezTo>
                    <a:pt x="3076" y="3212"/>
                    <a:pt x="3620" y="3402"/>
                    <a:pt x="4137" y="3593"/>
                  </a:cubicBezTo>
                  <a:cubicBezTo>
                    <a:pt x="3838" y="3130"/>
                    <a:pt x="3511" y="2667"/>
                    <a:pt x="3212" y="2232"/>
                  </a:cubicBezTo>
                  <a:cubicBezTo>
                    <a:pt x="3566" y="1797"/>
                    <a:pt x="3920" y="1361"/>
                    <a:pt x="4273" y="953"/>
                  </a:cubicBezTo>
                  <a:lnTo>
                    <a:pt x="4273" y="953"/>
                  </a:lnTo>
                  <a:cubicBezTo>
                    <a:pt x="3729" y="1089"/>
                    <a:pt x="3212" y="1225"/>
                    <a:pt x="2668" y="1388"/>
                  </a:cubicBezTo>
                  <a:cubicBezTo>
                    <a:pt x="2368" y="898"/>
                    <a:pt x="2069" y="436"/>
                    <a:pt x="17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4"/>
            <p:cNvSpPr/>
            <p:nvPr/>
          </p:nvSpPr>
          <p:spPr>
            <a:xfrm>
              <a:off x="-2180200" y="2312525"/>
              <a:ext cx="112950" cy="101400"/>
            </a:xfrm>
            <a:custGeom>
              <a:avLst/>
              <a:gdLst/>
              <a:ahLst/>
              <a:cxnLst/>
              <a:rect l="l" t="t" r="r" b="b"/>
              <a:pathLst>
                <a:path w="4518" h="4056" extrusionOk="0">
                  <a:moveTo>
                    <a:pt x="1959" y="0"/>
                  </a:moveTo>
                  <a:lnTo>
                    <a:pt x="1742" y="1524"/>
                  </a:lnTo>
                  <a:cubicBezTo>
                    <a:pt x="1456" y="1538"/>
                    <a:pt x="1170" y="1545"/>
                    <a:pt x="881" y="1545"/>
                  </a:cubicBezTo>
                  <a:cubicBezTo>
                    <a:pt x="592" y="1545"/>
                    <a:pt x="299" y="1538"/>
                    <a:pt x="0" y="1524"/>
                  </a:cubicBezTo>
                  <a:lnTo>
                    <a:pt x="0" y="1524"/>
                  </a:lnTo>
                  <a:cubicBezTo>
                    <a:pt x="544" y="1851"/>
                    <a:pt x="1089" y="2178"/>
                    <a:pt x="1606" y="2504"/>
                  </a:cubicBezTo>
                  <a:lnTo>
                    <a:pt x="1415" y="4055"/>
                  </a:lnTo>
                  <a:cubicBezTo>
                    <a:pt x="1823" y="3729"/>
                    <a:pt x="2232" y="3402"/>
                    <a:pt x="2613" y="3076"/>
                  </a:cubicBezTo>
                  <a:cubicBezTo>
                    <a:pt x="3157" y="3375"/>
                    <a:pt x="3701" y="3674"/>
                    <a:pt x="4245" y="3974"/>
                  </a:cubicBezTo>
                  <a:cubicBezTo>
                    <a:pt x="3946" y="3484"/>
                    <a:pt x="3647" y="2967"/>
                    <a:pt x="3347" y="2477"/>
                  </a:cubicBezTo>
                  <a:cubicBezTo>
                    <a:pt x="3756" y="2123"/>
                    <a:pt x="4137" y="1797"/>
                    <a:pt x="4518" y="1443"/>
                  </a:cubicBezTo>
                  <a:lnTo>
                    <a:pt x="4518" y="1443"/>
                  </a:lnTo>
                  <a:cubicBezTo>
                    <a:pt x="3973" y="1497"/>
                    <a:pt x="3402" y="1524"/>
                    <a:pt x="2830" y="1552"/>
                  </a:cubicBezTo>
                  <a:cubicBezTo>
                    <a:pt x="2531" y="1035"/>
                    <a:pt x="2232" y="517"/>
                    <a:pt x="1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4"/>
            <p:cNvSpPr/>
            <p:nvPr/>
          </p:nvSpPr>
          <p:spPr>
            <a:xfrm>
              <a:off x="-2428550" y="2288700"/>
              <a:ext cx="115700" cy="110250"/>
            </a:xfrm>
            <a:custGeom>
              <a:avLst/>
              <a:gdLst/>
              <a:ahLst/>
              <a:cxnLst/>
              <a:rect l="l" t="t" r="r" b="b"/>
              <a:pathLst>
                <a:path w="4628" h="4410" extrusionOk="0">
                  <a:moveTo>
                    <a:pt x="2069" y="1"/>
                  </a:moveTo>
                  <a:lnTo>
                    <a:pt x="1770" y="1470"/>
                  </a:lnTo>
                  <a:cubicBezTo>
                    <a:pt x="1171" y="1334"/>
                    <a:pt x="572" y="1198"/>
                    <a:pt x="1" y="1035"/>
                  </a:cubicBezTo>
                  <a:lnTo>
                    <a:pt x="1" y="1035"/>
                  </a:lnTo>
                  <a:cubicBezTo>
                    <a:pt x="518" y="1498"/>
                    <a:pt x="1062" y="1933"/>
                    <a:pt x="1579" y="2369"/>
                  </a:cubicBezTo>
                  <a:lnTo>
                    <a:pt x="1280" y="3838"/>
                  </a:lnTo>
                  <a:cubicBezTo>
                    <a:pt x="1715" y="3620"/>
                    <a:pt x="2151" y="3403"/>
                    <a:pt x="2586" y="3185"/>
                  </a:cubicBezTo>
                  <a:cubicBezTo>
                    <a:pt x="3130" y="3593"/>
                    <a:pt x="3648" y="4029"/>
                    <a:pt x="4192" y="4410"/>
                  </a:cubicBezTo>
                  <a:cubicBezTo>
                    <a:pt x="3920" y="3865"/>
                    <a:pt x="3648" y="3294"/>
                    <a:pt x="3375" y="2750"/>
                  </a:cubicBezTo>
                  <a:cubicBezTo>
                    <a:pt x="3784" y="2505"/>
                    <a:pt x="4219" y="2260"/>
                    <a:pt x="4627" y="2015"/>
                  </a:cubicBezTo>
                  <a:cubicBezTo>
                    <a:pt x="4056" y="1933"/>
                    <a:pt x="3457" y="1824"/>
                    <a:pt x="2858" y="1715"/>
                  </a:cubicBezTo>
                  <a:cubicBezTo>
                    <a:pt x="2586" y="1144"/>
                    <a:pt x="2314" y="572"/>
                    <a:pt x="2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4"/>
            <p:cNvSpPr/>
            <p:nvPr/>
          </p:nvSpPr>
          <p:spPr>
            <a:xfrm>
              <a:off x="-2672100" y="2205700"/>
              <a:ext cx="115675" cy="121825"/>
            </a:xfrm>
            <a:custGeom>
              <a:avLst/>
              <a:gdLst/>
              <a:ahLst/>
              <a:cxnLst/>
              <a:rect l="l" t="t" r="r" b="b"/>
              <a:pathLst>
                <a:path w="4627" h="4873" extrusionOk="0">
                  <a:moveTo>
                    <a:pt x="2123" y="1"/>
                  </a:moveTo>
                  <a:lnTo>
                    <a:pt x="1742" y="1361"/>
                  </a:lnTo>
                  <a:cubicBezTo>
                    <a:pt x="1170" y="1062"/>
                    <a:pt x="572" y="763"/>
                    <a:pt x="0" y="436"/>
                  </a:cubicBezTo>
                  <a:lnTo>
                    <a:pt x="0" y="436"/>
                  </a:lnTo>
                  <a:cubicBezTo>
                    <a:pt x="490" y="1035"/>
                    <a:pt x="1007" y="1606"/>
                    <a:pt x="1524" y="2178"/>
                  </a:cubicBezTo>
                  <a:lnTo>
                    <a:pt x="1143" y="3539"/>
                  </a:lnTo>
                  <a:cubicBezTo>
                    <a:pt x="1579" y="3457"/>
                    <a:pt x="2014" y="3348"/>
                    <a:pt x="2477" y="3239"/>
                  </a:cubicBezTo>
                  <a:cubicBezTo>
                    <a:pt x="2994" y="3811"/>
                    <a:pt x="3511" y="4355"/>
                    <a:pt x="4028" y="4872"/>
                  </a:cubicBezTo>
                  <a:cubicBezTo>
                    <a:pt x="3783" y="4273"/>
                    <a:pt x="3538" y="3647"/>
                    <a:pt x="3293" y="3022"/>
                  </a:cubicBezTo>
                  <a:cubicBezTo>
                    <a:pt x="3728" y="2913"/>
                    <a:pt x="4164" y="2777"/>
                    <a:pt x="4627" y="2641"/>
                  </a:cubicBezTo>
                  <a:cubicBezTo>
                    <a:pt x="4028" y="2396"/>
                    <a:pt x="3429" y="2151"/>
                    <a:pt x="2830" y="1879"/>
                  </a:cubicBezTo>
                  <a:cubicBezTo>
                    <a:pt x="2585" y="1253"/>
                    <a:pt x="2368" y="627"/>
                    <a:pt x="2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4"/>
            <p:cNvSpPr/>
            <p:nvPr/>
          </p:nvSpPr>
          <p:spPr>
            <a:xfrm>
              <a:off x="-1650900" y="2062825"/>
              <a:ext cx="94600" cy="111600"/>
            </a:xfrm>
            <a:custGeom>
              <a:avLst/>
              <a:gdLst/>
              <a:ahLst/>
              <a:cxnLst/>
              <a:rect l="l" t="t" r="r" b="b"/>
              <a:pathLst>
                <a:path w="3784" h="4464" extrusionOk="0">
                  <a:moveTo>
                    <a:pt x="1443" y="1"/>
                  </a:moveTo>
                  <a:lnTo>
                    <a:pt x="1443" y="1715"/>
                  </a:lnTo>
                  <a:cubicBezTo>
                    <a:pt x="980" y="1987"/>
                    <a:pt x="491" y="2232"/>
                    <a:pt x="1" y="2477"/>
                  </a:cubicBezTo>
                  <a:cubicBezTo>
                    <a:pt x="491" y="2586"/>
                    <a:pt x="980" y="2668"/>
                    <a:pt x="1443" y="2777"/>
                  </a:cubicBezTo>
                  <a:lnTo>
                    <a:pt x="1443" y="4464"/>
                  </a:lnTo>
                  <a:cubicBezTo>
                    <a:pt x="1742" y="3947"/>
                    <a:pt x="2042" y="3457"/>
                    <a:pt x="2341" y="2940"/>
                  </a:cubicBezTo>
                  <a:cubicBezTo>
                    <a:pt x="2831" y="3022"/>
                    <a:pt x="3321" y="3076"/>
                    <a:pt x="3783" y="3158"/>
                  </a:cubicBezTo>
                  <a:cubicBezTo>
                    <a:pt x="3484" y="2777"/>
                    <a:pt x="3185" y="2368"/>
                    <a:pt x="2885" y="1960"/>
                  </a:cubicBezTo>
                  <a:cubicBezTo>
                    <a:pt x="3185" y="1443"/>
                    <a:pt x="3457" y="926"/>
                    <a:pt x="3756" y="382"/>
                  </a:cubicBezTo>
                  <a:lnTo>
                    <a:pt x="3756" y="382"/>
                  </a:lnTo>
                  <a:cubicBezTo>
                    <a:pt x="3294" y="681"/>
                    <a:pt x="2804" y="953"/>
                    <a:pt x="2341" y="1225"/>
                  </a:cubicBezTo>
                  <a:cubicBezTo>
                    <a:pt x="2042" y="817"/>
                    <a:pt x="1742" y="409"/>
                    <a:pt x="1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4"/>
            <p:cNvSpPr/>
            <p:nvPr/>
          </p:nvSpPr>
          <p:spPr>
            <a:xfrm>
              <a:off x="-2788450" y="2229525"/>
              <a:ext cx="116375" cy="127925"/>
            </a:xfrm>
            <a:custGeom>
              <a:avLst/>
              <a:gdLst/>
              <a:ahLst/>
              <a:cxnLst/>
              <a:rect l="l" t="t" r="r" b="b"/>
              <a:pathLst>
                <a:path w="4655" h="5117" extrusionOk="0">
                  <a:moveTo>
                    <a:pt x="2178" y="0"/>
                  </a:moveTo>
                  <a:lnTo>
                    <a:pt x="1769" y="1307"/>
                  </a:lnTo>
                  <a:cubicBezTo>
                    <a:pt x="1171" y="953"/>
                    <a:pt x="599" y="545"/>
                    <a:pt x="0" y="164"/>
                  </a:cubicBezTo>
                  <a:lnTo>
                    <a:pt x="0" y="164"/>
                  </a:lnTo>
                  <a:cubicBezTo>
                    <a:pt x="490" y="817"/>
                    <a:pt x="1007" y="1470"/>
                    <a:pt x="1497" y="2123"/>
                  </a:cubicBezTo>
                  <a:lnTo>
                    <a:pt x="1089" y="3402"/>
                  </a:lnTo>
                  <a:cubicBezTo>
                    <a:pt x="1552" y="3375"/>
                    <a:pt x="1987" y="3320"/>
                    <a:pt x="2450" y="3293"/>
                  </a:cubicBezTo>
                  <a:cubicBezTo>
                    <a:pt x="2967" y="3892"/>
                    <a:pt x="3484" y="4518"/>
                    <a:pt x="4001" y="5117"/>
                  </a:cubicBezTo>
                  <a:cubicBezTo>
                    <a:pt x="3756" y="4463"/>
                    <a:pt x="3511" y="3837"/>
                    <a:pt x="3293" y="3184"/>
                  </a:cubicBezTo>
                  <a:cubicBezTo>
                    <a:pt x="3729" y="3103"/>
                    <a:pt x="4191" y="3048"/>
                    <a:pt x="4654" y="2967"/>
                  </a:cubicBezTo>
                  <a:cubicBezTo>
                    <a:pt x="4055" y="2640"/>
                    <a:pt x="3457" y="2313"/>
                    <a:pt x="2858" y="1960"/>
                  </a:cubicBezTo>
                  <a:cubicBezTo>
                    <a:pt x="2640" y="1307"/>
                    <a:pt x="2395" y="653"/>
                    <a:pt x="2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4"/>
            <p:cNvSpPr/>
            <p:nvPr/>
          </p:nvSpPr>
          <p:spPr>
            <a:xfrm>
              <a:off x="-2536050" y="2345850"/>
              <a:ext cx="118425" cy="115025"/>
            </a:xfrm>
            <a:custGeom>
              <a:avLst/>
              <a:gdLst/>
              <a:ahLst/>
              <a:cxnLst/>
              <a:rect l="l" t="t" r="r" b="b"/>
              <a:pathLst>
                <a:path w="4737" h="4601" extrusionOk="0">
                  <a:moveTo>
                    <a:pt x="2124" y="1"/>
                  </a:moveTo>
                  <a:lnTo>
                    <a:pt x="1824" y="1416"/>
                  </a:lnTo>
                  <a:cubicBezTo>
                    <a:pt x="1198" y="1198"/>
                    <a:pt x="600" y="981"/>
                    <a:pt x="1" y="763"/>
                  </a:cubicBezTo>
                  <a:lnTo>
                    <a:pt x="1" y="763"/>
                  </a:lnTo>
                  <a:cubicBezTo>
                    <a:pt x="545" y="1280"/>
                    <a:pt x="1062" y="1797"/>
                    <a:pt x="1607" y="2287"/>
                  </a:cubicBezTo>
                  <a:lnTo>
                    <a:pt x="1280" y="3675"/>
                  </a:lnTo>
                  <a:cubicBezTo>
                    <a:pt x="1715" y="3539"/>
                    <a:pt x="2151" y="3348"/>
                    <a:pt x="2614" y="3185"/>
                  </a:cubicBezTo>
                  <a:cubicBezTo>
                    <a:pt x="3158" y="3675"/>
                    <a:pt x="3702" y="4137"/>
                    <a:pt x="4246" y="4600"/>
                  </a:cubicBezTo>
                  <a:cubicBezTo>
                    <a:pt x="3974" y="4029"/>
                    <a:pt x="3702" y="3430"/>
                    <a:pt x="3430" y="2858"/>
                  </a:cubicBezTo>
                  <a:cubicBezTo>
                    <a:pt x="3865" y="2668"/>
                    <a:pt x="4301" y="2477"/>
                    <a:pt x="4736" y="2260"/>
                  </a:cubicBezTo>
                  <a:cubicBezTo>
                    <a:pt x="4138" y="2124"/>
                    <a:pt x="3539" y="1960"/>
                    <a:pt x="2940" y="1770"/>
                  </a:cubicBezTo>
                  <a:cubicBezTo>
                    <a:pt x="2668" y="1171"/>
                    <a:pt x="2396" y="572"/>
                    <a:pt x="2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4"/>
            <p:cNvSpPr/>
            <p:nvPr/>
          </p:nvSpPr>
          <p:spPr>
            <a:xfrm>
              <a:off x="-2288400" y="2395525"/>
              <a:ext cx="117050" cy="104125"/>
            </a:xfrm>
            <a:custGeom>
              <a:avLst/>
              <a:gdLst/>
              <a:ahLst/>
              <a:cxnLst/>
              <a:rect l="l" t="t" r="r" b="b"/>
              <a:pathLst>
                <a:path w="4682" h="4165" extrusionOk="0">
                  <a:moveTo>
                    <a:pt x="2042" y="1"/>
                  </a:moveTo>
                  <a:lnTo>
                    <a:pt x="1797" y="1497"/>
                  </a:lnTo>
                  <a:cubicBezTo>
                    <a:pt x="1198" y="1443"/>
                    <a:pt x="600" y="1388"/>
                    <a:pt x="1" y="1307"/>
                  </a:cubicBezTo>
                  <a:lnTo>
                    <a:pt x="1" y="1307"/>
                  </a:lnTo>
                  <a:cubicBezTo>
                    <a:pt x="545" y="1688"/>
                    <a:pt x="1117" y="2069"/>
                    <a:pt x="1661" y="2423"/>
                  </a:cubicBezTo>
                  <a:lnTo>
                    <a:pt x="1416" y="3947"/>
                  </a:lnTo>
                  <a:cubicBezTo>
                    <a:pt x="1852" y="3674"/>
                    <a:pt x="2260" y="3402"/>
                    <a:pt x="2668" y="3103"/>
                  </a:cubicBezTo>
                  <a:cubicBezTo>
                    <a:pt x="3239" y="3457"/>
                    <a:pt x="3784" y="3811"/>
                    <a:pt x="4355" y="4164"/>
                  </a:cubicBezTo>
                  <a:cubicBezTo>
                    <a:pt x="4056" y="3620"/>
                    <a:pt x="3757" y="3103"/>
                    <a:pt x="3457" y="2586"/>
                  </a:cubicBezTo>
                  <a:cubicBezTo>
                    <a:pt x="3865" y="2287"/>
                    <a:pt x="4274" y="1987"/>
                    <a:pt x="4682" y="1688"/>
                  </a:cubicBezTo>
                  <a:cubicBezTo>
                    <a:pt x="4083" y="1661"/>
                    <a:pt x="3512" y="1633"/>
                    <a:pt x="2913" y="1606"/>
                  </a:cubicBezTo>
                  <a:cubicBezTo>
                    <a:pt x="2614" y="1062"/>
                    <a:pt x="2314" y="518"/>
                    <a:pt x="2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4"/>
            <p:cNvSpPr/>
            <p:nvPr/>
          </p:nvSpPr>
          <p:spPr>
            <a:xfrm>
              <a:off x="-2046175" y="2390075"/>
              <a:ext cx="112275" cy="104125"/>
            </a:xfrm>
            <a:custGeom>
              <a:avLst/>
              <a:gdLst/>
              <a:ahLst/>
              <a:cxnLst/>
              <a:rect l="l" t="t" r="r" b="b"/>
              <a:pathLst>
                <a:path w="4491" h="4165" extrusionOk="0">
                  <a:moveTo>
                    <a:pt x="1878" y="1"/>
                  </a:moveTo>
                  <a:lnTo>
                    <a:pt x="1742" y="1579"/>
                  </a:lnTo>
                  <a:cubicBezTo>
                    <a:pt x="1170" y="1661"/>
                    <a:pt x="572" y="1715"/>
                    <a:pt x="0" y="1770"/>
                  </a:cubicBezTo>
                  <a:cubicBezTo>
                    <a:pt x="545" y="2042"/>
                    <a:pt x="1089" y="2314"/>
                    <a:pt x="1633" y="2586"/>
                  </a:cubicBezTo>
                  <a:lnTo>
                    <a:pt x="1497" y="4165"/>
                  </a:lnTo>
                  <a:cubicBezTo>
                    <a:pt x="1878" y="3784"/>
                    <a:pt x="2259" y="3430"/>
                    <a:pt x="2640" y="3049"/>
                  </a:cubicBezTo>
                  <a:cubicBezTo>
                    <a:pt x="3184" y="3294"/>
                    <a:pt x="3729" y="3539"/>
                    <a:pt x="4273" y="3784"/>
                  </a:cubicBezTo>
                  <a:cubicBezTo>
                    <a:pt x="3973" y="3294"/>
                    <a:pt x="3674" y="2831"/>
                    <a:pt x="3348" y="2341"/>
                  </a:cubicBezTo>
                  <a:cubicBezTo>
                    <a:pt x="3729" y="1960"/>
                    <a:pt x="4110" y="1579"/>
                    <a:pt x="4491" y="1171"/>
                  </a:cubicBezTo>
                  <a:lnTo>
                    <a:pt x="4491" y="1171"/>
                  </a:lnTo>
                  <a:cubicBezTo>
                    <a:pt x="3919" y="1280"/>
                    <a:pt x="3348" y="1362"/>
                    <a:pt x="2776" y="1443"/>
                  </a:cubicBezTo>
                  <a:cubicBezTo>
                    <a:pt x="2477" y="981"/>
                    <a:pt x="2177" y="491"/>
                    <a:pt x="1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4"/>
            <p:cNvSpPr/>
            <p:nvPr/>
          </p:nvSpPr>
          <p:spPr>
            <a:xfrm>
              <a:off x="-1815550" y="2337025"/>
              <a:ext cx="104125" cy="108200"/>
            </a:xfrm>
            <a:custGeom>
              <a:avLst/>
              <a:gdLst/>
              <a:ahLst/>
              <a:cxnLst/>
              <a:rect l="l" t="t" r="r" b="b"/>
              <a:pathLst>
                <a:path w="4165" h="4328" extrusionOk="0">
                  <a:moveTo>
                    <a:pt x="1661" y="0"/>
                  </a:moveTo>
                  <a:lnTo>
                    <a:pt x="1606" y="1660"/>
                  </a:lnTo>
                  <a:cubicBezTo>
                    <a:pt x="1062" y="1851"/>
                    <a:pt x="545" y="2014"/>
                    <a:pt x="1" y="2177"/>
                  </a:cubicBezTo>
                  <a:cubicBezTo>
                    <a:pt x="518" y="2341"/>
                    <a:pt x="1062" y="2531"/>
                    <a:pt x="1579" y="2694"/>
                  </a:cubicBezTo>
                  <a:lnTo>
                    <a:pt x="1525" y="4327"/>
                  </a:lnTo>
                  <a:cubicBezTo>
                    <a:pt x="1851" y="3892"/>
                    <a:pt x="2205" y="3429"/>
                    <a:pt x="2532" y="2966"/>
                  </a:cubicBezTo>
                  <a:cubicBezTo>
                    <a:pt x="3076" y="3130"/>
                    <a:pt x="3593" y="3293"/>
                    <a:pt x="4110" y="3429"/>
                  </a:cubicBezTo>
                  <a:cubicBezTo>
                    <a:pt x="3784" y="2994"/>
                    <a:pt x="3484" y="2558"/>
                    <a:pt x="3158" y="2123"/>
                  </a:cubicBezTo>
                  <a:cubicBezTo>
                    <a:pt x="3511" y="1660"/>
                    <a:pt x="3838" y="1198"/>
                    <a:pt x="4165" y="735"/>
                  </a:cubicBezTo>
                  <a:lnTo>
                    <a:pt x="4165" y="735"/>
                  </a:lnTo>
                  <a:cubicBezTo>
                    <a:pt x="3648" y="925"/>
                    <a:pt x="3103" y="1116"/>
                    <a:pt x="2586" y="1306"/>
                  </a:cubicBezTo>
                  <a:cubicBezTo>
                    <a:pt x="2287" y="871"/>
                    <a:pt x="1960" y="436"/>
                    <a:pt x="1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4"/>
            <p:cNvSpPr/>
            <p:nvPr/>
          </p:nvSpPr>
          <p:spPr>
            <a:xfrm>
              <a:off x="-1670625" y="2388725"/>
              <a:ext cx="102750" cy="110250"/>
            </a:xfrm>
            <a:custGeom>
              <a:avLst/>
              <a:gdLst/>
              <a:ahLst/>
              <a:cxnLst/>
              <a:rect l="l" t="t" r="r" b="b"/>
              <a:pathLst>
                <a:path w="4110" h="4410" extrusionOk="0">
                  <a:moveTo>
                    <a:pt x="1579" y="0"/>
                  </a:moveTo>
                  <a:cubicBezTo>
                    <a:pt x="1552" y="572"/>
                    <a:pt x="1552" y="1116"/>
                    <a:pt x="1579" y="1660"/>
                  </a:cubicBezTo>
                  <a:cubicBezTo>
                    <a:pt x="1035" y="1905"/>
                    <a:pt x="518" y="2123"/>
                    <a:pt x="0" y="2341"/>
                  </a:cubicBezTo>
                  <a:cubicBezTo>
                    <a:pt x="518" y="2477"/>
                    <a:pt x="1035" y="2613"/>
                    <a:pt x="1579" y="2722"/>
                  </a:cubicBezTo>
                  <a:lnTo>
                    <a:pt x="1579" y="4409"/>
                  </a:lnTo>
                  <a:cubicBezTo>
                    <a:pt x="1905" y="3919"/>
                    <a:pt x="2205" y="3429"/>
                    <a:pt x="2531" y="2940"/>
                  </a:cubicBezTo>
                  <a:cubicBezTo>
                    <a:pt x="3048" y="3048"/>
                    <a:pt x="3593" y="3157"/>
                    <a:pt x="4110" y="3239"/>
                  </a:cubicBezTo>
                  <a:cubicBezTo>
                    <a:pt x="3783" y="2831"/>
                    <a:pt x="3457" y="2422"/>
                    <a:pt x="3130" y="2014"/>
                  </a:cubicBezTo>
                  <a:cubicBezTo>
                    <a:pt x="3429" y="1497"/>
                    <a:pt x="3756" y="1007"/>
                    <a:pt x="4055" y="490"/>
                  </a:cubicBezTo>
                  <a:lnTo>
                    <a:pt x="4055" y="490"/>
                  </a:lnTo>
                  <a:cubicBezTo>
                    <a:pt x="3538" y="735"/>
                    <a:pt x="3048" y="1007"/>
                    <a:pt x="2531" y="1252"/>
                  </a:cubicBezTo>
                  <a:cubicBezTo>
                    <a:pt x="2205" y="844"/>
                    <a:pt x="1878" y="409"/>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4"/>
            <p:cNvSpPr/>
            <p:nvPr/>
          </p:nvSpPr>
          <p:spPr>
            <a:xfrm>
              <a:off x="-1897175" y="2466275"/>
              <a:ext cx="110225" cy="106850"/>
            </a:xfrm>
            <a:custGeom>
              <a:avLst/>
              <a:gdLst/>
              <a:ahLst/>
              <a:cxnLst/>
              <a:rect l="l" t="t" r="r" b="b"/>
              <a:pathLst>
                <a:path w="4409" h="4274" extrusionOk="0">
                  <a:moveTo>
                    <a:pt x="1796" y="1"/>
                  </a:moveTo>
                  <a:lnTo>
                    <a:pt x="1715" y="1634"/>
                  </a:lnTo>
                  <a:cubicBezTo>
                    <a:pt x="1143" y="1770"/>
                    <a:pt x="572" y="1879"/>
                    <a:pt x="0" y="2015"/>
                  </a:cubicBezTo>
                  <a:cubicBezTo>
                    <a:pt x="544" y="2232"/>
                    <a:pt x="1089" y="2423"/>
                    <a:pt x="1660" y="2641"/>
                  </a:cubicBezTo>
                  <a:lnTo>
                    <a:pt x="1551" y="4273"/>
                  </a:lnTo>
                  <a:cubicBezTo>
                    <a:pt x="1932" y="3838"/>
                    <a:pt x="2286" y="3430"/>
                    <a:pt x="2667" y="2994"/>
                  </a:cubicBezTo>
                  <a:cubicBezTo>
                    <a:pt x="3211" y="3212"/>
                    <a:pt x="3756" y="3375"/>
                    <a:pt x="4300" y="3566"/>
                  </a:cubicBezTo>
                  <a:cubicBezTo>
                    <a:pt x="3973" y="3103"/>
                    <a:pt x="3647" y="2668"/>
                    <a:pt x="3320" y="2205"/>
                  </a:cubicBezTo>
                  <a:cubicBezTo>
                    <a:pt x="3701" y="1770"/>
                    <a:pt x="4055" y="1334"/>
                    <a:pt x="4409" y="899"/>
                  </a:cubicBezTo>
                  <a:lnTo>
                    <a:pt x="4409" y="899"/>
                  </a:lnTo>
                  <a:cubicBezTo>
                    <a:pt x="3837" y="1062"/>
                    <a:pt x="3293" y="1225"/>
                    <a:pt x="2722" y="1362"/>
                  </a:cubicBezTo>
                  <a:cubicBezTo>
                    <a:pt x="2422" y="899"/>
                    <a:pt x="2096" y="463"/>
                    <a:pt x="17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4"/>
            <p:cNvSpPr/>
            <p:nvPr/>
          </p:nvSpPr>
          <p:spPr>
            <a:xfrm>
              <a:off x="-2138700" y="2499625"/>
              <a:ext cx="117025" cy="101400"/>
            </a:xfrm>
            <a:custGeom>
              <a:avLst/>
              <a:gdLst/>
              <a:ahLst/>
              <a:cxnLst/>
              <a:rect l="l" t="t" r="r" b="b"/>
              <a:pathLst>
                <a:path w="4681" h="4056" extrusionOk="0">
                  <a:moveTo>
                    <a:pt x="1987" y="0"/>
                  </a:moveTo>
                  <a:lnTo>
                    <a:pt x="1796" y="1579"/>
                  </a:lnTo>
                  <a:lnTo>
                    <a:pt x="0" y="1579"/>
                  </a:lnTo>
                  <a:cubicBezTo>
                    <a:pt x="572" y="1905"/>
                    <a:pt x="1143" y="2205"/>
                    <a:pt x="1687" y="2531"/>
                  </a:cubicBezTo>
                  <a:lnTo>
                    <a:pt x="1524" y="4055"/>
                  </a:lnTo>
                  <a:cubicBezTo>
                    <a:pt x="1932" y="3756"/>
                    <a:pt x="2341" y="3402"/>
                    <a:pt x="2749" y="3076"/>
                  </a:cubicBezTo>
                  <a:cubicBezTo>
                    <a:pt x="3320" y="3375"/>
                    <a:pt x="3865" y="3647"/>
                    <a:pt x="4436" y="3946"/>
                  </a:cubicBezTo>
                  <a:cubicBezTo>
                    <a:pt x="4109" y="3429"/>
                    <a:pt x="3810" y="2939"/>
                    <a:pt x="3484" y="2450"/>
                  </a:cubicBezTo>
                  <a:cubicBezTo>
                    <a:pt x="3892" y="2096"/>
                    <a:pt x="4300" y="1742"/>
                    <a:pt x="4681" y="1388"/>
                  </a:cubicBezTo>
                  <a:lnTo>
                    <a:pt x="4681" y="1388"/>
                  </a:lnTo>
                  <a:cubicBezTo>
                    <a:pt x="4109" y="1443"/>
                    <a:pt x="3511" y="1497"/>
                    <a:pt x="2912" y="1524"/>
                  </a:cubicBezTo>
                  <a:cubicBezTo>
                    <a:pt x="2613" y="1007"/>
                    <a:pt x="2313" y="517"/>
                    <a:pt x="19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4"/>
            <p:cNvSpPr/>
            <p:nvPr/>
          </p:nvSpPr>
          <p:spPr>
            <a:xfrm>
              <a:off x="-2397250" y="2480575"/>
              <a:ext cx="121125" cy="108875"/>
            </a:xfrm>
            <a:custGeom>
              <a:avLst/>
              <a:gdLst/>
              <a:ahLst/>
              <a:cxnLst/>
              <a:rect l="l" t="t" r="r" b="b"/>
              <a:pathLst>
                <a:path w="4845" h="4355" extrusionOk="0">
                  <a:moveTo>
                    <a:pt x="2123" y="0"/>
                  </a:moveTo>
                  <a:lnTo>
                    <a:pt x="1878" y="1443"/>
                  </a:lnTo>
                  <a:cubicBezTo>
                    <a:pt x="1253" y="1334"/>
                    <a:pt x="627" y="1198"/>
                    <a:pt x="1" y="1062"/>
                  </a:cubicBezTo>
                  <a:lnTo>
                    <a:pt x="1" y="1062"/>
                  </a:lnTo>
                  <a:cubicBezTo>
                    <a:pt x="572" y="1497"/>
                    <a:pt x="1144" y="1933"/>
                    <a:pt x="1688" y="2368"/>
                  </a:cubicBezTo>
                  <a:lnTo>
                    <a:pt x="1416" y="3810"/>
                  </a:lnTo>
                  <a:cubicBezTo>
                    <a:pt x="1851" y="3593"/>
                    <a:pt x="2287" y="3348"/>
                    <a:pt x="2749" y="3130"/>
                  </a:cubicBezTo>
                  <a:cubicBezTo>
                    <a:pt x="3294" y="3538"/>
                    <a:pt x="3865" y="3946"/>
                    <a:pt x="4437" y="4355"/>
                  </a:cubicBezTo>
                  <a:cubicBezTo>
                    <a:pt x="4137" y="3783"/>
                    <a:pt x="3838" y="3239"/>
                    <a:pt x="3539" y="2695"/>
                  </a:cubicBezTo>
                  <a:cubicBezTo>
                    <a:pt x="3974" y="2450"/>
                    <a:pt x="4409" y="2205"/>
                    <a:pt x="4845" y="1933"/>
                  </a:cubicBezTo>
                  <a:cubicBezTo>
                    <a:pt x="4219" y="1851"/>
                    <a:pt x="3620" y="1769"/>
                    <a:pt x="2994" y="1660"/>
                  </a:cubicBezTo>
                  <a:cubicBezTo>
                    <a:pt x="2722" y="1116"/>
                    <a:pt x="2423" y="545"/>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4"/>
            <p:cNvSpPr/>
            <p:nvPr/>
          </p:nvSpPr>
          <p:spPr>
            <a:xfrm>
              <a:off x="-2651700" y="2402325"/>
              <a:ext cx="121125" cy="120450"/>
            </a:xfrm>
            <a:custGeom>
              <a:avLst/>
              <a:gdLst/>
              <a:ahLst/>
              <a:cxnLst/>
              <a:rect l="l" t="t" r="r" b="b"/>
              <a:pathLst>
                <a:path w="4845" h="4818" extrusionOk="0">
                  <a:moveTo>
                    <a:pt x="2205" y="1"/>
                  </a:moveTo>
                  <a:lnTo>
                    <a:pt x="1851" y="1361"/>
                  </a:lnTo>
                  <a:cubicBezTo>
                    <a:pt x="1225" y="1089"/>
                    <a:pt x="599" y="790"/>
                    <a:pt x="1" y="491"/>
                  </a:cubicBezTo>
                  <a:lnTo>
                    <a:pt x="1" y="491"/>
                  </a:lnTo>
                  <a:cubicBezTo>
                    <a:pt x="518" y="1062"/>
                    <a:pt x="1062" y="1634"/>
                    <a:pt x="1606" y="2205"/>
                  </a:cubicBezTo>
                  <a:lnTo>
                    <a:pt x="1252" y="3566"/>
                  </a:lnTo>
                  <a:cubicBezTo>
                    <a:pt x="1715" y="3457"/>
                    <a:pt x="2178" y="3321"/>
                    <a:pt x="2640" y="3212"/>
                  </a:cubicBezTo>
                  <a:cubicBezTo>
                    <a:pt x="3185" y="3756"/>
                    <a:pt x="3729" y="4301"/>
                    <a:pt x="4300" y="4818"/>
                  </a:cubicBezTo>
                  <a:cubicBezTo>
                    <a:pt x="4028" y="4192"/>
                    <a:pt x="3756" y="3593"/>
                    <a:pt x="3484" y="2994"/>
                  </a:cubicBezTo>
                  <a:cubicBezTo>
                    <a:pt x="3919" y="2858"/>
                    <a:pt x="4382" y="2722"/>
                    <a:pt x="4845" y="2559"/>
                  </a:cubicBezTo>
                  <a:cubicBezTo>
                    <a:pt x="4219" y="2341"/>
                    <a:pt x="3593" y="2096"/>
                    <a:pt x="2994" y="1851"/>
                  </a:cubicBezTo>
                  <a:cubicBezTo>
                    <a:pt x="2722" y="1225"/>
                    <a:pt x="2450" y="599"/>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4"/>
            <p:cNvSpPr/>
            <p:nvPr/>
          </p:nvSpPr>
          <p:spPr>
            <a:xfrm>
              <a:off x="-1595775" y="2240400"/>
              <a:ext cx="97975" cy="111600"/>
            </a:xfrm>
            <a:custGeom>
              <a:avLst/>
              <a:gdLst/>
              <a:ahLst/>
              <a:cxnLst/>
              <a:rect l="l" t="t" r="r" b="b"/>
              <a:pathLst>
                <a:path w="3919" h="4464" extrusionOk="0">
                  <a:moveTo>
                    <a:pt x="1470" y="1"/>
                  </a:moveTo>
                  <a:cubicBezTo>
                    <a:pt x="1470" y="545"/>
                    <a:pt x="1497" y="1116"/>
                    <a:pt x="1497" y="1715"/>
                  </a:cubicBezTo>
                  <a:cubicBezTo>
                    <a:pt x="1007" y="1987"/>
                    <a:pt x="517" y="2232"/>
                    <a:pt x="0" y="2504"/>
                  </a:cubicBezTo>
                  <a:cubicBezTo>
                    <a:pt x="517" y="2586"/>
                    <a:pt x="1007" y="2668"/>
                    <a:pt x="1497" y="2749"/>
                  </a:cubicBezTo>
                  <a:cubicBezTo>
                    <a:pt x="1524" y="3321"/>
                    <a:pt x="1524" y="3892"/>
                    <a:pt x="1524" y="4464"/>
                  </a:cubicBezTo>
                  <a:cubicBezTo>
                    <a:pt x="1851" y="3947"/>
                    <a:pt x="2150" y="3430"/>
                    <a:pt x="2449" y="2913"/>
                  </a:cubicBezTo>
                  <a:cubicBezTo>
                    <a:pt x="2939" y="2967"/>
                    <a:pt x="3429" y="3049"/>
                    <a:pt x="3919" y="3103"/>
                  </a:cubicBezTo>
                  <a:cubicBezTo>
                    <a:pt x="3620" y="2722"/>
                    <a:pt x="3293" y="2314"/>
                    <a:pt x="2994" y="1933"/>
                  </a:cubicBezTo>
                  <a:cubicBezTo>
                    <a:pt x="3266" y="1389"/>
                    <a:pt x="3565" y="844"/>
                    <a:pt x="3864" y="327"/>
                  </a:cubicBezTo>
                  <a:lnTo>
                    <a:pt x="3864" y="327"/>
                  </a:lnTo>
                  <a:cubicBezTo>
                    <a:pt x="3375" y="627"/>
                    <a:pt x="2885" y="899"/>
                    <a:pt x="2395" y="1198"/>
                  </a:cubicBezTo>
                  <a:cubicBezTo>
                    <a:pt x="2096" y="790"/>
                    <a:pt x="1769" y="382"/>
                    <a:pt x="1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4"/>
            <p:cNvSpPr/>
            <p:nvPr/>
          </p:nvSpPr>
          <p:spPr>
            <a:xfrm>
              <a:off x="-2772125" y="2428175"/>
              <a:ext cx="121800" cy="125900"/>
            </a:xfrm>
            <a:custGeom>
              <a:avLst/>
              <a:gdLst/>
              <a:ahLst/>
              <a:cxnLst/>
              <a:rect l="l" t="t" r="r" b="b"/>
              <a:pathLst>
                <a:path w="4872" h="5036" extrusionOk="0">
                  <a:moveTo>
                    <a:pt x="2259" y="1"/>
                  </a:moveTo>
                  <a:lnTo>
                    <a:pt x="1851" y="1307"/>
                  </a:lnTo>
                  <a:cubicBezTo>
                    <a:pt x="1225" y="953"/>
                    <a:pt x="599" y="572"/>
                    <a:pt x="1" y="191"/>
                  </a:cubicBezTo>
                  <a:lnTo>
                    <a:pt x="1" y="191"/>
                  </a:lnTo>
                  <a:cubicBezTo>
                    <a:pt x="518" y="844"/>
                    <a:pt x="1062" y="1470"/>
                    <a:pt x="1606" y="2096"/>
                  </a:cubicBezTo>
                  <a:lnTo>
                    <a:pt x="1198" y="3403"/>
                  </a:lnTo>
                  <a:cubicBezTo>
                    <a:pt x="1661" y="3348"/>
                    <a:pt x="2151" y="3321"/>
                    <a:pt x="2613" y="3239"/>
                  </a:cubicBezTo>
                  <a:cubicBezTo>
                    <a:pt x="3157" y="3865"/>
                    <a:pt x="3702" y="4464"/>
                    <a:pt x="4273" y="5035"/>
                  </a:cubicBezTo>
                  <a:cubicBezTo>
                    <a:pt x="4001" y="4410"/>
                    <a:pt x="3729" y="3784"/>
                    <a:pt x="3484" y="3130"/>
                  </a:cubicBezTo>
                  <a:cubicBezTo>
                    <a:pt x="3947" y="3049"/>
                    <a:pt x="4409" y="2994"/>
                    <a:pt x="4872" y="2886"/>
                  </a:cubicBezTo>
                  <a:cubicBezTo>
                    <a:pt x="4246" y="2586"/>
                    <a:pt x="3620" y="2260"/>
                    <a:pt x="2994" y="1933"/>
                  </a:cubicBezTo>
                  <a:cubicBezTo>
                    <a:pt x="2749" y="1280"/>
                    <a:pt x="2504" y="654"/>
                    <a:pt x="22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4"/>
            <p:cNvSpPr/>
            <p:nvPr/>
          </p:nvSpPr>
          <p:spPr>
            <a:xfrm>
              <a:off x="-2507475" y="2539075"/>
              <a:ext cx="123850" cy="113650"/>
            </a:xfrm>
            <a:custGeom>
              <a:avLst/>
              <a:gdLst/>
              <a:ahLst/>
              <a:cxnLst/>
              <a:rect l="l" t="t" r="r" b="b"/>
              <a:pathLst>
                <a:path w="4954" h="4546" extrusionOk="0">
                  <a:moveTo>
                    <a:pt x="2205" y="1"/>
                  </a:moveTo>
                  <a:lnTo>
                    <a:pt x="1906" y="1416"/>
                  </a:lnTo>
                  <a:cubicBezTo>
                    <a:pt x="1280" y="1225"/>
                    <a:pt x="627" y="1035"/>
                    <a:pt x="1" y="790"/>
                  </a:cubicBezTo>
                  <a:lnTo>
                    <a:pt x="1" y="790"/>
                  </a:lnTo>
                  <a:cubicBezTo>
                    <a:pt x="572" y="1307"/>
                    <a:pt x="1144" y="1797"/>
                    <a:pt x="1715" y="2287"/>
                  </a:cubicBezTo>
                  <a:lnTo>
                    <a:pt x="1389" y="3675"/>
                  </a:lnTo>
                  <a:cubicBezTo>
                    <a:pt x="1852" y="3511"/>
                    <a:pt x="2287" y="3348"/>
                    <a:pt x="2750" y="3158"/>
                  </a:cubicBezTo>
                  <a:cubicBezTo>
                    <a:pt x="3321" y="3620"/>
                    <a:pt x="3893" y="4083"/>
                    <a:pt x="4491" y="4546"/>
                  </a:cubicBezTo>
                  <a:cubicBezTo>
                    <a:pt x="4165" y="3974"/>
                    <a:pt x="3893" y="3403"/>
                    <a:pt x="3593" y="2804"/>
                  </a:cubicBezTo>
                  <a:cubicBezTo>
                    <a:pt x="4056" y="2613"/>
                    <a:pt x="4491" y="2423"/>
                    <a:pt x="4954" y="2205"/>
                  </a:cubicBezTo>
                  <a:cubicBezTo>
                    <a:pt x="4328" y="2069"/>
                    <a:pt x="3702" y="1906"/>
                    <a:pt x="3049" y="1742"/>
                  </a:cubicBezTo>
                  <a:cubicBezTo>
                    <a:pt x="2777" y="1171"/>
                    <a:pt x="2477" y="572"/>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4"/>
            <p:cNvSpPr/>
            <p:nvPr/>
          </p:nvSpPr>
          <p:spPr>
            <a:xfrm>
              <a:off x="-2249600" y="2583975"/>
              <a:ext cx="121125" cy="103450"/>
            </a:xfrm>
            <a:custGeom>
              <a:avLst/>
              <a:gdLst/>
              <a:ahLst/>
              <a:cxnLst/>
              <a:rect l="l" t="t" r="r" b="b"/>
              <a:pathLst>
                <a:path w="4845" h="4138" extrusionOk="0">
                  <a:moveTo>
                    <a:pt x="2096" y="1"/>
                  </a:moveTo>
                  <a:lnTo>
                    <a:pt x="1878" y="1525"/>
                  </a:lnTo>
                  <a:cubicBezTo>
                    <a:pt x="1252" y="1470"/>
                    <a:pt x="626" y="1416"/>
                    <a:pt x="0" y="1334"/>
                  </a:cubicBezTo>
                  <a:lnTo>
                    <a:pt x="0" y="1334"/>
                  </a:lnTo>
                  <a:cubicBezTo>
                    <a:pt x="572" y="1715"/>
                    <a:pt x="1143" y="2096"/>
                    <a:pt x="1742" y="2450"/>
                  </a:cubicBezTo>
                  <a:lnTo>
                    <a:pt x="1524" y="3947"/>
                  </a:lnTo>
                  <a:cubicBezTo>
                    <a:pt x="1932" y="3675"/>
                    <a:pt x="2368" y="3403"/>
                    <a:pt x="2803" y="3103"/>
                  </a:cubicBezTo>
                  <a:cubicBezTo>
                    <a:pt x="3375" y="3457"/>
                    <a:pt x="3973" y="3784"/>
                    <a:pt x="4545" y="4137"/>
                  </a:cubicBezTo>
                  <a:cubicBezTo>
                    <a:pt x="4218" y="3620"/>
                    <a:pt x="3919" y="3076"/>
                    <a:pt x="3592" y="2559"/>
                  </a:cubicBezTo>
                  <a:cubicBezTo>
                    <a:pt x="4028" y="2260"/>
                    <a:pt x="4436" y="1960"/>
                    <a:pt x="4844" y="1661"/>
                  </a:cubicBezTo>
                  <a:cubicBezTo>
                    <a:pt x="4246" y="1634"/>
                    <a:pt x="3620" y="1634"/>
                    <a:pt x="3021" y="1579"/>
                  </a:cubicBezTo>
                  <a:cubicBezTo>
                    <a:pt x="2694" y="1062"/>
                    <a:pt x="2395" y="545"/>
                    <a:pt x="2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4"/>
            <p:cNvSpPr/>
            <p:nvPr/>
          </p:nvSpPr>
          <p:spPr>
            <a:xfrm>
              <a:off x="-1998550" y="2574450"/>
              <a:ext cx="115000" cy="104125"/>
            </a:xfrm>
            <a:custGeom>
              <a:avLst/>
              <a:gdLst/>
              <a:ahLst/>
              <a:cxnLst/>
              <a:rect l="l" t="t" r="r" b="b"/>
              <a:pathLst>
                <a:path w="4600" h="4165" extrusionOk="0">
                  <a:moveTo>
                    <a:pt x="1905" y="1"/>
                  </a:moveTo>
                  <a:lnTo>
                    <a:pt x="1769" y="1607"/>
                  </a:lnTo>
                  <a:cubicBezTo>
                    <a:pt x="1198" y="1688"/>
                    <a:pt x="599" y="1743"/>
                    <a:pt x="0" y="1797"/>
                  </a:cubicBezTo>
                  <a:cubicBezTo>
                    <a:pt x="572" y="2069"/>
                    <a:pt x="1143" y="2341"/>
                    <a:pt x="1687" y="2586"/>
                  </a:cubicBezTo>
                  <a:lnTo>
                    <a:pt x="1579" y="4165"/>
                  </a:lnTo>
                  <a:cubicBezTo>
                    <a:pt x="1960" y="3811"/>
                    <a:pt x="2368" y="3430"/>
                    <a:pt x="2749" y="3049"/>
                  </a:cubicBezTo>
                  <a:cubicBezTo>
                    <a:pt x="3320" y="3267"/>
                    <a:pt x="3892" y="3512"/>
                    <a:pt x="4463" y="3729"/>
                  </a:cubicBezTo>
                  <a:cubicBezTo>
                    <a:pt x="4110" y="3267"/>
                    <a:pt x="3783" y="2804"/>
                    <a:pt x="3456" y="2314"/>
                  </a:cubicBezTo>
                  <a:cubicBezTo>
                    <a:pt x="3837" y="1933"/>
                    <a:pt x="4218" y="1525"/>
                    <a:pt x="4599" y="1144"/>
                  </a:cubicBezTo>
                  <a:lnTo>
                    <a:pt x="4599" y="1144"/>
                  </a:lnTo>
                  <a:cubicBezTo>
                    <a:pt x="4028" y="1253"/>
                    <a:pt x="3456" y="1362"/>
                    <a:pt x="2858" y="1443"/>
                  </a:cubicBezTo>
                  <a:cubicBezTo>
                    <a:pt x="2531" y="981"/>
                    <a:pt x="2205" y="491"/>
                    <a:pt x="1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4"/>
            <p:cNvSpPr/>
            <p:nvPr/>
          </p:nvSpPr>
          <p:spPr>
            <a:xfrm>
              <a:off x="-1761800" y="2517300"/>
              <a:ext cx="107525" cy="108200"/>
            </a:xfrm>
            <a:custGeom>
              <a:avLst/>
              <a:gdLst/>
              <a:ahLst/>
              <a:cxnLst/>
              <a:rect l="l" t="t" r="r" b="b"/>
              <a:pathLst>
                <a:path w="4301" h="4328" extrusionOk="0">
                  <a:moveTo>
                    <a:pt x="1688" y="1"/>
                  </a:moveTo>
                  <a:cubicBezTo>
                    <a:pt x="1688" y="572"/>
                    <a:pt x="1688" y="1117"/>
                    <a:pt x="1661" y="1661"/>
                  </a:cubicBezTo>
                  <a:cubicBezTo>
                    <a:pt x="1117" y="1851"/>
                    <a:pt x="545" y="2015"/>
                    <a:pt x="1" y="2205"/>
                  </a:cubicBezTo>
                  <a:cubicBezTo>
                    <a:pt x="545" y="2369"/>
                    <a:pt x="1089" y="2532"/>
                    <a:pt x="1634" y="2695"/>
                  </a:cubicBezTo>
                  <a:cubicBezTo>
                    <a:pt x="1606" y="3239"/>
                    <a:pt x="1606" y="3784"/>
                    <a:pt x="1606" y="4328"/>
                  </a:cubicBezTo>
                  <a:cubicBezTo>
                    <a:pt x="1960" y="3893"/>
                    <a:pt x="2314" y="3430"/>
                    <a:pt x="2641" y="2967"/>
                  </a:cubicBezTo>
                  <a:cubicBezTo>
                    <a:pt x="3185" y="3131"/>
                    <a:pt x="3729" y="3267"/>
                    <a:pt x="4273" y="3403"/>
                  </a:cubicBezTo>
                  <a:cubicBezTo>
                    <a:pt x="3947" y="2967"/>
                    <a:pt x="3620" y="2532"/>
                    <a:pt x="3294" y="2124"/>
                  </a:cubicBezTo>
                  <a:cubicBezTo>
                    <a:pt x="3620" y="1634"/>
                    <a:pt x="3974" y="1171"/>
                    <a:pt x="4301" y="681"/>
                  </a:cubicBezTo>
                  <a:lnTo>
                    <a:pt x="4301" y="681"/>
                  </a:lnTo>
                  <a:cubicBezTo>
                    <a:pt x="3756" y="899"/>
                    <a:pt x="3239" y="1117"/>
                    <a:pt x="2668" y="1307"/>
                  </a:cubicBezTo>
                  <a:cubicBezTo>
                    <a:pt x="2341" y="872"/>
                    <a:pt x="2015" y="436"/>
                    <a:pt x="1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4"/>
            <p:cNvSpPr/>
            <p:nvPr/>
          </p:nvSpPr>
          <p:spPr>
            <a:xfrm>
              <a:off x="-1610750" y="2566975"/>
              <a:ext cx="106150" cy="110925"/>
            </a:xfrm>
            <a:custGeom>
              <a:avLst/>
              <a:gdLst/>
              <a:ahLst/>
              <a:cxnLst/>
              <a:rect l="l" t="t" r="r" b="b"/>
              <a:pathLst>
                <a:path w="4246" h="4437" extrusionOk="0">
                  <a:moveTo>
                    <a:pt x="1579" y="1"/>
                  </a:moveTo>
                  <a:cubicBezTo>
                    <a:pt x="1579" y="572"/>
                    <a:pt x="1579" y="1116"/>
                    <a:pt x="1606" y="1688"/>
                  </a:cubicBezTo>
                  <a:cubicBezTo>
                    <a:pt x="1062" y="1933"/>
                    <a:pt x="545" y="2150"/>
                    <a:pt x="0" y="2395"/>
                  </a:cubicBezTo>
                  <a:cubicBezTo>
                    <a:pt x="545" y="2504"/>
                    <a:pt x="1089" y="2613"/>
                    <a:pt x="1606" y="2722"/>
                  </a:cubicBezTo>
                  <a:cubicBezTo>
                    <a:pt x="1633" y="3293"/>
                    <a:pt x="1660" y="3865"/>
                    <a:pt x="1660" y="4436"/>
                  </a:cubicBezTo>
                  <a:cubicBezTo>
                    <a:pt x="1987" y="3919"/>
                    <a:pt x="2314" y="3430"/>
                    <a:pt x="2613" y="2940"/>
                  </a:cubicBezTo>
                  <a:cubicBezTo>
                    <a:pt x="3157" y="3021"/>
                    <a:pt x="3701" y="3130"/>
                    <a:pt x="4246" y="3212"/>
                  </a:cubicBezTo>
                  <a:cubicBezTo>
                    <a:pt x="3892" y="2804"/>
                    <a:pt x="3565" y="2395"/>
                    <a:pt x="3212" y="1987"/>
                  </a:cubicBezTo>
                  <a:cubicBezTo>
                    <a:pt x="3538" y="1470"/>
                    <a:pt x="3838" y="953"/>
                    <a:pt x="4164" y="436"/>
                  </a:cubicBezTo>
                  <a:lnTo>
                    <a:pt x="4164" y="436"/>
                  </a:lnTo>
                  <a:cubicBezTo>
                    <a:pt x="3647" y="708"/>
                    <a:pt x="3130" y="980"/>
                    <a:pt x="2586" y="1225"/>
                  </a:cubicBezTo>
                  <a:cubicBezTo>
                    <a:pt x="2259" y="817"/>
                    <a:pt x="1905" y="409"/>
                    <a:pt x="1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4"/>
            <p:cNvSpPr/>
            <p:nvPr/>
          </p:nvSpPr>
          <p:spPr>
            <a:xfrm>
              <a:off x="-1842750" y="2648625"/>
              <a:ext cx="112275" cy="106825"/>
            </a:xfrm>
            <a:custGeom>
              <a:avLst/>
              <a:gdLst/>
              <a:ahLst/>
              <a:cxnLst/>
              <a:rect l="l" t="t" r="r" b="b"/>
              <a:pathLst>
                <a:path w="4491" h="4273" extrusionOk="0">
                  <a:moveTo>
                    <a:pt x="1769" y="0"/>
                  </a:moveTo>
                  <a:lnTo>
                    <a:pt x="1742" y="1633"/>
                  </a:lnTo>
                  <a:cubicBezTo>
                    <a:pt x="1143" y="1769"/>
                    <a:pt x="572" y="1905"/>
                    <a:pt x="0" y="2041"/>
                  </a:cubicBezTo>
                  <a:cubicBezTo>
                    <a:pt x="545" y="2259"/>
                    <a:pt x="1116" y="2450"/>
                    <a:pt x="1688" y="2640"/>
                  </a:cubicBezTo>
                  <a:lnTo>
                    <a:pt x="1633" y="4273"/>
                  </a:lnTo>
                  <a:cubicBezTo>
                    <a:pt x="2014" y="3837"/>
                    <a:pt x="2368" y="3429"/>
                    <a:pt x="2749" y="2994"/>
                  </a:cubicBezTo>
                  <a:cubicBezTo>
                    <a:pt x="3320" y="3184"/>
                    <a:pt x="3865" y="3348"/>
                    <a:pt x="4436" y="3538"/>
                  </a:cubicBezTo>
                  <a:cubicBezTo>
                    <a:pt x="4110" y="3075"/>
                    <a:pt x="3756" y="2640"/>
                    <a:pt x="3429" y="2177"/>
                  </a:cubicBezTo>
                  <a:cubicBezTo>
                    <a:pt x="3783" y="1769"/>
                    <a:pt x="4137" y="1307"/>
                    <a:pt x="4491" y="871"/>
                  </a:cubicBezTo>
                  <a:lnTo>
                    <a:pt x="4491" y="871"/>
                  </a:lnTo>
                  <a:cubicBezTo>
                    <a:pt x="3946" y="1034"/>
                    <a:pt x="3375" y="1198"/>
                    <a:pt x="2803" y="1361"/>
                  </a:cubicBezTo>
                  <a:cubicBezTo>
                    <a:pt x="2450" y="898"/>
                    <a:pt x="2123" y="436"/>
                    <a:pt x="17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4"/>
            <p:cNvSpPr/>
            <p:nvPr/>
          </p:nvSpPr>
          <p:spPr>
            <a:xfrm>
              <a:off x="-2091775" y="2686050"/>
              <a:ext cx="119775" cy="101375"/>
            </a:xfrm>
            <a:custGeom>
              <a:avLst/>
              <a:gdLst/>
              <a:ahLst/>
              <a:cxnLst/>
              <a:rect l="l" t="t" r="r" b="b"/>
              <a:pathLst>
                <a:path w="4791" h="4055" extrusionOk="0">
                  <a:moveTo>
                    <a:pt x="1988" y="0"/>
                  </a:moveTo>
                  <a:lnTo>
                    <a:pt x="1851" y="1551"/>
                  </a:lnTo>
                  <a:cubicBezTo>
                    <a:pt x="1226" y="1578"/>
                    <a:pt x="600" y="1606"/>
                    <a:pt x="1" y="1606"/>
                  </a:cubicBezTo>
                  <a:cubicBezTo>
                    <a:pt x="572" y="1905"/>
                    <a:pt x="1171" y="2204"/>
                    <a:pt x="1743" y="2504"/>
                  </a:cubicBezTo>
                  <a:lnTo>
                    <a:pt x="1579" y="4055"/>
                  </a:lnTo>
                  <a:cubicBezTo>
                    <a:pt x="2015" y="3728"/>
                    <a:pt x="2423" y="3375"/>
                    <a:pt x="2831" y="3048"/>
                  </a:cubicBezTo>
                  <a:cubicBezTo>
                    <a:pt x="3430" y="3320"/>
                    <a:pt x="4029" y="3620"/>
                    <a:pt x="4600" y="3892"/>
                  </a:cubicBezTo>
                  <a:cubicBezTo>
                    <a:pt x="4246" y="3402"/>
                    <a:pt x="3920" y="2885"/>
                    <a:pt x="3593" y="2395"/>
                  </a:cubicBezTo>
                  <a:cubicBezTo>
                    <a:pt x="4001" y="2041"/>
                    <a:pt x="4410" y="1687"/>
                    <a:pt x="4791" y="1334"/>
                  </a:cubicBezTo>
                  <a:lnTo>
                    <a:pt x="4791" y="1334"/>
                  </a:lnTo>
                  <a:cubicBezTo>
                    <a:pt x="4192" y="1388"/>
                    <a:pt x="3593" y="1442"/>
                    <a:pt x="2967" y="1497"/>
                  </a:cubicBezTo>
                  <a:cubicBezTo>
                    <a:pt x="2641" y="980"/>
                    <a:pt x="2314" y="490"/>
                    <a:pt x="1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4"/>
            <p:cNvSpPr/>
            <p:nvPr/>
          </p:nvSpPr>
          <p:spPr>
            <a:xfrm>
              <a:off x="-2360500" y="2671075"/>
              <a:ext cx="125200" cy="107525"/>
            </a:xfrm>
            <a:custGeom>
              <a:avLst/>
              <a:gdLst/>
              <a:ahLst/>
              <a:cxnLst/>
              <a:rect l="l" t="t" r="r" b="b"/>
              <a:pathLst>
                <a:path w="5008" h="4301" extrusionOk="0">
                  <a:moveTo>
                    <a:pt x="2177" y="0"/>
                  </a:moveTo>
                  <a:lnTo>
                    <a:pt x="1905" y="1443"/>
                  </a:lnTo>
                  <a:cubicBezTo>
                    <a:pt x="1279" y="1334"/>
                    <a:pt x="626" y="1198"/>
                    <a:pt x="0" y="1062"/>
                  </a:cubicBezTo>
                  <a:lnTo>
                    <a:pt x="0" y="1062"/>
                  </a:lnTo>
                  <a:cubicBezTo>
                    <a:pt x="572" y="1497"/>
                    <a:pt x="1170" y="1933"/>
                    <a:pt x="1769" y="2341"/>
                  </a:cubicBezTo>
                  <a:lnTo>
                    <a:pt x="1497" y="3810"/>
                  </a:lnTo>
                  <a:cubicBezTo>
                    <a:pt x="1960" y="3593"/>
                    <a:pt x="2395" y="3348"/>
                    <a:pt x="2858" y="3130"/>
                  </a:cubicBezTo>
                  <a:cubicBezTo>
                    <a:pt x="3456" y="3511"/>
                    <a:pt x="4055" y="3919"/>
                    <a:pt x="4654" y="4300"/>
                  </a:cubicBezTo>
                  <a:cubicBezTo>
                    <a:pt x="4327" y="3756"/>
                    <a:pt x="4001" y="3212"/>
                    <a:pt x="3701" y="2667"/>
                  </a:cubicBezTo>
                  <a:cubicBezTo>
                    <a:pt x="4137" y="2422"/>
                    <a:pt x="4572" y="2150"/>
                    <a:pt x="5008" y="1905"/>
                  </a:cubicBezTo>
                  <a:cubicBezTo>
                    <a:pt x="4382" y="1824"/>
                    <a:pt x="3756" y="1742"/>
                    <a:pt x="3103" y="1660"/>
                  </a:cubicBezTo>
                  <a:cubicBezTo>
                    <a:pt x="2803" y="1089"/>
                    <a:pt x="2477" y="545"/>
                    <a:pt x="2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4"/>
            <p:cNvSpPr/>
            <p:nvPr/>
          </p:nvSpPr>
          <p:spPr>
            <a:xfrm>
              <a:off x="-2627200" y="2596900"/>
              <a:ext cx="127250" cy="119100"/>
            </a:xfrm>
            <a:custGeom>
              <a:avLst/>
              <a:gdLst/>
              <a:ahLst/>
              <a:cxnLst/>
              <a:rect l="l" t="t" r="r" b="b"/>
              <a:pathLst>
                <a:path w="5090" h="4764" extrusionOk="0">
                  <a:moveTo>
                    <a:pt x="2313" y="1"/>
                  </a:moveTo>
                  <a:lnTo>
                    <a:pt x="1932" y="1334"/>
                  </a:lnTo>
                  <a:cubicBezTo>
                    <a:pt x="1307" y="1062"/>
                    <a:pt x="653" y="790"/>
                    <a:pt x="0" y="518"/>
                  </a:cubicBezTo>
                  <a:lnTo>
                    <a:pt x="0" y="518"/>
                  </a:lnTo>
                  <a:cubicBezTo>
                    <a:pt x="572" y="1062"/>
                    <a:pt x="1143" y="1634"/>
                    <a:pt x="1715" y="2178"/>
                  </a:cubicBezTo>
                  <a:lnTo>
                    <a:pt x="1388" y="3539"/>
                  </a:lnTo>
                  <a:cubicBezTo>
                    <a:pt x="1851" y="3430"/>
                    <a:pt x="2341" y="3321"/>
                    <a:pt x="2803" y="3185"/>
                  </a:cubicBezTo>
                  <a:cubicBezTo>
                    <a:pt x="3402" y="3729"/>
                    <a:pt x="3974" y="4246"/>
                    <a:pt x="4572" y="4763"/>
                  </a:cubicBezTo>
                  <a:cubicBezTo>
                    <a:pt x="4273" y="4165"/>
                    <a:pt x="3974" y="3566"/>
                    <a:pt x="3674" y="2940"/>
                  </a:cubicBezTo>
                  <a:cubicBezTo>
                    <a:pt x="4164" y="2804"/>
                    <a:pt x="4627" y="2668"/>
                    <a:pt x="5089" y="2532"/>
                  </a:cubicBezTo>
                  <a:cubicBezTo>
                    <a:pt x="4436" y="2314"/>
                    <a:pt x="3810" y="2096"/>
                    <a:pt x="3157" y="1852"/>
                  </a:cubicBezTo>
                  <a:cubicBezTo>
                    <a:pt x="2858" y="1226"/>
                    <a:pt x="2586" y="627"/>
                    <a:pt x="2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4"/>
            <p:cNvSpPr/>
            <p:nvPr/>
          </p:nvSpPr>
          <p:spPr>
            <a:xfrm>
              <a:off x="-1535925" y="2416625"/>
              <a:ext cx="101400" cy="112275"/>
            </a:xfrm>
            <a:custGeom>
              <a:avLst/>
              <a:gdLst/>
              <a:ahLst/>
              <a:cxnLst/>
              <a:rect l="l" t="t" r="r" b="b"/>
              <a:pathLst>
                <a:path w="4056" h="4491" extrusionOk="0">
                  <a:moveTo>
                    <a:pt x="1470" y="0"/>
                  </a:moveTo>
                  <a:lnTo>
                    <a:pt x="1470" y="0"/>
                  </a:lnTo>
                  <a:cubicBezTo>
                    <a:pt x="1498" y="572"/>
                    <a:pt x="1498" y="1143"/>
                    <a:pt x="1525" y="1715"/>
                  </a:cubicBezTo>
                  <a:cubicBezTo>
                    <a:pt x="1008" y="1987"/>
                    <a:pt x="518" y="2286"/>
                    <a:pt x="1" y="2531"/>
                  </a:cubicBezTo>
                  <a:cubicBezTo>
                    <a:pt x="518" y="2613"/>
                    <a:pt x="1035" y="2694"/>
                    <a:pt x="1552" y="2776"/>
                  </a:cubicBezTo>
                  <a:cubicBezTo>
                    <a:pt x="1579" y="3348"/>
                    <a:pt x="1579" y="3919"/>
                    <a:pt x="1607" y="4491"/>
                  </a:cubicBezTo>
                  <a:cubicBezTo>
                    <a:pt x="1906" y="3946"/>
                    <a:pt x="2205" y="3429"/>
                    <a:pt x="2505" y="2885"/>
                  </a:cubicBezTo>
                  <a:cubicBezTo>
                    <a:pt x="3022" y="2967"/>
                    <a:pt x="3539" y="3021"/>
                    <a:pt x="4056" y="3075"/>
                  </a:cubicBezTo>
                  <a:lnTo>
                    <a:pt x="3076" y="1905"/>
                  </a:lnTo>
                  <a:cubicBezTo>
                    <a:pt x="3348" y="1361"/>
                    <a:pt x="3648" y="817"/>
                    <a:pt x="3947" y="272"/>
                  </a:cubicBezTo>
                  <a:lnTo>
                    <a:pt x="3947" y="272"/>
                  </a:lnTo>
                  <a:cubicBezTo>
                    <a:pt x="3457" y="599"/>
                    <a:pt x="2940" y="898"/>
                    <a:pt x="2450" y="1170"/>
                  </a:cubicBezTo>
                  <a:cubicBezTo>
                    <a:pt x="2124" y="789"/>
                    <a:pt x="1797" y="381"/>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4"/>
            <p:cNvSpPr/>
            <p:nvPr/>
          </p:nvSpPr>
          <p:spPr>
            <a:xfrm>
              <a:off x="-2751025" y="2624800"/>
              <a:ext cx="128600" cy="124525"/>
            </a:xfrm>
            <a:custGeom>
              <a:avLst/>
              <a:gdLst/>
              <a:ahLst/>
              <a:cxnLst/>
              <a:rect l="l" t="t" r="r" b="b"/>
              <a:pathLst>
                <a:path w="5144" h="4981" extrusionOk="0">
                  <a:moveTo>
                    <a:pt x="2341" y="1"/>
                  </a:moveTo>
                  <a:lnTo>
                    <a:pt x="1960" y="1307"/>
                  </a:lnTo>
                  <a:cubicBezTo>
                    <a:pt x="1307" y="953"/>
                    <a:pt x="653" y="599"/>
                    <a:pt x="0" y="246"/>
                  </a:cubicBezTo>
                  <a:lnTo>
                    <a:pt x="0" y="246"/>
                  </a:lnTo>
                  <a:cubicBezTo>
                    <a:pt x="572" y="872"/>
                    <a:pt x="1143" y="1498"/>
                    <a:pt x="1715" y="2096"/>
                  </a:cubicBezTo>
                  <a:lnTo>
                    <a:pt x="1307" y="3403"/>
                  </a:lnTo>
                  <a:cubicBezTo>
                    <a:pt x="1796" y="3348"/>
                    <a:pt x="2286" y="3294"/>
                    <a:pt x="2776" y="3239"/>
                  </a:cubicBezTo>
                  <a:cubicBezTo>
                    <a:pt x="3375" y="3838"/>
                    <a:pt x="3946" y="4409"/>
                    <a:pt x="4545" y="4981"/>
                  </a:cubicBezTo>
                  <a:cubicBezTo>
                    <a:pt x="4246" y="4355"/>
                    <a:pt x="3974" y="3729"/>
                    <a:pt x="3674" y="3103"/>
                  </a:cubicBezTo>
                  <a:cubicBezTo>
                    <a:pt x="4164" y="3022"/>
                    <a:pt x="4654" y="2940"/>
                    <a:pt x="5144" y="2858"/>
                  </a:cubicBezTo>
                  <a:cubicBezTo>
                    <a:pt x="4463" y="2559"/>
                    <a:pt x="3810" y="2232"/>
                    <a:pt x="3157" y="1933"/>
                  </a:cubicBezTo>
                  <a:cubicBezTo>
                    <a:pt x="2885" y="1280"/>
                    <a:pt x="2613" y="654"/>
                    <a:pt x="2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4"/>
            <p:cNvSpPr/>
            <p:nvPr/>
          </p:nvSpPr>
          <p:spPr>
            <a:xfrm>
              <a:off x="-2474125" y="2730950"/>
              <a:ext cx="129300" cy="112275"/>
            </a:xfrm>
            <a:custGeom>
              <a:avLst/>
              <a:gdLst/>
              <a:ahLst/>
              <a:cxnLst/>
              <a:rect l="l" t="t" r="r" b="b"/>
              <a:pathLst>
                <a:path w="5172" h="4491" extrusionOk="0">
                  <a:moveTo>
                    <a:pt x="2286" y="0"/>
                  </a:moveTo>
                  <a:lnTo>
                    <a:pt x="1987" y="1415"/>
                  </a:lnTo>
                  <a:cubicBezTo>
                    <a:pt x="1334" y="1252"/>
                    <a:pt x="681" y="1062"/>
                    <a:pt x="0" y="844"/>
                  </a:cubicBezTo>
                  <a:lnTo>
                    <a:pt x="0" y="844"/>
                  </a:lnTo>
                  <a:cubicBezTo>
                    <a:pt x="599" y="1334"/>
                    <a:pt x="1198" y="1824"/>
                    <a:pt x="1797" y="2286"/>
                  </a:cubicBezTo>
                  <a:lnTo>
                    <a:pt x="1497" y="3674"/>
                  </a:lnTo>
                  <a:cubicBezTo>
                    <a:pt x="1987" y="3511"/>
                    <a:pt x="2450" y="3320"/>
                    <a:pt x="2912" y="3130"/>
                  </a:cubicBezTo>
                  <a:cubicBezTo>
                    <a:pt x="3511" y="3592"/>
                    <a:pt x="4137" y="4055"/>
                    <a:pt x="4736" y="4491"/>
                  </a:cubicBezTo>
                  <a:cubicBezTo>
                    <a:pt x="4409" y="3919"/>
                    <a:pt x="4083" y="3375"/>
                    <a:pt x="3783" y="2803"/>
                  </a:cubicBezTo>
                  <a:cubicBezTo>
                    <a:pt x="4246" y="2586"/>
                    <a:pt x="4709" y="2395"/>
                    <a:pt x="5171" y="2177"/>
                  </a:cubicBezTo>
                  <a:cubicBezTo>
                    <a:pt x="4518" y="2041"/>
                    <a:pt x="3865" y="1878"/>
                    <a:pt x="3185" y="1742"/>
                  </a:cubicBezTo>
                  <a:cubicBezTo>
                    <a:pt x="2885" y="1143"/>
                    <a:pt x="2586" y="572"/>
                    <a:pt x="2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4"/>
            <p:cNvSpPr/>
            <p:nvPr/>
          </p:nvSpPr>
          <p:spPr>
            <a:xfrm>
              <a:off x="-2205375" y="2771775"/>
              <a:ext cx="125200" cy="102075"/>
            </a:xfrm>
            <a:custGeom>
              <a:avLst/>
              <a:gdLst/>
              <a:ahLst/>
              <a:cxnLst/>
              <a:rect l="l" t="t" r="r" b="b"/>
              <a:pathLst>
                <a:path w="5008" h="4083" extrusionOk="0">
                  <a:moveTo>
                    <a:pt x="2123" y="0"/>
                  </a:moveTo>
                  <a:lnTo>
                    <a:pt x="1932" y="1524"/>
                  </a:lnTo>
                  <a:cubicBezTo>
                    <a:pt x="1279" y="1497"/>
                    <a:pt x="653" y="1442"/>
                    <a:pt x="0" y="1388"/>
                  </a:cubicBezTo>
                  <a:lnTo>
                    <a:pt x="0" y="1388"/>
                  </a:lnTo>
                  <a:cubicBezTo>
                    <a:pt x="599" y="1742"/>
                    <a:pt x="1198" y="2096"/>
                    <a:pt x="1796" y="2449"/>
                  </a:cubicBezTo>
                  <a:lnTo>
                    <a:pt x="1606" y="3946"/>
                  </a:lnTo>
                  <a:cubicBezTo>
                    <a:pt x="2068" y="3674"/>
                    <a:pt x="2504" y="3375"/>
                    <a:pt x="2939" y="3102"/>
                  </a:cubicBezTo>
                  <a:cubicBezTo>
                    <a:pt x="3538" y="3429"/>
                    <a:pt x="4137" y="3756"/>
                    <a:pt x="4763" y="4082"/>
                  </a:cubicBezTo>
                  <a:cubicBezTo>
                    <a:pt x="4409" y="3565"/>
                    <a:pt x="4055" y="3048"/>
                    <a:pt x="3728" y="2531"/>
                  </a:cubicBezTo>
                  <a:cubicBezTo>
                    <a:pt x="4164" y="2232"/>
                    <a:pt x="4599" y="1905"/>
                    <a:pt x="5008" y="1606"/>
                  </a:cubicBezTo>
                  <a:cubicBezTo>
                    <a:pt x="4382" y="1606"/>
                    <a:pt x="3756" y="1578"/>
                    <a:pt x="3103" y="1578"/>
                  </a:cubicBezTo>
                  <a:cubicBezTo>
                    <a:pt x="2776" y="1061"/>
                    <a:pt x="2449" y="517"/>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4"/>
            <p:cNvSpPr/>
            <p:nvPr/>
          </p:nvSpPr>
          <p:spPr>
            <a:xfrm>
              <a:off x="-1946175" y="2758150"/>
              <a:ext cx="118400" cy="104125"/>
            </a:xfrm>
            <a:custGeom>
              <a:avLst/>
              <a:gdLst/>
              <a:ahLst/>
              <a:cxnLst/>
              <a:rect l="l" t="t" r="r" b="b"/>
              <a:pathLst>
                <a:path w="4736" h="4165" extrusionOk="0">
                  <a:moveTo>
                    <a:pt x="1933" y="1"/>
                  </a:moveTo>
                  <a:lnTo>
                    <a:pt x="1824" y="1579"/>
                  </a:lnTo>
                  <a:cubicBezTo>
                    <a:pt x="1225" y="1688"/>
                    <a:pt x="599" y="1742"/>
                    <a:pt x="1" y="1824"/>
                  </a:cubicBezTo>
                  <a:cubicBezTo>
                    <a:pt x="572" y="2096"/>
                    <a:pt x="1171" y="2341"/>
                    <a:pt x="1770" y="2586"/>
                  </a:cubicBezTo>
                  <a:lnTo>
                    <a:pt x="1661" y="4165"/>
                  </a:lnTo>
                  <a:cubicBezTo>
                    <a:pt x="2069" y="3784"/>
                    <a:pt x="2450" y="3403"/>
                    <a:pt x="2858" y="3022"/>
                  </a:cubicBezTo>
                  <a:lnTo>
                    <a:pt x="4627" y="3702"/>
                  </a:lnTo>
                  <a:cubicBezTo>
                    <a:pt x="4273" y="3239"/>
                    <a:pt x="3920" y="2777"/>
                    <a:pt x="3593" y="2287"/>
                  </a:cubicBezTo>
                  <a:cubicBezTo>
                    <a:pt x="3974" y="1906"/>
                    <a:pt x="4355" y="1498"/>
                    <a:pt x="4736" y="1089"/>
                  </a:cubicBezTo>
                  <a:lnTo>
                    <a:pt x="4736" y="1089"/>
                  </a:lnTo>
                  <a:cubicBezTo>
                    <a:pt x="4137" y="1225"/>
                    <a:pt x="3539" y="1334"/>
                    <a:pt x="2940" y="1443"/>
                  </a:cubicBezTo>
                  <a:cubicBezTo>
                    <a:pt x="2613" y="953"/>
                    <a:pt x="2259" y="491"/>
                    <a:pt x="19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4"/>
            <p:cNvSpPr/>
            <p:nvPr/>
          </p:nvSpPr>
          <p:spPr>
            <a:xfrm>
              <a:off x="-1703275" y="2697600"/>
              <a:ext cx="110925" cy="108875"/>
            </a:xfrm>
            <a:custGeom>
              <a:avLst/>
              <a:gdLst/>
              <a:ahLst/>
              <a:cxnLst/>
              <a:rect l="l" t="t" r="r" b="b"/>
              <a:pathLst>
                <a:path w="4437" h="4355" extrusionOk="0">
                  <a:moveTo>
                    <a:pt x="1742" y="1"/>
                  </a:moveTo>
                  <a:cubicBezTo>
                    <a:pt x="1742" y="545"/>
                    <a:pt x="1715" y="1116"/>
                    <a:pt x="1687" y="1661"/>
                  </a:cubicBezTo>
                  <a:cubicBezTo>
                    <a:pt x="1116" y="1851"/>
                    <a:pt x="572" y="2042"/>
                    <a:pt x="0" y="2232"/>
                  </a:cubicBezTo>
                  <a:cubicBezTo>
                    <a:pt x="572" y="2396"/>
                    <a:pt x="1116" y="2532"/>
                    <a:pt x="1687" y="2695"/>
                  </a:cubicBezTo>
                  <a:lnTo>
                    <a:pt x="1687" y="4355"/>
                  </a:lnTo>
                  <a:cubicBezTo>
                    <a:pt x="2041" y="3892"/>
                    <a:pt x="2395" y="3430"/>
                    <a:pt x="2749" y="2940"/>
                  </a:cubicBezTo>
                  <a:cubicBezTo>
                    <a:pt x="3320" y="3103"/>
                    <a:pt x="3892" y="3212"/>
                    <a:pt x="4436" y="3348"/>
                  </a:cubicBezTo>
                  <a:cubicBezTo>
                    <a:pt x="4082" y="2913"/>
                    <a:pt x="3756" y="2504"/>
                    <a:pt x="3402" y="2069"/>
                  </a:cubicBezTo>
                  <a:cubicBezTo>
                    <a:pt x="3756" y="1606"/>
                    <a:pt x="4082" y="1116"/>
                    <a:pt x="4409" y="627"/>
                  </a:cubicBezTo>
                  <a:lnTo>
                    <a:pt x="4409" y="627"/>
                  </a:lnTo>
                  <a:cubicBezTo>
                    <a:pt x="3865" y="844"/>
                    <a:pt x="3320" y="1062"/>
                    <a:pt x="2749" y="1280"/>
                  </a:cubicBezTo>
                  <a:cubicBezTo>
                    <a:pt x="2422" y="844"/>
                    <a:pt x="2068" y="436"/>
                    <a:pt x="1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4"/>
            <p:cNvSpPr/>
            <p:nvPr/>
          </p:nvSpPr>
          <p:spPr>
            <a:xfrm>
              <a:off x="-1546800" y="2744550"/>
              <a:ext cx="109550" cy="110925"/>
            </a:xfrm>
            <a:custGeom>
              <a:avLst/>
              <a:gdLst/>
              <a:ahLst/>
              <a:cxnLst/>
              <a:rect l="l" t="t" r="r" b="b"/>
              <a:pathLst>
                <a:path w="4382" h="4437" extrusionOk="0">
                  <a:moveTo>
                    <a:pt x="1606" y="0"/>
                  </a:moveTo>
                  <a:cubicBezTo>
                    <a:pt x="1606" y="572"/>
                    <a:pt x="1633" y="1143"/>
                    <a:pt x="1661" y="1688"/>
                  </a:cubicBezTo>
                  <a:cubicBezTo>
                    <a:pt x="1116" y="1960"/>
                    <a:pt x="545" y="2205"/>
                    <a:pt x="0" y="2423"/>
                  </a:cubicBezTo>
                  <a:cubicBezTo>
                    <a:pt x="572" y="2531"/>
                    <a:pt x="1116" y="2640"/>
                    <a:pt x="1688" y="2749"/>
                  </a:cubicBezTo>
                  <a:cubicBezTo>
                    <a:pt x="1715" y="3321"/>
                    <a:pt x="1715" y="3892"/>
                    <a:pt x="1742" y="4436"/>
                  </a:cubicBezTo>
                  <a:cubicBezTo>
                    <a:pt x="2069" y="3947"/>
                    <a:pt x="2395" y="3429"/>
                    <a:pt x="2722" y="2940"/>
                  </a:cubicBezTo>
                  <a:cubicBezTo>
                    <a:pt x="3266" y="3021"/>
                    <a:pt x="3838" y="3103"/>
                    <a:pt x="4382" y="3185"/>
                  </a:cubicBezTo>
                  <a:lnTo>
                    <a:pt x="3321" y="1987"/>
                  </a:lnTo>
                  <a:cubicBezTo>
                    <a:pt x="3647" y="1470"/>
                    <a:pt x="3947" y="926"/>
                    <a:pt x="4273" y="409"/>
                  </a:cubicBezTo>
                  <a:lnTo>
                    <a:pt x="4273" y="409"/>
                  </a:lnTo>
                  <a:cubicBezTo>
                    <a:pt x="3729" y="681"/>
                    <a:pt x="3185" y="953"/>
                    <a:pt x="2667" y="1225"/>
                  </a:cubicBezTo>
                  <a:lnTo>
                    <a:pt x="16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4"/>
            <p:cNvSpPr/>
            <p:nvPr/>
          </p:nvSpPr>
          <p:spPr>
            <a:xfrm>
              <a:off x="-1784925" y="2830275"/>
              <a:ext cx="116375" cy="106850"/>
            </a:xfrm>
            <a:custGeom>
              <a:avLst/>
              <a:gdLst/>
              <a:ahLst/>
              <a:cxnLst/>
              <a:rect l="l" t="t" r="r" b="b"/>
              <a:pathLst>
                <a:path w="4655" h="4274" extrusionOk="0">
                  <a:moveTo>
                    <a:pt x="1824" y="0"/>
                  </a:moveTo>
                  <a:cubicBezTo>
                    <a:pt x="1824" y="518"/>
                    <a:pt x="1824" y="1089"/>
                    <a:pt x="1797" y="1633"/>
                  </a:cubicBezTo>
                  <a:cubicBezTo>
                    <a:pt x="1198" y="1797"/>
                    <a:pt x="599" y="1933"/>
                    <a:pt x="0" y="2069"/>
                  </a:cubicBezTo>
                  <a:cubicBezTo>
                    <a:pt x="599" y="2259"/>
                    <a:pt x="1171" y="2450"/>
                    <a:pt x="1769" y="2640"/>
                  </a:cubicBezTo>
                  <a:cubicBezTo>
                    <a:pt x="1769" y="3185"/>
                    <a:pt x="1742" y="3729"/>
                    <a:pt x="1742" y="4273"/>
                  </a:cubicBezTo>
                  <a:cubicBezTo>
                    <a:pt x="2123" y="3865"/>
                    <a:pt x="2504" y="3429"/>
                    <a:pt x="2858" y="2994"/>
                  </a:cubicBezTo>
                  <a:cubicBezTo>
                    <a:pt x="3457" y="3157"/>
                    <a:pt x="4028" y="3348"/>
                    <a:pt x="4627" y="3511"/>
                  </a:cubicBezTo>
                  <a:cubicBezTo>
                    <a:pt x="4273" y="3076"/>
                    <a:pt x="3919" y="2613"/>
                    <a:pt x="3566" y="2178"/>
                  </a:cubicBezTo>
                  <a:cubicBezTo>
                    <a:pt x="3919" y="1715"/>
                    <a:pt x="4273" y="1252"/>
                    <a:pt x="4654" y="817"/>
                  </a:cubicBezTo>
                  <a:lnTo>
                    <a:pt x="4654" y="817"/>
                  </a:lnTo>
                  <a:cubicBezTo>
                    <a:pt x="4055" y="980"/>
                    <a:pt x="3484" y="1171"/>
                    <a:pt x="2885" y="1334"/>
                  </a:cubicBezTo>
                  <a:cubicBezTo>
                    <a:pt x="2531" y="899"/>
                    <a:pt x="2178" y="436"/>
                    <a:pt x="1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4"/>
            <p:cNvSpPr/>
            <p:nvPr/>
          </p:nvSpPr>
          <p:spPr>
            <a:xfrm>
              <a:off x="-2040750" y="2871100"/>
              <a:ext cx="123850" cy="101400"/>
            </a:xfrm>
            <a:custGeom>
              <a:avLst/>
              <a:gdLst/>
              <a:ahLst/>
              <a:cxnLst/>
              <a:rect l="l" t="t" r="r" b="b"/>
              <a:pathLst>
                <a:path w="4954" h="4056" extrusionOk="0">
                  <a:moveTo>
                    <a:pt x="2042" y="0"/>
                  </a:moveTo>
                  <a:lnTo>
                    <a:pt x="1906" y="1552"/>
                  </a:lnTo>
                  <a:cubicBezTo>
                    <a:pt x="1280" y="1579"/>
                    <a:pt x="627" y="1606"/>
                    <a:pt x="1" y="1633"/>
                  </a:cubicBezTo>
                  <a:cubicBezTo>
                    <a:pt x="600" y="1933"/>
                    <a:pt x="1198" y="2232"/>
                    <a:pt x="1824" y="2504"/>
                  </a:cubicBezTo>
                  <a:lnTo>
                    <a:pt x="1688" y="4055"/>
                  </a:lnTo>
                  <a:cubicBezTo>
                    <a:pt x="2124" y="3729"/>
                    <a:pt x="2532" y="3402"/>
                    <a:pt x="2967" y="3048"/>
                  </a:cubicBezTo>
                  <a:cubicBezTo>
                    <a:pt x="3566" y="3320"/>
                    <a:pt x="4165" y="3593"/>
                    <a:pt x="4791" y="3865"/>
                  </a:cubicBezTo>
                  <a:cubicBezTo>
                    <a:pt x="4437" y="3375"/>
                    <a:pt x="4083" y="2885"/>
                    <a:pt x="3729" y="2395"/>
                  </a:cubicBezTo>
                  <a:cubicBezTo>
                    <a:pt x="4137" y="2041"/>
                    <a:pt x="4546" y="1660"/>
                    <a:pt x="4954" y="1307"/>
                  </a:cubicBezTo>
                  <a:lnTo>
                    <a:pt x="4954" y="1307"/>
                  </a:lnTo>
                  <a:cubicBezTo>
                    <a:pt x="4328" y="1361"/>
                    <a:pt x="3702" y="1443"/>
                    <a:pt x="3076" y="1470"/>
                  </a:cubicBezTo>
                  <a:cubicBezTo>
                    <a:pt x="2722" y="980"/>
                    <a:pt x="2369" y="49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4"/>
            <p:cNvSpPr/>
            <p:nvPr/>
          </p:nvSpPr>
          <p:spPr>
            <a:xfrm>
              <a:off x="-2319000" y="2860200"/>
              <a:ext cx="130650" cy="106850"/>
            </a:xfrm>
            <a:custGeom>
              <a:avLst/>
              <a:gdLst/>
              <a:ahLst/>
              <a:cxnLst/>
              <a:rect l="l" t="t" r="r" b="b"/>
              <a:pathLst>
                <a:path w="5226" h="4274" extrusionOk="0">
                  <a:moveTo>
                    <a:pt x="2232" y="1"/>
                  </a:moveTo>
                  <a:lnTo>
                    <a:pt x="1987" y="1470"/>
                  </a:lnTo>
                  <a:cubicBezTo>
                    <a:pt x="1334" y="1362"/>
                    <a:pt x="653" y="1253"/>
                    <a:pt x="0" y="1117"/>
                  </a:cubicBezTo>
                  <a:lnTo>
                    <a:pt x="0" y="1117"/>
                  </a:lnTo>
                  <a:cubicBezTo>
                    <a:pt x="599" y="1552"/>
                    <a:pt x="1225" y="1960"/>
                    <a:pt x="1851" y="2369"/>
                  </a:cubicBezTo>
                  <a:lnTo>
                    <a:pt x="1606" y="3838"/>
                  </a:lnTo>
                  <a:cubicBezTo>
                    <a:pt x="2096" y="3593"/>
                    <a:pt x="2558" y="3348"/>
                    <a:pt x="2994" y="3103"/>
                  </a:cubicBezTo>
                  <a:cubicBezTo>
                    <a:pt x="3620" y="3512"/>
                    <a:pt x="4246" y="3893"/>
                    <a:pt x="4872" y="4274"/>
                  </a:cubicBezTo>
                  <a:cubicBezTo>
                    <a:pt x="4518" y="3729"/>
                    <a:pt x="4191" y="3185"/>
                    <a:pt x="3865" y="2641"/>
                  </a:cubicBezTo>
                  <a:cubicBezTo>
                    <a:pt x="4300" y="2396"/>
                    <a:pt x="4763" y="2124"/>
                    <a:pt x="5225" y="1851"/>
                  </a:cubicBezTo>
                  <a:cubicBezTo>
                    <a:pt x="4545" y="1797"/>
                    <a:pt x="3892" y="1715"/>
                    <a:pt x="3239" y="1634"/>
                  </a:cubicBezTo>
                  <a:cubicBezTo>
                    <a:pt x="2885" y="1089"/>
                    <a:pt x="2558" y="545"/>
                    <a:pt x="22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4"/>
            <p:cNvSpPr/>
            <p:nvPr/>
          </p:nvSpPr>
          <p:spPr>
            <a:xfrm>
              <a:off x="-2595900" y="2790825"/>
              <a:ext cx="132675" cy="117725"/>
            </a:xfrm>
            <a:custGeom>
              <a:avLst/>
              <a:gdLst/>
              <a:ahLst/>
              <a:cxnLst/>
              <a:rect l="l" t="t" r="r" b="b"/>
              <a:pathLst>
                <a:path w="5307" h="4709" extrusionOk="0">
                  <a:moveTo>
                    <a:pt x="2341" y="0"/>
                  </a:moveTo>
                  <a:lnTo>
                    <a:pt x="2041" y="1361"/>
                  </a:lnTo>
                  <a:cubicBezTo>
                    <a:pt x="1361" y="1089"/>
                    <a:pt x="680" y="844"/>
                    <a:pt x="0" y="544"/>
                  </a:cubicBezTo>
                  <a:lnTo>
                    <a:pt x="0" y="544"/>
                  </a:lnTo>
                  <a:cubicBezTo>
                    <a:pt x="599" y="1116"/>
                    <a:pt x="1198" y="1660"/>
                    <a:pt x="1823" y="2177"/>
                  </a:cubicBezTo>
                  <a:lnTo>
                    <a:pt x="1470" y="3538"/>
                  </a:lnTo>
                  <a:cubicBezTo>
                    <a:pt x="1960" y="3429"/>
                    <a:pt x="2449" y="3320"/>
                    <a:pt x="2939" y="3184"/>
                  </a:cubicBezTo>
                  <a:cubicBezTo>
                    <a:pt x="3565" y="3701"/>
                    <a:pt x="4191" y="4218"/>
                    <a:pt x="4790" y="4708"/>
                  </a:cubicBezTo>
                  <a:cubicBezTo>
                    <a:pt x="4490" y="4109"/>
                    <a:pt x="4164" y="3511"/>
                    <a:pt x="3865" y="2912"/>
                  </a:cubicBezTo>
                  <a:cubicBezTo>
                    <a:pt x="4327" y="2776"/>
                    <a:pt x="4817" y="2613"/>
                    <a:pt x="5307" y="2477"/>
                  </a:cubicBezTo>
                  <a:cubicBezTo>
                    <a:pt x="4627" y="2259"/>
                    <a:pt x="3946" y="2041"/>
                    <a:pt x="3266" y="1823"/>
                  </a:cubicBezTo>
                  <a:cubicBezTo>
                    <a:pt x="2939" y="1197"/>
                    <a:pt x="2640" y="599"/>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4"/>
            <p:cNvSpPr/>
            <p:nvPr/>
          </p:nvSpPr>
          <p:spPr>
            <a:xfrm>
              <a:off x="-1471275" y="2592150"/>
              <a:ext cx="104125" cy="112950"/>
            </a:xfrm>
            <a:custGeom>
              <a:avLst/>
              <a:gdLst/>
              <a:ahLst/>
              <a:cxnLst/>
              <a:rect l="l" t="t" r="r" b="b"/>
              <a:pathLst>
                <a:path w="4165" h="4518" extrusionOk="0">
                  <a:moveTo>
                    <a:pt x="1470" y="0"/>
                  </a:moveTo>
                  <a:cubicBezTo>
                    <a:pt x="1497" y="572"/>
                    <a:pt x="1497" y="1171"/>
                    <a:pt x="1551" y="1742"/>
                  </a:cubicBezTo>
                  <a:cubicBezTo>
                    <a:pt x="1034" y="2042"/>
                    <a:pt x="517" y="2314"/>
                    <a:pt x="0" y="2613"/>
                  </a:cubicBezTo>
                  <a:cubicBezTo>
                    <a:pt x="517" y="2667"/>
                    <a:pt x="1062" y="2749"/>
                    <a:pt x="1606" y="2804"/>
                  </a:cubicBezTo>
                  <a:cubicBezTo>
                    <a:pt x="1633" y="3375"/>
                    <a:pt x="1660" y="3947"/>
                    <a:pt x="1688" y="4518"/>
                  </a:cubicBezTo>
                  <a:cubicBezTo>
                    <a:pt x="1987" y="3974"/>
                    <a:pt x="2286" y="3457"/>
                    <a:pt x="2586" y="2912"/>
                  </a:cubicBezTo>
                  <a:cubicBezTo>
                    <a:pt x="3103" y="2967"/>
                    <a:pt x="3647" y="3021"/>
                    <a:pt x="4164" y="3076"/>
                  </a:cubicBezTo>
                  <a:lnTo>
                    <a:pt x="3130" y="1905"/>
                  </a:lnTo>
                  <a:cubicBezTo>
                    <a:pt x="3429" y="1361"/>
                    <a:pt x="3701" y="817"/>
                    <a:pt x="4001" y="273"/>
                  </a:cubicBezTo>
                  <a:lnTo>
                    <a:pt x="4001" y="273"/>
                  </a:lnTo>
                  <a:cubicBezTo>
                    <a:pt x="3511" y="572"/>
                    <a:pt x="2994" y="871"/>
                    <a:pt x="2477" y="1171"/>
                  </a:cubicBezTo>
                  <a:lnTo>
                    <a:pt x="1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4"/>
            <p:cNvSpPr/>
            <p:nvPr/>
          </p:nvSpPr>
          <p:spPr>
            <a:xfrm>
              <a:off x="-2725175" y="2820750"/>
              <a:ext cx="134725" cy="123175"/>
            </a:xfrm>
            <a:custGeom>
              <a:avLst/>
              <a:gdLst/>
              <a:ahLst/>
              <a:cxnLst/>
              <a:rect l="l" t="t" r="r" b="b"/>
              <a:pathLst>
                <a:path w="5389" h="4927" extrusionOk="0">
                  <a:moveTo>
                    <a:pt x="2422" y="0"/>
                  </a:moveTo>
                  <a:lnTo>
                    <a:pt x="2041" y="1280"/>
                  </a:lnTo>
                  <a:cubicBezTo>
                    <a:pt x="1361" y="953"/>
                    <a:pt x="681" y="626"/>
                    <a:pt x="0" y="273"/>
                  </a:cubicBezTo>
                  <a:lnTo>
                    <a:pt x="0" y="273"/>
                  </a:lnTo>
                  <a:cubicBezTo>
                    <a:pt x="599" y="871"/>
                    <a:pt x="1198" y="1497"/>
                    <a:pt x="1824" y="2096"/>
                  </a:cubicBezTo>
                  <a:lnTo>
                    <a:pt x="1443" y="3402"/>
                  </a:lnTo>
                  <a:cubicBezTo>
                    <a:pt x="1933" y="3321"/>
                    <a:pt x="2450" y="3266"/>
                    <a:pt x="2967" y="3212"/>
                  </a:cubicBezTo>
                  <a:cubicBezTo>
                    <a:pt x="3565" y="3783"/>
                    <a:pt x="4191" y="4355"/>
                    <a:pt x="4817" y="4926"/>
                  </a:cubicBezTo>
                  <a:cubicBezTo>
                    <a:pt x="4491" y="4300"/>
                    <a:pt x="4191" y="3674"/>
                    <a:pt x="3892" y="3048"/>
                  </a:cubicBezTo>
                  <a:cubicBezTo>
                    <a:pt x="4382" y="2967"/>
                    <a:pt x="4899" y="2885"/>
                    <a:pt x="5389" y="2776"/>
                  </a:cubicBezTo>
                  <a:cubicBezTo>
                    <a:pt x="4681" y="2504"/>
                    <a:pt x="4001" y="2205"/>
                    <a:pt x="3321" y="1878"/>
                  </a:cubicBezTo>
                  <a:cubicBezTo>
                    <a:pt x="3021" y="1252"/>
                    <a:pt x="2722" y="626"/>
                    <a:pt x="2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4"/>
            <p:cNvSpPr/>
            <p:nvPr/>
          </p:nvSpPr>
          <p:spPr>
            <a:xfrm>
              <a:off x="-2435350" y="2922125"/>
              <a:ext cx="134050" cy="110925"/>
            </a:xfrm>
            <a:custGeom>
              <a:avLst/>
              <a:gdLst/>
              <a:ahLst/>
              <a:cxnLst/>
              <a:rect l="l" t="t" r="r" b="b"/>
              <a:pathLst>
                <a:path w="5362" h="4437" extrusionOk="0">
                  <a:moveTo>
                    <a:pt x="2341" y="0"/>
                  </a:moveTo>
                  <a:lnTo>
                    <a:pt x="2042" y="1416"/>
                  </a:lnTo>
                  <a:cubicBezTo>
                    <a:pt x="1361" y="1225"/>
                    <a:pt x="681" y="1062"/>
                    <a:pt x="1" y="871"/>
                  </a:cubicBezTo>
                  <a:lnTo>
                    <a:pt x="1" y="871"/>
                  </a:lnTo>
                  <a:cubicBezTo>
                    <a:pt x="627" y="1361"/>
                    <a:pt x="1253" y="1824"/>
                    <a:pt x="1878" y="2286"/>
                  </a:cubicBezTo>
                  <a:lnTo>
                    <a:pt x="1606" y="3674"/>
                  </a:lnTo>
                  <a:cubicBezTo>
                    <a:pt x="2096" y="3511"/>
                    <a:pt x="2586" y="3321"/>
                    <a:pt x="3049" y="3130"/>
                  </a:cubicBezTo>
                  <a:cubicBezTo>
                    <a:pt x="3702" y="3565"/>
                    <a:pt x="4328" y="4001"/>
                    <a:pt x="4981" y="4436"/>
                  </a:cubicBezTo>
                  <a:cubicBezTo>
                    <a:pt x="4627" y="3865"/>
                    <a:pt x="4301" y="3321"/>
                    <a:pt x="3947" y="2749"/>
                  </a:cubicBezTo>
                  <a:cubicBezTo>
                    <a:pt x="4437" y="2531"/>
                    <a:pt x="4899" y="2341"/>
                    <a:pt x="5362" y="2096"/>
                  </a:cubicBezTo>
                  <a:cubicBezTo>
                    <a:pt x="4682" y="1987"/>
                    <a:pt x="4001" y="1851"/>
                    <a:pt x="3321" y="1688"/>
                  </a:cubicBezTo>
                  <a:cubicBezTo>
                    <a:pt x="2994" y="1143"/>
                    <a:pt x="2668" y="572"/>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4"/>
            <p:cNvSpPr/>
            <p:nvPr/>
          </p:nvSpPr>
          <p:spPr>
            <a:xfrm>
              <a:off x="-2157075" y="2958850"/>
              <a:ext cx="130650" cy="100725"/>
            </a:xfrm>
            <a:custGeom>
              <a:avLst/>
              <a:gdLst/>
              <a:ahLst/>
              <a:cxnLst/>
              <a:rect l="l" t="t" r="r" b="b"/>
              <a:pathLst>
                <a:path w="5226" h="4029" extrusionOk="0">
                  <a:moveTo>
                    <a:pt x="2205" y="1"/>
                  </a:moveTo>
                  <a:lnTo>
                    <a:pt x="2014" y="1525"/>
                  </a:lnTo>
                  <a:cubicBezTo>
                    <a:pt x="1334" y="1498"/>
                    <a:pt x="681" y="1443"/>
                    <a:pt x="0" y="1389"/>
                  </a:cubicBezTo>
                  <a:lnTo>
                    <a:pt x="0" y="1389"/>
                  </a:lnTo>
                  <a:cubicBezTo>
                    <a:pt x="653" y="1770"/>
                    <a:pt x="1279" y="2124"/>
                    <a:pt x="1905" y="2450"/>
                  </a:cubicBezTo>
                  <a:lnTo>
                    <a:pt x="1715" y="3947"/>
                  </a:lnTo>
                  <a:cubicBezTo>
                    <a:pt x="2177" y="3675"/>
                    <a:pt x="2640" y="3376"/>
                    <a:pt x="3076" y="3076"/>
                  </a:cubicBezTo>
                  <a:cubicBezTo>
                    <a:pt x="3701" y="3403"/>
                    <a:pt x="4355" y="3729"/>
                    <a:pt x="4981" y="4029"/>
                  </a:cubicBezTo>
                  <a:cubicBezTo>
                    <a:pt x="4627" y="3539"/>
                    <a:pt x="4246" y="3022"/>
                    <a:pt x="3892" y="2505"/>
                  </a:cubicBezTo>
                  <a:cubicBezTo>
                    <a:pt x="4355" y="2205"/>
                    <a:pt x="4790" y="1879"/>
                    <a:pt x="5225" y="1552"/>
                  </a:cubicBezTo>
                  <a:lnTo>
                    <a:pt x="3239" y="1552"/>
                  </a:lnTo>
                  <a:cubicBezTo>
                    <a:pt x="2885" y="1035"/>
                    <a:pt x="2531" y="518"/>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44"/>
            <p:cNvSpPr/>
            <p:nvPr/>
          </p:nvSpPr>
          <p:spPr>
            <a:xfrm>
              <a:off x="-1889025" y="2941850"/>
              <a:ext cx="121825" cy="104125"/>
            </a:xfrm>
            <a:custGeom>
              <a:avLst/>
              <a:gdLst/>
              <a:ahLst/>
              <a:cxnLst/>
              <a:rect l="l" t="t" r="r" b="b"/>
              <a:pathLst>
                <a:path w="4873" h="4165" extrusionOk="0">
                  <a:moveTo>
                    <a:pt x="1960" y="1"/>
                  </a:moveTo>
                  <a:lnTo>
                    <a:pt x="1878" y="1579"/>
                  </a:lnTo>
                  <a:cubicBezTo>
                    <a:pt x="1253" y="1688"/>
                    <a:pt x="627" y="1770"/>
                    <a:pt x="1" y="1851"/>
                  </a:cubicBezTo>
                  <a:cubicBezTo>
                    <a:pt x="599" y="2096"/>
                    <a:pt x="1225" y="2341"/>
                    <a:pt x="1824" y="2586"/>
                  </a:cubicBezTo>
                  <a:lnTo>
                    <a:pt x="1770" y="4164"/>
                  </a:lnTo>
                  <a:cubicBezTo>
                    <a:pt x="2178" y="3783"/>
                    <a:pt x="2559" y="3402"/>
                    <a:pt x="2967" y="2994"/>
                  </a:cubicBezTo>
                  <a:cubicBezTo>
                    <a:pt x="3566" y="3239"/>
                    <a:pt x="4192" y="3430"/>
                    <a:pt x="4790" y="3647"/>
                  </a:cubicBezTo>
                  <a:cubicBezTo>
                    <a:pt x="4437" y="3185"/>
                    <a:pt x="4083" y="2722"/>
                    <a:pt x="3702" y="2259"/>
                  </a:cubicBezTo>
                  <a:cubicBezTo>
                    <a:pt x="4110" y="1851"/>
                    <a:pt x="4491" y="1443"/>
                    <a:pt x="4872" y="1035"/>
                  </a:cubicBezTo>
                  <a:lnTo>
                    <a:pt x="4872" y="1035"/>
                  </a:lnTo>
                  <a:cubicBezTo>
                    <a:pt x="4273" y="1171"/>
                    <a:pt x="3647" y="1280"/>
                    <a:pt x="3021" y="1389"/>
                  </a:cubicBezTo>
                  <a:cubicBezTo>
                    <a:pt x="2668" y="926"/>
                    <a:pt x="2314" y="463"/>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4"/>
            <p:cNvSpPr/>
            <p:nvPr/>
          </p:nvSpPr>
          <p:spPr>
            <a:xfrm>
              <a:off x="-1638650" y="2876550"/>
              <a:ext cx="115000" cy="109550"/>
            </a:xfrm>
            <a:custGeom>
              <a:avLst/>
              <a:gdLst/>
              <a:ahLst/>
              <a:cxnLst/>
              <a:rect l="l" t="t" r="r" b="b"/>
              <a:pathLst>
                <a:path w="4600" h="4382" extrusionOk="0">
                  <a:moveTo>
                    <a:pt x="1715" y="0"/>
                  </a:moveTo>
                  <a:cubicBezTo>
                    <a:pt x="1715" y="572"/>
                    <a:pt x="1742" y="1116"/>
                    <a:pt x="1742" y="1687"/>
                  </a:cubicBezTo>
                  <a:cubicBezTo>
                    <a:pt x="1171" y="1878"/>
                    <a:pt x="599" y="2096"/>
                    <a:pt x="1" y="2259"/>
                  </a:cubicBezTo>
                  <a:cubicBezTo>
                    <a:pt x="599" y="2422"/>
                    <a:pt x="1171" y="2585"/>
                    <a:pt x="1769" y="2721"/>
                  </a:cubicBezTo>
                  <a:cubicBezTo>
                    <a:pt x="1769" y="3266"/>
                    <a:pt x="1769" y="3837"/>
                    <a:pt x="1769" y="4382"/>
                  </a:cubicBezTo>
                  <a:cubicBezTo>
                    <a:pt x="2150" y="3919"/>
                    <a:pt x="2504" y="3456"/>
                    <a:pt x="2831" y="2966"/>
                  </a:cubicBezTo>
                  <a:cubicBezTo>
                    <a:pt x="3430" y="3102"/>
                    <a:pt x="4001" y="3211"/>
                    <a:pt x="4600" y="3347"/>
                  </a:cubicBezTo>
                  <a:cubicBezTo>
                    <a:pt x="4219" y="2912"/>
                    <a:pt x="3865" y="2504"/>
                    <a:pt x="3484" y="2068"/>
                  </a:cubicBezTo>
                  <a:cubicBezTo>
                    <a:pt x="3838" y="1606"/>
                    <a:pt x="4164" y="1116"/>
                    <a:pt x="4518" y="599"/>
                  </a:cubicBezTo>
                  <a:lnTo>
                    <a:pt x="4518" y="599"/>
                  </a:lnTo>
                  <a:cubicBezTo>
                    <a:pt x="3947" y="844"/>
                    <a:pt x="3375" y="1061"/>
                    <a:pt x="2804" y="1279"/>
                  </a:cubicBezTo>
                  <a:cubicBezTo>
                    <a:pt x="2450" y="871"/>
                    <a:pt x="2096" y="435"/>
                    <a:pt x="1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4"/>
            <p:cNvSpPr/>
            <p:nvPr/>
          </p:nvSpPr>
          <p:spPr>
            <a:xfrm>
              <a:off x="-1402575" y="2768350"/>
              <a:ext cx="107525" cy="112975"/>
            </a:xfrm>
            <a:custGeom>
              <a:avLst/>
              <a:gdLst/>
              <a:ahLst/>
              <a:cxnLst/>
              <a:rect l="l" t="t" r="r" b="b"/>
              <a:pathLst>
                <a:path w="4301" h="4519" extrusionOk="0">
                  <a:moveTo>
                    <a:pt x="1470" y="1"/>
                  </a:moveTo>
                  <a:lnTo>
                    <a:pt x="1470" y="1"/>
                  </a:lnTo>
                  <a:cubicBezTo>
                    <a:pt x="1498" y="572"/>
                    <a:pt x="1552" y="1144"/>
                    <a:pt x="1579" y="1715"/>
                  </a:cubicBezTo>
                  <a:cubicBezTo>
                    <a:pt x="1035" y="2015"/>
                    <a:pt x="518" y="2314"/>
                    <a:pt x="1" y="2586"/>
                  </a:cubicBezTo>
                  <a:cubicBezTo>
                    <a:pt x="545" y="2668"/>
                    <a:pt x="1089" y="2722"/>
                    <a:pt x="1634" y="2777"/>
                  </a:cubicBezTo>
                  <a:cubicBezTo>
                    <a:pt x="1688" y="3348"/>
                    <a:pt x="1715" y="3920"/>
                    <a:pt x="1743" y="4519"/>
                  </a:cubicBezTo>
                  <a:cubicBezTo>
                    <a:pt x="2042" y="3974"/>
                    <a:pt x="2369" y="3430"/>
                    <a:pt x="2668" y="2886"/>
                  </a:cubicBezTo>
                  <a:cubicBezTo>
                    <a:pt x="3212" y="2940"/>
                    <a:pt x="3756" y="2967"/>
                    <a:pt x="4301" y="3022"/>
                  </a:cubicBezTo>
                  <a:lnTo>
                    <a:pt x="3212" y="1852"/>
                  </a:lnTo>
                  <a:cubicBezTo>
                    <a:pt x="3512" y="1307"/>
                    <a:pt x="3784" y="763"/>
                    <a:pt x="4083" y="191"/>
                  </a:cubicBezTo>
                  <a:lnTo>
                    <a:pt x="4083" y="191"/>
                  </a:lnTo>
                  <a:cubicBezTo>
                    <a:pt x="3566" y="518"/>
                    <a:pt x="3049" y="845"/>
                    <a:pt x="2532" y="1144"/>
                  </a:cubicBezTo>
                  <a:lnTo>
                    <a:pt x="14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4"/>
            <p:cNvSpPr/>
            <p:nvPr/>
          </p:nvSpPr>
          <p:spPr>
            <a:xfrm>
              <a:off x="-2926550" y="1783875"/>
              <a:ext cx="472850" cy="3927050"/>
            </a:xfrm>
            <a:custGeom>
              <a:avLst/>
              <a:gdLst/>
              <a:ahLst/>
              <a:cxnLst/>
              <a:rect l="l" t="t" r="r" b="b"/>
              <a:pathLst>
                <a:path w="18914" h="157082" extrusionOk="0">
                  <a:moveTo>
                    <a:pt x="3211" y="1"/>
                  </a:moveTo>
                  <a:lnTo>
                    <a:pt x="0" y="327"/>
                  </a:lnTo>
                  <a:lnTo>
                    <a:pt x="15703" y="157082"/>
                  </a:lnTo>
                  <a:lnTo>
                    <a:pt x="18914" y="156782"/>
                  </a:lnTo>
                  <a:lnTo>
                    <a:pt x="32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4"/>
            <p:cNvSpPr/>
            <p:nvPr/>
          </p:nvSpPr>
          <p:spPr>
            <a:xfrm>
              <a:off x="-99675" y="5546250"/>
              <a:ext cx="700" cy="3425"/>
            </a:xfrm>
            <a:custGeom>
              <a:avLst/>
              <a:gdLst/>
              <a:ahLst/>
              <a:cxnLst/>
              <a:rect l="l" t="t" r="r" b="b"/>
              <a:pathLst>
                <a:path w="28" h="137" extrusionOk="0">
                  <a:moveTo>
                    <a:pt x="0" y="1"/>
                  </a:moveTo>
                  <a:lnTo>
                    <a:pt x="0" y="137"/>
                  </a:lnTo>
                  <a:cubicBezTo>
                    <a:pt x="27" y="83"/>
                    <a:pt x="27" y="55"/>
                    <a:pt x="0" y="1"/>
                  </a:cubicBezTo>
                  <a:close/>
                </a:path>
              </a:pathLst>
            </a:custGeom>
            <a:solidFill>
              <a:srgbClr val="3A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A person with a beard and hat&#10;&#10;Description automatically generated">
            <a:extLst>
              <a:ext uri="{FF2B5EF4-FFF2-40B4-BE49-F238E27FC236}">
                <a16:creationId xmlns:a16="http://schemas.microsoft.com/office/drawing/2014/main" id="{43C0B223-CE0F-43CE-419D-0EB997654D02}"/>
              </a:ext>
            </a:extLst>
          </p:cNvPr>
          <p:cNvPicPr>
            <a:picLocks noChangeAspect="1"/>
          </p:cNvPicPr>
          <p:nvPr/>
        </p:nvPicPr>
        <p:blipFill>
          <a:blip r:embed="rId3"/>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1224933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4" name="Google Shape;1300;p55">
            <a:extLst>
              <a:ext uri="{FF2B5EF4-FFF2-40B4-BE49-F238E27FC236}">
                <a16:creationId xmlns:a16="http://schemas.microsoft.com/office/drawing/2014/main" id="{CFA7FECD-BA98-76D1-96CE-47F356E9A6A2}"/>
              </a:ext>
            </a:extLst>
          </p:cNvPr>
          <p:cNvSpPr txBox="1">
            <a:spLocks noGrp="1"/>
          </p:cNvSpPr>
          <p:nvPr>
            <p:ph type="title"/>
          </p:nvPr>
        </p:nvSpPr>
        <p:spPr>
          <a:xfrm>
            <a:off x="522407" y="1427578"/>
            <a:ext cx="7832486" cy="1983543"/>
          </a:xfrm>
          <a:prstGeom prst="rect">
            <a:avLst/>
          </a:prstGeom>
        </p:spPr>
        <p:txBody>
          <a:bodyPr spcFirstLastPara="1" wrap="square" lIns="91425" tIns="91425" rIns="91425" bIns="91425" anchor="ctr" anchorCtr="0">
            <a:noAutofit/>
          </a:bodyPr>
          <a:lstStyle/>
          <a:p>
            <a:r>
              <a:rPr lang="en-US" sz="3600" u="sng" dirty="0">
                <a:solidFill>
                  <a:schemeClr val="bg2"/>
                </a:solidFill>
              </a:rPr>
              <a:t>#1 Mistake:</a:t>
            </a:r>
            <a:br>
              <a:rPr lang="en-US" sz="3600" u="sng" dirty="0">
                <a:solidFill>
                  <a:schemeClr val="bg2"/>
                </a:solidFill>
              </a:rPr>
            </a:br>
            <a:br>
              <a:rPr lang="en-US" sz="3600" dirty="0">
                <a:solidFill>
                  <a:schemeClr val="accent1"/>
                </a:solidFill>
              </a:rPr>
            </a:br>
            <a:r>
              <a:rPr lang="en-US" sz="3600" dirty="0">
                <a:solidFill>
                  <a:schemeClr val="accent1"/>
                </a:solidFill>
              </a:rPr>
              <a:t>Taking Your Money Out Of The Market Because Of Volatility &amp; Political Fears...</a:t>
            </a:r>
            <a:br>
              <a:rPr lang="en-US" sz="3600" dirty="0">
                <a:solidFill>
                  <a:schemeClr val="accent1"/>
                </a:solidFill>
              </a:rPr>
            </a:br>
            <a:endParaRPr sz="3600" dirty="0">
              <a:solidFill>
                <a:schemeClr val="accent1"/>
              </a:solidFill>
            </a:endParaRPr>
          </a:p>
        </p:txBody>
      </p:sp>
      <p:pic>
        <p:nvPicPr>
          <p:cNvPr id="17" name="Picture 16" descr="A person with a beard and hat&#10;&#10;Description automatically generated">
            <a:extLst>
              <a:ext uri="{FF2B5EF4-FFF2-40B4-BE49-F238E27FC236}">
                <a16:creationId xmlns:a16="http://schemas.microsoft.com/office/drawing/2014/main" id="{351016CB-AD4A-5301-F0AF-15F04038DA11}"/>
              </a:ext>
            </a:extLst>
          </p:cNvPr>
          <p:cNvPicPr>
            <a:picLocks noChangeAspect="1"/>
          </p:cNvPicPr>
          <p:nvPr/>
        </p:nvPicPr>
        <p:blipFill>
          <a:blip r:embed="rId4"/>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3713991663"/>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3B781D2-5D64-D801-768D-8E6636B9EB8C}"/>
              </a:ext>
            </a:extLst>
          </p:cNvPr>
          <p:cNvSpPr txBox="1"/>
          <p:nvPr/>
        </p:nvSpPr>
        <p:spPr>
          <a:xfrm>
            <a:off x="1179175" y="1294477"/>
            <a:ext cx="3335305" cy="584775"/>
          </a:xfrm>
          <a:prstGeom prst="rect">
            <a:avLst/>
          </a:prstGeom>
          <a:noFill/>
        </p:spPr>
        <p:txBody>
          <a:bodyPr wrap="square">
            <a:spAutoFit/>
          </a:bodyPr>
          <a:lstStyle/>
          <a:p>
            <a:pPr algn="ctr"/>
            <a:endParaRPr lang="en-US" sz="3200" b="1" dirty="0">
              <a:solidFill>
                <a:srgbClr val="5B2324"/>
              </a:solidFill>
              <a:latin typeface="Pathway Gothic One"/>
              <a:sym typeface="Pathway Gothic One"/>
            </a:endParaRPr>
          </a:p>
        </p:txBody>
      </p:sp>
      <p:pic>
        <p:nvPicPr>
          <p:cNvPr id="10" name="Picture 9" descr="A person with a beard and hat&#10;&#10;Description automatically generated">
            <a:extLst>
              <a:ext uri="{FF2B5EF4-FFF2-40B4-BE49-F238E27FC236}">
                <a16:creationId xmlns:a16="http://schemas.microsoft.com/office/drawing/2014/main" id="{03E59AED-9838-FB10-C41D-AD76314799A6}"/>
              </a:ext>
            </a:extLst>
          </p:cNvPr>
          <p:cNvPicPr>
            <a:picLocks noChangeAspect="1"/>
          </p:cNvPicPr>
          <p:nvPr/>
        </p:nvPicPr>
        <p:blipFill>
          <a:blip r:embed="rId2"/>
          <a:stretch>
            <a:fillRect/>
          </a:stretch>
        </p:blipFill>
        <p:spPr>
          <a:xfrm>
            <a:off x="7377802" y="3804025"/>
            <a:ext cx="1594131" cy="1230039"/>
          </a:xfrm>
          <a:prstGeom prst="rect">
            <a:avLst/>
          </a:prstGeom>
        </p:spPr>
      </p:pic>
      <p:sp>
        <p:nvSpPr>
          <p:cNvPr id="17" name="Google Shape;707;p43">
            <a:extLst>
              <a:ext uri="{FF2B5EF4-FFF2-40B4-BE49-F238E27FC236}">
                <a16:creationId xmlns:a16="http://schemas.microsoft.com/office/drawing/2014/main" id="{76C47C54-0265-593E-9D34-B30F07912338}"/>
              </a:ext>
            </a:extLst>
          </p:cNvPr>
          <p:cNvSpPr txBox="1">
            <a:spLocks/>
          </p:cNvSpPr>
          <p:nvPr/>
        </p:nvSpPr>
        <p:spPr>
          <a:xfrm>
            <a:off x="698727" y="246995"/>
            <a:ext cx="7861589" cy="133986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t>The market generally prevails regardless of President! </a:t>
            </a:r>
          </a:p>
        </p:txBody>
      </p:sp>
      <p:pic>
        <p:nvPicPr>
          <p:cNvPr id="2050" name="Picture 2" descr="S&amp;P 500 Performance by President through 2023">
            <a:extLst>
              <a:ext uri="{FF2B5EF4-FFF2-40B4-BE49-F238E27FC236}">
                <a16:creationId xmlns:a16="http://schemas.microsoft.com/office/drawing/2014/main" id="{AD21D749-083A-C8AC-5F50-AF8F805823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9661" y="1147378"/>
            <a:ext cx="5244150" cy="3749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902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sp>
        <p:nvSpPr>
          <p:cNvPr id="1300" name="Google Shape;1300;p55"/>
          <p:cNvSpPr txBox="1">
            <a:spLocks noGrp="1"/>
          </p:cNvSpPr>
          <p:nvPr>
            <p:ph type="title"/>
          </p:nvPr>
        </p:nvSpPr>
        <p:spPr>
          <a:xfrm>
            <a:off x="3472815" y="2613176"/>
            <a:ext cx="5499117" cy="60523"/>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dirty="0"/>
              <a:t>BUT AS</a:t>
            </a:r>
            <a:br>
              <a:rPr lang="en" dirty="0"/>
            </a:br>
            <a:r>
              <a:rPr lang="en" dirty="0"/>
              <a:t>TRADERS...</a:t>
            </a:r>
            <a:br>
              <a:rPr lang="en" dirty="0"/>
            </a:br>
            <a:r>
              <a:rPr lang="en" dirty="0"/>
              <a:t>WE </a:t>
            </a:r>
            <a:r>
              <a:rPr lang="en" i="1" dirty="0">
                <a:solidFill>
                  <a:schemeClr val="bg2"/>
                </a:solidFill>
              </a:rPr>
              <a:t>LOVE</a:t>
            </a:r>
            <a:r>
              <a:rPr lang="en" dirty="0"/>
              <a:t> </a:t>
            </a:r>
            <a:r>
              <a:rPr lang="en-US" dirty="0"/>
              <a:t>VOLATILITY</a:t>
            </a:r>
            <a:r>
              <a:rPr lang="en" dirty="0"/>
              <a:t>! 🤑</a:t>
            </a:r>
            <a:endParaRPr dirty="0"/>
          </a:p>
        </p:txBody>
      </p:sp>
      <p:grpSp>
        <p:nvGrpSpPr>
          <p:cNvPr id="1303" name="Google Shape;1303;p55"/>
          <p:cNvGrpSpPr/>
          <p:nvPr/>
        </p:nvGrpSpPr>
        <p:grpSpPr>
          <a:xfrm>
            <a:off x="-2363439" y="478125"/>
            <a:ext cx="8937464" cy="4951137"/>
            <a:chOff x="-2363439" y="478125"/>
            <a:chExt cx="8937464" cy="4951137"/>
          </a:xfrm>
        </p:grpSpPr>
        <p:grpSp>
          <p:nvGrpSpPr>
            <p:cNvPr id="1304" name="Google Shape;1304;p55"/>
            <p:cNvGrpSpPr/>
            <p:nvPr/>
          </p:nvGrpSpPr>
          <p:grpSpPr>
            <a:xfrm>
              <a:off x="-2363439" y="2264794"/>
              <a:ext cx="8937464" cy="3164468"/>
              <a:chOff x="-3963639" y="2283844"/>
              <a:chExt cx="8937464" cy="3164468"/>
            </a:xfrm>
          </p:grpSpPr>
          <p:grpSp>
            <p:nvGrpSpPr>
              <p:cNvPr id="1305" name="Google Shape;1305;p55"/>
              <p:cNvGrpSpPr/>
              <p:nvPr/>
            </p:nvGrpSpPr>
            <p:grpSpPr>
              <a:xfrm flipH="1">
                <a:off x="-3963639" y="2283844"/>
                <a:ext cx="8040351" cy="3142315"/>
                <a:chOff x="11284450" y="2937165"/>
                <a:chExt cx="4425313" cy="2269311"/>
              </a:xfrm>
            </p:grpSpPr>
            <p:sp>
              <p:nvSpPr>
                <p:cNvPr id="1306" name="Google Shape;1306;p55"/>
                <p:cNvSpPr/>
                <p:nvPr/>
              </p:nvSpPr>
              <p:spPr>
                <a:xfrm>
                  <a:off x="11284450" y="2937165"/>
                  <a:ext cx="4425313" cy="2269311"/>
                </a:xfrm>
                <a:custGeom>
                  <a:avLst/>
                  <a:gdLst/>
                  <a:ahLst/>
                  <a:cxnLst/>
                  <a:rect l="l" t="t" r="r" b="b"/>
                  <a:pathLst>
                    <a:path w="158174" h="81112" extrusionOk="0">
                      <a:moveTo>
                        <a:pt x="113278" y="1"/>
                      </a:moveTo>
                      <a:lnTo>
                        <a:pt x="108950" y="17716"/>
                      </a:lnTo>
                      <a:lnTo>
                        <a:pt x="103256" y="18703"/>
                      </a:lnTo>
                      <a:lnTo>
                        <a:pt x="100168" y="20677"/>
                      </a:lnTo>
                      <a:cubicBezTo>
                        <a:pt x="98270" y="25612"/>
                        <a:pt x="95411" y="30193"/>
                        <a:pt x="91867" y="34546"/>
                      </a:cubicBezTo>
                      <a:cubicBezTo>
                        <a:pt x="88198" y="35533"/>
                        <a:pt x="84073" y="37304"/>
                        <a:pt x="79745" y="39380"/>
                      </a:cubicBezTo>
                      <a:lnTo>
                        <a:pt x="76759" y="39380"/>
                      </a:lnTo>
                      <a:lnTo>
                        <a:pt x="70229" y="42442"/>
                      </a:lnTo>
                      <a:lnTo>
                        <a:pt x="66256" y="42442"/>
                      </a:lnTo>
                      <a:lnTo>
                        <a:pt x="64535" y="44796"/>
                      </a:lnTo>
                      <a:cubicBezTo>
                        <a:pt x="63093" y="53527"/>
                        <a:pt x="58891" y="59752"/>
                        <a:pt x="52969" y="64384"/>
                      </a:cubicBezTo>
                      <a:cubicBezTo>
                        <a:pt x="51628" y="65421"/>
                        <a:pt x="50084" y="66130"/>
                        <a:pt x="48439" y="66484"/>
                      </a:cubicBezTo>
                      <a:lnTo>
                        <a:pt x="47933" y="66585"/>
                      </a:lnTo>
                      <a:lnTo>
                        <a:pt x="46288" y="67699"/>
                      </a:lnTo>
                      <a:cubicBezTo>
                        <a:pt x="44947" y="68585"/>
                        <a:pt x="43352" y="69066"/>
                        <a:pt x="41758" y="69091"/>
                      </a:cubicBezTo>
                      <a:cubicBezTo>
                        <a:pt x="38493" y="69141"/>
                        <a:pt x="32850" y="69243"/>
                        <a:pt x="30496" y="69420"/>
                      </a:cubicBezTo>
                      <a:cubicBezTo>
                        <a:pt x="26599" y="69749"/>
                        <a:pt x="18880" y="71090"/>
                        <a:pt x="14982" y="71546"/>
                      </a:cubicBezTo>
                      <a:cubicBezTo>
                        <a:pt x="13236" y="71723"/>
                        <a:pt x="9162" y="71976"/>
                        <a:pt x="6555" y="72153"/>
                      </a:cubicBezTo>
                      <a:cubicBezTo>
                        <a:pt x="6380" y="72162"/>
                        <a:pt x="6204" y="72166"/>
                        <a:pt x="6029" y="72166"/>
                      </a:cubicBezTo>
                      <a:cubicBezTo>
                        <a:pt x="4682" y="72166"/>
                        <a:pt x="3329" y="71909"/>
                        <a:pt x="2076" y="71394"/>
                      </a:cubicBezTo>
                      <a:lnTo>
                        <a:pt x="0" y="70559"/>
                      </a:lnTo>
                      <a:lnTo>
                        <a:pt x="0" y="81112"/>
                      </a:lnTo>
                      <a:lnTo>
                        <a:pt x="158174" y="81112"/>
                      </a:lnTo>
                      <a:lnTo>
                        <a:pt x="158174" y="17033"/>
                      </a:lnTo>
                      <a:cubicBezTo>
                        <a:pt x="156605" y="13616"/>
                        <a:pt x="153846" y="9390"/>
                        <a:pt x="150809" y="4354"/>
                      </a:cubicBezTo>
                      <a:cubicBezTo>
                        <a:pt x="150556" y="3949"/>
                        <a:pt x="150151" y="3721"/>
                        <a:pt x="149670" y="3721"/>
                      </a:cubicBezTo>
                      <a:lnTo>
                        <a:pt x="135447" y="3721"/>
                      </a:lnTo>
                      <a:lnTo>
                        <a:pt x="131474" y="735"/>
                      </a:lnTo>
                      <a:lnTo>
                        <a:pt x="113278"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55"/>
                <p:cNvSpPr/>
                <p:nvPr/>
              </p:nvSpPr>
              <p:spPr>
                <a:xfrm>
                  <a:off x="11284450" y="3323058"/>
                  <a:ext cx="4425313" cy="1883417"/>
                </a:xfrm>
                <a:custGeom>
                  <a:avLst/>
                  <a:gdLst/>
                  <a:ahLst/>
                  <a:cxnLst/>
                  <a:rect l="l" t="t" r="r" b="b"/>
                  <a:pathLst>
                    <a:path w="158174" h="67319" extrusionOk="0">
                      <a:moveTo>
                        <a:pt x="156504" y="1"/>
                      </a:moveTo>
                      <a:cubicBezTo>
                        <a:pt x="156504" y="1"/>
                        <a:pt x="146456" y="2228"/>
                        <a:pt x="141749" y="4758"/>
                      </a:cubicBezTo>
                      <a:cubicBezTo>
                        <a:pt x="137067" y="7289"/>
                        <a:pt x="135574" y="8960"/>
                        <a:pt x="135574" y="8960"/>
                      </a:cubicBezTo>
                      <a:cubicBezTo>
                        <a:pt x="135574" y="8960"/>
                        <a:pt x="128133" y="20601"/>
                        <a:pt x="123932" y="25384"/>
                      </a:cubicBezTo>
                      <a:cubicBezTo>
                        <a:pt x="119731" y="30167"/>
                        <a:pt x="114442" y="35836"/>
                        <a:pt x="114442" y="35836"/>
                      </a:cubicBezTo>
                      <a:cubicBezTo>
                        <a:pt x="114442" y="35836"/>
                        <a:pt x="101408" y="36697"/>
                        <a:pt x="94398" y="42644"/>
                      </a:cubicBezTo>
                      <a:cubicBezTo>
                        <a:pt x="87363" y="48566"/>
                        <a:pt x="86882" y="58816"/>
                        <a:pt x="77619" y="60790"/>
                      </a:cubicBezTo>
                      <a:cubicBezTo>
                        <a:pt x="76301" y="61074"/>
                        <a:pt x="75072" y="61196"/>
                        <a:pt x="73934" y="61196"/>
                      </a:cubicBezTo>
                      <a:cubicBezTo>
                        <a:pt x="67078" y="61196"/>
                        <a:pt x="63523" y="56766"/>
                        <a:pt x="63523" y="56766"/>
                      </a:cubicBezTo>
                      <a:lnTo>
                        <a:pt x="59220" y="56993"/>
                      </a:lnTo>
                      <a:lnTo>
                        <a:pt x="54108" y="62612"/>
                      </a:lnTo>
                      <a:cubicBezTo>
                        <a:pt x="54108" y="62612"/>
                        <a:pt x="46846" y="60533"/>
                        <a:pt x="39491" y="60533"/>
                      </a:cubicBezTo>
                      <a:cubicBezTo>
                        <a:pt x="36389" y="60533"/>
                        <a:pt x="33271" y="60903"/>
                        <a:pt x="30673" y="61954"/>
                      </a:cubicBezTo>
                      <a:cubicBezTo>
                        <a:pt x="25719" y="63964"/>
                        <a:pt x="19932" y="64891"/>
                        <a:pt x="15248" y="64891"/>
                      </a:cubicBezTo>
                      <a:cubicBezTo>
                        <a:pt x="11678" y="64891"/>
                        <a:pt x="8748" y="64353"/>
                        <a:pt x="7314" y="63346"/>
                      </a:cubicBezTo>
                      <a:cubicBezTo>
                        <a:pt x="4024" y="61043"/>
                        <a:pt x="0" y="56766"/>
                        <a:pt x="0" y="56766"/>
                      </a:cubicBezTo>
                      <a:lnTo>
                        <a:pt x="0" y="67319"/>
                      </a:lnTo>
                      <a:lnTo>
                        <a:pt x="158174" y="67319"/>
                      </a:lnTo>
                      <a:lnTo>
                        <a:pt x="158174" y="3240"/>
                      </a:lnTo>
                      <a:lnTo>
                        <a:pt x="156504"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55"/>
                <p:cNvSpPr/>
                <p:nvPr/>
              </p:nvSpPr>
              <p:spPr>
                <a:xfrm>
                  <a:off x="14332598" y="2937165"/>
                  <a:ext cx="582044" cy="643650"/>
                </a:xfrm>
                <a:custGeom>
                  <a:avLst/>
                  <a:gdLst/>
                  <a:ahLst/>
                  <a:cxnLst/>
                  <a:rect l="l" t="t" r="r" b="b"/>
                  <a:pathLst>
                    <a:path w="20804" h="23006" extrusionOk="0">
                      <a:moveTo>
                        <a:pt x="4353" y="1"/>
                      </a:moveTo>
                      <a:lnTo>
                        <a:pt x="0" y="17716"/>
                      </a:lnTo>
                      <a:cubicBezTo>
                        <a:pt x="0" y="17716"/>
                        <a:pt x="6226" y="18476"/>
                        <a:pt x="8225" y="18956"/>
                      </a:cubicBezTo>
                      <a:cubicBezTo>
                        <a:pt x="11465" y="19690"/>
                        <a:pt x="20803" y="23006"/>
                        <a:pt x="20803" y="23006"/>
                      </a:cubicBezTo>
                      <a:lnTo>
                        <a:pt x="20803" y="21664"/>
                      </a:lnTo>
                      <a:lnTo>
                        <a:pt x="19867" y="18248"/>
                      </a:lnTo>
                      <a:cubicBezTo>
                        <a:pt x="19867" y="18248"/>
                        <a:pt x="13388" y="15211"/>
                        <a:pt x="11085" y="9213"/>
                      </a:cubicBezTo>
                      <a:cubicBezTo>
                        <a:pt x="9693" y="5594"/>
                        <a:pt x="7365" y="2405"/>
                        <a:pt x="4353"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5"/>
                <p:cNvSpPr/>
                <p:nvPr/>
              </p:nvSpPr>
              <p:spPr>
                <a:xfrm>
                  <a:off x="13854659" y="3514956"/>
                  <a:ext cx="768962" cy="590353"/>
                </a:xfrm>
                <a:custGeom>
                  <a:avLst/>
                  <a:gdLst/>
                  <a:ahLst/>
                  <a:cxnLst/>
                  <a:rect l="l" t="t" r="r" b="b"/>
                  <a:pathLst>
                    <a:path w="27485" h="21101" extrusionOk="0">
                      <a:moveTo>
                        <a:pt x="8301" y="0"/>
                      </a:moveTo>
                      <a:lnTo>
                        <a:pt x="0" y="13869"/>
                      </a:lnTo>
                      <a:cubicBezTo>
                        <a:pt x="0" y="13869"/>
                        <a:pt x="5340" y="19335"/>
                        <a:pt x="9795" y="20550"/>
                      </a:cubicBezTo>
                      <a:cubicBezTo>
                        <a:pt x="11279" y="20963"/>
                        <a:pt x="13520" y="21101"/>
                        <a:pt x="15849" y="21101"/>
                      </a:cubicBezTo>
                      <a:cubicBezTo>
                        <a:pt x="20505" y="21101"/>
                        <a:pt x="25511" y="20550"/>
                        <a:pt x="25511" y="20550"/>
                      </a:cubicBezTo>
                      <a:lnTo>
                        <a:pt x="27485" y="17968"/>
                      </a:lnTo>
                      <a:cubicBezTo>
                        <a:pt x="27485" y="17968"/>
                        <a:pt x="12148" y="9541"/>
                        <a:pt x="10149" y="7061"/>
                      </a:cubicBezTo>
                      <a:cubicBezTo>
                        <a:pt x="8175" y="4606"/>
                        <a:pt x="8301" y="0"/>
                        <a:pt x="8301"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5"/>
                <p:cNvSpPr/>
                <p:nvPr/>
              </p:nvSpPr>
              <p:spPr>
                <a:xfrm>
                  <a:off x="13249281" y="4038191"/>
                  <a:ext cx="570713" cy="450354"/>
                </a:xfrm>
                <a:custGeom>
                  <a:avLst/>
                  <a:gdLst/>
                  <a:ahLst/>
                  <a:cxnLst/>
                  <a:rect l="l" t="t" r="r" b="b"/>
                  <a:pathLst>
                    <a:path w="20399" h="16097" extrusionOk="0">
                      <a:moveTo>
                        <a:pt x="6555" y="0"/>
                      </a:moveTo>
                      <a:lnTo>
                        <a:pt x="0" y="3088"/>
                      </a:lnTo>
                      <a:cubicBezTo>
                        <a:pt x="1266" y="5087"/>
                        <a:pt x="2961" y="6783"/>
                        <a:pt x="4935" y="8099"/>
                      </a:cubicBezTo>
                      <a:cubicBezTo>
                        <a:pt x="7289" y="9516"/>
                        <a:pt x="9719" y="10781"/>
                        <a:pt x="12249" y="11895"/>
                      </a:cubicBezTo>
                      <a:lnTo>
                        <a:pt x="17690" y="16096"/>
                      </a:lnTo>
                      <a:lnTo>
                        <a:pt x="20398" y="15236"/>
                      </a:lnTo>
                      <a:lnTo>
                        <a:pt x="16577" y="5821"/>
                      </a:lnTo>
                      <a:cubicBezTo>
                        <a:pt x="16577" y="5821"/>
                        <a:pt x="10402" y="4961"/>
                        <a:pt x="8858" y="3847"/>
                      </a:cubicBezTo>
                      <a:cubicBezTo>
                        <a:pt x="7289" y="2734"/>
                        <a:pt x="6555" y="0"/>
                        <a:pt x="6555"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55"/>
                <p:cNvSpPr/>
                <p:nvPr/>
              </p:nvSpPr>
              <p:spPr>
                <a:xfrm>
                  <a:off x="14843803" y="2952748"/>
                  <a:ext cx="674090" cy="279719"/>
                </a:xfrm>
                <a:custGeom>
                  <a:avLst/>
                  <a:gdLst/>
                  <a:ahLst/>
                  <a:cxnLst/>
                  <a:rect l="l" t="t" r="r" b="b"/>
                  <a:pathLst>
                    <a:path w="24094" h="9998" extrusionOk="0">
                      <a:moveTo>
                        <a:pt x="0" y="1"/>
                      </a:moveTo>
                      <a:cubicBezTo>
                        <a:pt x="304" y="507"/>
                        <a:pt x="658" y="1064"/>
                        <a:pt x="911" y="1519"/>
                      </a:cubicBezTo>
                      <a:cubicBezTo>
                        <a:pt x="1620" y="2709"/>
                        <a:pt x="2784" y="6201"/>
                        <a:pt x="2784" y="6201"/>
                      </a:cubicBezTo>
                      <a:lnTo>
                        <a:pt x="1089" y="9997"/>
                      </a:lnTo>
                      <a:cubicBezTo>
                        <a:pt x="1089" y="9997"/>
                        <a:pt x="10225" y="9719"/>
                        <a:pt x="15160" y="8226"/>
                      </a:cubicBezTo>
                      <a:cubicBezTo>
                        <a:pt x="18374" y="7289"/>
                        <a:pt x="21942" y="5644"/>
                        <a:pt x="24093" y="4607"/>
                      </a:cubicBezTo>
                      <a:lnTo>
                        <a:pt x="23587" y="3797"/>
                      </a:lnTo>
                      <a:cubicBezTo>
                        <a:pt x="23334" y="3392"/>
                        <a:pt x="22929" y="3164"/>
                        <a:pt x="22448" y="3164"/>
                      </a:cubicBezTo>
                      <a:lnTo>
                        <a:pt x="8225" y="3164"/>
                      </a:lnTo>
                      <a:lnTo>
                        <a:pt x="4252" y="178"/>
                      </a:lnTo>
                      <a:lnTo>
                        <a:pt x="0"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2" name="Google Shape;1312;p55"/>
              <p:cNvSpPr/>
              <p:nvPr/>
            </p:nvSpPr>
            <p:spPr>
              <a:xfrm>
                <a:off x="2930275" y="4972452"/>
                <a:ext cx="2043550" cy="453718"/>
              </a:xfrm>
              <a:custGeom>
                <a:avLst/>
                <a:gdLst/>
                <a:ahLst/>
                <a:cxnLst/>
                <a:rect l="l" t="t" r="r" b="b"/>
                <a:pathLst>
                  <a:path w="81742" h="22222" extrusionOk="0">
                    <a:moveTo>
                      <a:pt x="3376" y="2651"/>
                    </a:moveTo>
                    <a:cubicBezTo>
                      <a:pt x="5980" y="2302"/>
                      <a:pt x="13123" y="3160"/>
                      <a:pt x="18616" y="3223"/>
                    </a:cubicBezTo>
                    <a:cubicBezTo>
                      <a:pt x="24109" y="3287"/>
                      <a:pt x="31855" y="3540"/>
                      <a:pt x="36332" y="3032"/>
                    </a:cubicBezTo>
                    <a:cubicBezTo>
                      <a:pt x="40809" y="2524"/>
                      <a:pt x="42396" y="524"/>
                      <a:pt x="45476" y="175"/>
                    </a:cubicBezTo>
                    <a:cubicBezTo>
                      <a:pt x="48556" y="-174"/>
                      <a:pt x="51350" y="239"/>
                      <a:pt x="54811" y="937"/>
                    </a:cubicBezTo>
                    <a:cubicBezTo>
                      <a:pt x="58272" y="1636"/>
                      <a:pt x="62653" y="3477"/>
                      <a:pt x="66241" y="4366"/>
                    </a:cubicBezTo>
                    <a:cubicBezTo>
                      <a:pt x="69829" y="5255"/>
                      <a:pt x="73861" y="5573"/>
                      <a:pt x="76337" y="6271"/>
                    </a:cubicBezTo>
                    <a:cubicBezTo>
                      <a:pt x="78814" y="6970"/>
                      <a:pt x="80306" y="6811"/>
                      <a:pt x="81100" y="8557"/>
                    </a:cubicBezTo>
                    <a:cubicBezTo>
                      <a:pt x="81894" y="10303"/>
                      <a:pt x="81037" y="14557"/>
                      <a:pt x="81100" y="16748"/>
                    </a:cubicBezTo>
                    <a:cubicBezTo>
                      <a:pt x="81164" y="18939"/>
                      <a:pt x="82211" y="20812"/>
                      <a:pt x="81481" y="21701"/>
                    </a:cubicBezTo>
                    <a:cubicBezTo>
                      <a:pt x="80751" y="22590"/>
                      <a:pt x="82751" y="22050"/>
                      <a:pt x="76718" y="22082"/>
                    </a:cubicBezTo>
                    <a:cubicBezTo>
                      <a:pt x="70686" y="22114"/>
                      <a:pt x="57446" y="21987"/>
                      <a:pt x="45286" y="21892"/>
                    </a:cubicBezTo>
                    <a:cubicBezTo>
                      <a:pt x="33126" y="21797"/>
                      <a:pt x="10996" y="22305"/>
                      <a:pt x="3757" y="21511"/>
                    </a:cubicBezTo>
                    <a:cubicBezTo>
                      <a:pt x="-3482" y="20717"/>
                      <a:pt x="2074" y="18844"/>
                      <a:pt x="1852" y="17129"/>
                    </a:cubicBezTo>
                    <a:cubicBezTo>
                      <a:pt x="1630" y="15415"/>
                      <a:pt x="2264" y="12843"/>
                      <a:pt x="2423" y="11224"/>
                    </a:cubicBezTo>
                    <a:cubicBezTo>
                      <a:pt x="2582" y="9605"/>
                      <a:pt x="2709" y="8398"/>
                      <a:pt x="2804" y="7414"/>
                    </a:cubicBezTo>
                    <a:cubicBezTo>
                      <a:pt x="2899" y="6430"/>
                      <a:pt x="2900" y="6112"/>
                      <a:pt x="2995" y="5318"/>
                    </a:cubicBezTo>
                    <a:cubicBezTo>
                      <a:pt x="3090" y="4524"/>
                      <a:pt x="773" y="3000"/>
                      <a:pt x="3376" y="2651"/>
                    </a:cubicBezTo>
                    <a:close/>
                  </a:path>
                </a:pathLst>
              </a:custGeom>
              <a:solidFill>
                <a:schemeClr val="dk2"/>
              </a:solidFill>
              <a:ln>
                <a:noFill/>
              </a:ln>
            </p:spPr>
            <p:txBody>
              <a:bodyPr/>
              <a:lstStyle/>
              <a:p>
                <a:endParaRPr lang="en-US"/>
              </a:p>
            </p:txBody>
          </p:sp>
          <p:sp>
            <p:nvSpPr>
              <p:cNvPr id="1313" name="Google Shape;1313;p55"/>
              <p:cNvSpPr/>
              <p:nvPr/>
            </p:nvSpPr>
            <p:spPr>
              <a:xfrm>
                <a:off x="2894700" y="5141123"/>
                <a:ext cx="2074500" cy="307189"/>
              </a:xfrm>
              <a:custGeom>
                <a:avLst/>
                <a:gdLst/>
                <a:ahLst/>
                <a:cxnLst/>
                <a:rect l="l" t="t" r="r" b="b"/>
                <a:pathLst>
                  <a:path w="82980" h="15719" extrusionOk="0">
                    <a:moveTo>
                      <a:pt x="1941" y="6763"/>
                    </a:moveTo>
                    <a:cubicBezTo>
                      <a:pt x="5370" y="5938"/>
                      <a:pt x="14292" y="7556"/>
                      <a:pt x="21372" y="7334"/>
                    </a:cubicBezTo>
                    <a:cubicBezTo>
                      <a:pt x="28452" y="7112"/>
                      <a:pt x="37660" y="6001"/>
                      <a:pt x="44423" y="5429"/>
                    </a:cubicBezTo>
                    <a:cubicBezTo>
                      <a:pt x="51186" y="4858"/>
                      <a:pt x="56996" y="4635"/>
                      <a:pt x="61949" y="3905"/>
                    </a:cubicBezTo>
                    <a:cubicBezTo>
                      <a:pt x="66902" y="3175"/>
                      <a:pt x="71696" y="1683"/>
                      <a:pt x="74141" y="1048"/>
                    </a:cubicBezTo>
                    <a:cubicBezTo>
                      <a:pt x="76586" y="413"/>
                      <a:pt x="75347" y="190"/>
                      <a:pt x="76617" y="95"/>
                    </a:cubicBezTo>
                    <a:cubicBezTo>
                      <a:pt x="77887" y="0"/>
                      <a:pt x="80745" y="-95"/>
                      <a:pt x="81761" y="476"/>
                    </a:cubicBezTo>
                    <a:cubicBezTo>
                      <a:pt x="82777" y="1048"/>
                      <a:pt x="82554" y="2000"/>
                      <a:pt x="82713" y="3524"/>
                    </a:cubicBezTo>
                    <a:cubicBezTo>
                      <a:pt x="82872" y="5048"/>
                      <a:pt x="82745" y="7652"/>
                      <a:pt x="82713" y="9620"/>
                    </a:cubicBezTo>
                    <a:cubicBezTo>
                      <a:pt x="82681" y="11589"/>
                      <a:pt x="83412" y="14414"/>
                      <a:pt x="82523" y="15335"/>
                    </a:cubicBezTo>
                    <a:cubicBezTo>
                      <a:pt x="81634" y="16256"/>
                      <a:pt x="80808" y="15145"/>
                      <a:pt x="77379" y="15145"/>
                    </a:cubicBezTo>
                    <a:cubicBezTo>
                      <a:pt x="73950" y="15145"/>
                      <a:pt x="67728" y="15335"/>
                      <a:pt x="61949" y="15335"/>
                    </a:cubicBezTo>
                    <a:cubicBezTo>
                      <a:pt x="56171" y="15335"/>
                      <a:pt x="50328" y="15145"/>
                      <a:pt x="42708" y="15145"/>
                    </a:cubicBezTo>
                    <a:cubicBezTo>
                      <a:pt x="35088" y="15145"/>
                      <a:pt x="22897" y="15494"/>
                      <a:pt x="16229" y="15335"/>
                    </a:cubicBezTo>
                    <a:cubicBezTo>
                      <a:pt x="9562" y="15176"/>
                      <a:pt x="5275" y="14700"/>
                      <a:pt x="2703" y="14192"/>
                    </a:cubicBezTo>
                    <a:cubicBezTo>
                      <a:pt x="131" y="13684"/>
                      <a:pt x="925" y="13525"/>
                      <a:pt x="798" y="12287"/>
                    </a:cubicBezTo>
                    <a:cubicBezTo>
                      <a:pt x="671" y="11049"/>
                      <a:pt x="-1488" y="7589"/>
                      <a:pt x="1941" y="6763"/>
                    </a:cubicBezTo>
                    <a:close/>
                  </a:path>
                </a:pathLst>
              </a:custGeom>
              <a:solidFill>
                <a:schemeClr val="lt2"/>
              </a:solidFill>
              <a:ln>
                <a:noFill/>
              </a:ln>
            </p:spPr>
            <p:txBody>
              <a:bodyPr/>
              <a:lstStyle/>
              <a:p>
                <a:endParaRPr lang="en-US"/>
              </a:p>
            </p:txBody>
          </p:sp>
        </p:grpSp>
        <p:grpSp>
          <p:nvGrpSpPr>
            <p:cNvPr id="1314" name="Google Shape;1314;p55"/>
            <p:cNvGrpSpPr/>
            <p:nvPr/>
          </p:nvGrpSpPr>
          <p:grpSpPr>
            <a:xfrm>
              <a:off x="1541564" y="478125"/>
              <a:ext cx="1984574" cy="4406140"/>
              <a:chOff x="169964" y="478125"/>
              <a:chExt cx="1984574" cy="4406140"/>
            </a:xfrm>
          </p:grpSpPr>
          <p:sp>
            <p:nvSpPr>
              <p:cNvPr id="1315" name="Google Shape;1315;p55"/>
              <p:cNvSpPr/>
              <p:nvPr/>
            </p:nvSpPr>
            <p:spPr>
              <a:xfrm flipH="1">
                <a:off x="1337188" y="478125"/>
                <a:ext cx="817350" cy="4406140"/>
              </a:xfrm>
              <a:custGeom>
                <a:avLst/>
                <a:gdLst/>
                <a:ahLst/>
                <a:cxnLst/>
                <a:rect l="l" t="t" r="r" b="b"/>
                <a:pathLst>
                  <a:path w="37814" h="203870" extrusionOk="0">
                    <a:moveTo>
                      <a:pt x="1701" y="0"/>
                    </a:moveTo>
                    <a:cubicBezTo>
                      <a:pt x="871" y="42"/>
                      <a:pt x="1" y="1327"/>
                      <a:pt x="374" y="2902"/>
                    </a:cubicBezTo>
                    <a:cubicBezTo>
                      <a:pt x="11776" y="68869"/>
                      <a:pt x="23219" y="137945"/>
                      <a:pt x="34663" y="203870"/>
                    </a:cubicBezTo>
                    <a:lnTo>
                      <a:pt x="37814" y="203123"/>
                    </a:lnTo>
                    <a:cubicBezTo>
                      <a:pt x="26329" y="136991"/>
                      <a:pt x="14885" y="67749"/>
                      <a:pt x="3442" y="1659"/>
                    </a:cubicBezTo>
                    <a:cubicBezTo>
                      <a:pt x="3110" y="663"/>
                      <a:pt x="2364" y="0"/>
                      <a:pt x="1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55"/>
              <p:cNvSpPr/>
              <p:nvPr/>
            </p:nvSpPr>
            <p:spPr>
              <a:xfrm flipH="1">
                <a:off x="169964" y="599781"/>
                <a:ext cx="1913425" cy="1232820"/>
              </a:xfrm>
              <a:custGeom>
                <a:avLst/>
                <a:gdLst/>
                <a:ahLst/>
                <a:cxnLst/>
                <a:rect l="l" t="t" r="r" b="b"/>
                <a:pathLst>
                  <a:path w="88523" h="57042" extrusionOk="0">
                    <a:moveTo>
                      <a:pt x="23661" y="1"/>
                    </a:moveTo>
                    <a:cubicBezTo>
                      <a:pt x="15776" y="1"/>
                      <a:pt x="7890" y="2382"/>
                      <a:pt x="1" y="9908"/>
                    </a:cubicBezTo>
                    <a:cubicBezTo>
                      <a:pt x="2489" y="24213"/>
                      <a:pt x="5018" y="39015"/>
                      <a:pt x="7506" y="54232"/>
                    </a:cubicBezTo>
                    <a:cubicBezTo>
                      <a:pt x="12908" y="51103"/>
                      <a:pt x="18312" y="49984"/>
                      <a:pt x="23717" y="49984"/>
                    </a:cubicBezTo>
                    <a:cubicBezTo>
                      <a:pt x="37292" y="49984"/>
                      <a:pt x="50873" y="57042"/>
                      <a:pt x="64451" y="57042"/>
                    </a:cubicBezTo>
                    <a:cubicBezTo>
                      <a:pt x="72477" y="57042"/>
                      <a:pt x="80501" y="54575"/>
                      <a:pt x="88522" y="46727"/>
                    </a:cubicBezTo>
                    <a:cubicBezTo>
                      <a:pt x="86035" y="32505"/>
                      <a:pt x="83547" y="17745"/>
                      <a:pt x="81059" y="2570"/>
                    </a:cubicBezTo>
                    <a:cubicBezTo>
                      <a:pt x="75508" y="5890"/>
                      <a:pt x="69959" y="7069"/>
                      <a:pt x="64411" y="7069"/>
                    </a:cubicBezTo>
                    <a:cubicBezTo>
                      <a:pt x="50825" y="7069"/>
                      <a:pt x="37245" y="1"/>
                      <a:pt x="236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55"/>
              <p:cNvSpPr/>
              <p:nvPr/>
            </p:nvSpPr>
            <p:spPr>
              <a:xfrm flipH="1">
                <a:off x="301707" y="680157"/>
                <a:ext cx="1790630" cy="275365"/>
              </a:xfrm>
              <a:custGeom>
                <a:avLst/>
                <a:gdLst/>
                <a:ahLst/>
                <a:cxnLst/>
                <a:rect l="l" t="t" r="r" b="b"/>
                <a:pathLst>
                  <a:path w="82842" h="12741" extrusionOk="0">
                    <a:moveTo>
                      <a:pt x="24075" y="1"/>
                    </a:moveTo>
                    <a:cubicBezTo>
                      <a:pt x="16047" y="1"/>
                      <a:pt x="8022" y="2471"/>
                      <a:pt x="0" y="10336"/>
                    </a:cubicBezTo>
                    <a:lnTo>
                      <a:pt x="415" y="12740"/>
                    </a:lnTo>
                    <a:cubicBezTo>
                      <a:pt x="8313" y="5188"/>
                      <a:pt x="16211" y="2800"/>
                      <a:pt x="24108" y="2800"/>
                    </a:cubicBezTo>
                    <a:cubicBezTo>
                      <a:pt x="37688" y="2800"/>
                      <a:pt x="51265" y="9860"/>
                      <a:pt x="64834" y="9860"/>
                    </a:cubicBezTo>
                    <a:cubicBezTo>
                      <a:pt x="70838" y="9860"/>
                      <a:pt x="76841" y="8478"/>
                      <a:pt x="82841" y="4490"/>
                    </a:cubicBezTo>
                    <a:lnTo>
                      <a:pt x="82427" y="1960"/>
                    </a:lnTo>
                    <a:cubicBezTo>
                      <a:pt x="76554" y="5743"/>
                      <a:pt x="70681" y="7063"/>
                      <a:pt x="64809" y="7063"/>
                    </a:cubicBezTo>
                    <a:cubicBezTo>
                      <a:pt x="51227" y="7063"/>
                      <a:pt x="37647" y="1"/>
                      <a:pt x="240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55"/>
              <p:cNvSpPr/>
              <p:nvPr/>
            </p:nvSpPr>
            <p:spPr>
              <a:xfrm flipH="1">
                <a:off x="280200" y="823556"/>
                <a:ext cx="1790630" cy="255633"/>
              </a:xfrm>
              <a:custGeom>
                <a:avLst/>
                <a:gdLst/>
                <a:ahLst/>
                <a:cxnLst/>
                <a:rect l="l" t="t" r="r" b="b"/>
                <a:pathLst>
                  <a:path w="82842" h="11828" extrusionOk="0">
                    <a:moveTo>
                      <a:pt x="23105" y="1"/>
                    </a:moveTo>
                    <a:cubicBezTo>
                      <a:pt x="15406" y="1"/>
                      <a:pt x="7705" y="2269"/>
                      <a:pt x="0" y="9381"/>
                    </a:cubicBezTo>
                    <a:lnTo>
                      <a:pt x="415" y="11827"/>
                    </a:lnTo>
                    <a:cubicBezTo>
                      <a:pt x="7987" y="4997"/>
                      <a:pt x="15556" y="2805"/>
                      <a:pt x="23124" y="2805"/>
                    </a:cubicBezTo>
                    <a:cubicBezTo>
                      <a:pt x="36698" y="2805"/>
                      <a:pt x="50268" y="9860"/>
                      <a:pt x="63843" y="9860"/>
                    </a:cubicBezTo>
                    <a:cubicBezTo>
                      <a:pt x="70175" y="9860"/>
                      <a:pt x="76507" y="8325"/>
                      <a:pt x="82841" y="3825"/>
                    </a:cubicBezTo>
                    <a:lnTo>
                      <a:pt x="82427" y="1296"/>
                    </a:lnTo>
                    <a:cubicBezTo>
                      <a:pt x="76224" y="5581"/>
                      <a:pt x="70023" y="7052"/>
                      <a:pt x="63823" y="7052"/>
                    </a:cubicBezTo>
                    <a:cubicBezTo>
                      <a:pt x="50248" y="7052"/>
                      <a:pt x="36679" y="1"/>
                      <a:pt x="231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55"/>
              <p:cNvSpPr/>
              <p:nvPr/>
            </p:nvSpPr>
            <p:spPr>
              <a:xfrm flipH="1">
                <a:off x="258694" y="967236"/>
                <a:ext cx="1790630" cy="236506"/>
              </a:xfrm>
              <a:custGeom>
                <a:avLst/>
                <a:gdLst/>
                <a:ahLst/>
                <a:cxnLst/>
                <a:rect l="l" t="t" r="r" b="b"/>
                <a:pathLst>
                  <a:path w="82842" h="10943" extrusionOk="0">
                    <a:moveTo>
                      <a:pt x="22093" y="0"/>
                    </a:moveTo>
                    <a:cubicBezTo>
                      <a:pt x="14726" y="0"/>
                      <a:pt x="7362" y="2080"/>
                      <a:pt x="0" y="8496"/>
                    </a:cubicBezTo>
                    <a:lnTo>
                      <a:pt x="415" y="10943"/>
                    </a:lnTo>
                    <a:cubicBezTo>
                      <a:pt x="7648" y="4812"/>
                      <a:pt x="14880" y="2811"/>
                      <a:pt x="22112" y="2811"/>
                    </a:cubicBezTo>
                    <a:cubicBezTo>
                      <a:pt x="35700" y="2811"/>
                      <a:pt x="49286" y="9874"/>
                      <a:pt x="62864" y="9874"/>
                    </a:cubicBezTo>
                    <a:cubicBezTo>
                      <a:pt x="69525" y="9874"/>
                      <a:pt x="76185" y="8174"/>
                      <a:pt x="82842" y="3106"/>
                    </a:cubicBezTo>
                    <a:lnTo>
                      <a:pt x="82427" y="618"/>
                    </a:lnTo>
                    <a:cubicBezTo>
                      <a:pt x="75902" y="5441"/>
                      <a:pt x="69378" y="7070"/>
                      <a:pt x="62853" y="7070"/>
                    </a:cubicBezTo>
                    <a:cubicBezTo>
                      <a:pt x="49262" y="7070"/>
                      <a:pt x="35674" y="0"/>
                      <a:pt x="22093" y="0"/>
                    </a:cubicBez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55"/>
              <p:cNvSpPr/>
              <p:nvPr/>
            </p:nvSpPr>
            <p:spPr>
              <a:xfrm flipH="1">
                <a:off x="237187" y="1106939"/>
                <a:ext cx="1790630" cy="222263"/>
              </a:xfrm>
              <a:custGeom>
                <a:avLst/>
                <a:gdLst/>
                <a:ahLst/>
                <a:cxnLst/>
                <a:rect l="l" t="t" r="r" b="b"/>
                <a:pathLst>
                  <a:path w="82842" h="10284" extrusionOk="0">
                    <a:moveTo>
                      <a:pt x="82427" y="1"/>
                    </a:moveTo>
                    <a:cubicBezTo>
                      <a:pt x="75566" y="5423"/>
                      <a:pt x="68705" y="7225"/>
                      <a:pt x="61844" y="7225"/>
                    </a:cubicBezTo>
                    <a:cubicBezTo>
                      <a:pt x="48263" y="7225"/>
                      <a:pt x="34685" y="166"/>
                      <a:pt x="21115" y="166"/>
                    </a:cubicBezTo>
                    <a:cubicBezTo>
                      <a:pt x="14075" y="166"/>
                      <a:pt x="7036" y="2066"/>
                      <a:pt x="1" y="7837"/>
                    </a:cubicBezTo>
                    <a:lnTo>
                      <a:pt x="415" y="10283"/>
                    </a:lnTo>
                    <a:cubicBezTo>
                      <a:pt x="7315" y="4789"/>
                      <a:pt x="14214" y="2966"/>
                      <a:pt x="21113" y="2966"/>
                    </a:cubicBezTo>
                    <a:cubicBezTo>
                      <a:pt x="34705" y="2966"/>
                      <a:pt x="48294" y="10040"/>
                      <a:pt x="61876" y="10040"/>
                    </a:cubicBezTo>
                    <a:cubicBezTo>
                      <a:pt x="68867" y="10040"/>
                      <a:pt x="75855" y="8166"/>
                      <a:pt x="82842" y="2488"/>
                    </a:cubicBezTo>
                    <a:lnTo>
                      <a:pt x="824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55"/>
              <p:cNvSpPr/>
              <p:nvPr/>
            </p:nvSpPr>
            <p:spPr>
              <a:xfrm flipH="1">
                <a:off x="215680" y="1232400"/>
                <a:ext cx="1790630" cy="234431"/>
              </a:xfrm>
              <a:custGeom>
                <a:avLst/>
                <a:gdLst/>
                <a:ahLst/>
                <a:cxnLst/>
                <a:rect l="l" t="t" r="r" b="b"/>
                <a:pathLst>
                  <a:path w="82842" h="10847" extrusionOk="0">
                    <a:moveTo>
                      <a:pt x="82427" y="0"/>
                    </a:moveTo>
                    <a:cubicBezTo>
                      <a:pt x="75231" y="6057"/>
                      <a:pt x="68034" y="8036"/>
                      <a:pt x="60839" y="8036"/>
                    </a:cubicBezTo>
                    <a:cubicBezTo>
                      <a:pt x="47266" y="8036"/>
                      <a:pt x="33696" y="995"/>
                      <a:pt x="20134" y="995"/>
                    </a:cubicBezTo>
                    <a:cubicBezTo>
                      <a:pt x="13421" y="995"/>
                      <a:pt x="6709" y="2720"/>
                      <a:pt x="1" y="7878"/>
                    </a:cubicBezTo>
                    <a:lnTo>
                      <a:pt x="415" y="10366"/>
                    </a:lnTo>
                    <a:cubicBezTo>
                      <a:pt x="6993" y="5455"/>
                      <a:pt x="13568" y="3801"/>
                      <a:pt x="20142" y="3801"/>
                    </a:cubicBezTo>
                    <a:cubicBezTo>
                      <a:pt x="33709" y="3801"/>
                      <a:pt x="47271" y="10846"/>
                      <a:pt x="60837" y="10846"/>
                    </a:cubicBezTo>
                    <a:cubicBezTo>
                      <a:pt x="68170" y="10846"/>
                      <a:pt x="75505" y="8788"/>
                      <a:pt x="82842" y="2447"/>
                    </a:cubicBezTo>
                    <a:lnTo>
                      <a:pt x="824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55"/>
              <p:cNvSpPr/>
              <p:nvPr/>
            </p:nvSpPr>
            <p:spPr>
              <a:xfrm flipH="1">
                <a:off x="194173" y="1357861"/>
                <a:ext cx="1790630" cy="252391"/>
              </a:xfrm>
              <a:custGeom>
                <a:avLst/>
                <a:gdLst/>
                <a:ahLst/>
                <a:cxnLst/>
                <a:rect l="l" t="t" r="r" b="b"/>
                <a:pathLst>
                  <a:path w="82842" h="11678" extrusionOk="0">
                    <a:moveTo>
                      <a:pt x="82427" y="0"/>
                    </a:moveTo>
                    <a:cubicBezTo>
                      <a:pt x="74907" y="6726"/>
                      <a:pt x="67388" y="8891"/>
                      <a:pt x="59869" y="8891"/>
                    </a:cubicBezTo>
                    <a:cubicBezTo>
                      <a:pt x="46281" y="8891"/>
                      <a:pt x="32697" y="1821"/>
                      <a:pt x="19120" y="1821"/>
                    </a:cubicBezTo>
                    <a:cubicBezTo>
                      <a:pt x="12745" y="1821"/>
                      <a:pt x="6372" y="3380"/>
                      <a:pt x="1" y="7961"/>
                    </a:cubicBezTo>
                    <a:lnTo>
                      <a:pt x="415" y="10449"/>
                    </a:lnTo>
                    <a:cubicBezTo>
                      <a:pt x="6655" y="6101"/>
                      <a:pt x="12892" y="4611"/>
                      <a:pt x="19128" y="4611"/>
                    </a:cubicBezTo>
                    <a:cubicBezTo>
                      <a:pt x="32709" y="4611"/>
                      <a:pt x="46285" y="11677"/>
                      <a:pt x="59865" y="11677"/>
                    </a:cubicBezTo>
                    <a:cubicBezTo>
                      <a:pt x="67522" y="11677"/>
                      <a:pt x="75180" y="9431"/>
                      <a:pt x="82842" y="2405"/>
                    </a:cubicBezTo>
                    <a:lnTo>
                      <a:pt x="824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55"/>
              <p:cNvSpPr/>
              <p:nvPr/>
            </p:nvSpPr>
            <p:spPr>
              <a:xfrm flipH="1">
                <a:off x="172666" y="1481506"/>
                <a:ext cx="1790630" cy="272555"/>
              </a:xfrm>
              <a:custGeom>
                <a:avLst/>
                <a:gdLst/>
                <a:ahLst/>
                <a:cxnLst/>
                <a:rect l="l" t="t" r="r" b="b"/>
                <a:pathLst>
                  <a:path w="82842" h="12611" extrusionOk="0">
                    <a:moveTo>
                      <a:pt x="82427" y="1"/>
                    </a:moveTo>
                    <a:cubicBezTo>
                      <a:pt x="74574" y="7451"/>
                      <a:pt x="66722" y="9812"/>
                      <a:pt x="58870" y="9812"/>
                    </a:cubicBezTo>
                    <a:cubicBezTo>
                      <a:pt x="45276" y="9812"/>
                      <a:pt x="31685" y="2735"/>
                      <a:pt x="18102" y="2735"/>
                    </a:cubicBezTo>
                    <a:cubicBezTo>
                      <a:pt x="12067" y="2735"/>
                      <a:pt x="6033" y="4132"/>
                      <a:pt x="1" y="8169"/>
                    </a:cubicBezTo>
                    <a:lnTo>
                      <a:pt x="415" y="10698"/>
                    </a:lnTo>
                    <a:cubicBezTo>
                      <a:pt x="6320" y="6868"/>
                      <a:pt x="12223" y="5533"/>
                      <a:pt x="18125" y="5533"/>
                    </a:cubicBezTo>
                    <a:cubicBezTo>
                      <a:pt x="31713" y="5533"/>
                      <a:pt x="45296" y="12610"/>
                      <a:pt x="58882" y="12610"/>
                    </a:cubicBezTo>
                    <a:cubicBezTo>
                      <a:pt x="66867" y="12610"/>
                      <a:pt x="74853" y="10166"/>
                      <a:pt x="82842" y="2406"/>
                    </a:cubicBezTo>
                    <a:lnTo>
                      <a:pt x="824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55"/>
              <p:cNvSpPr/>
              <p:nvPr/>
            </p:nvSpPr>
            <p:spPr>
              <a:xfrm flipH="1">
                <a:off x="1144130" y="599694"/>
                <a:ext cx="948207" cy="658706"/>
              </a:xfrm>
              <a:custGeom>
                <a:avLst/>
                <a:gdLst/>
                <a:ahLst/>
                <a:cxnLst/>
                <a:rect l="l" t="t" r="r" b="b"/>
                <a:pathLst>
                  <a:path w="43868" h="30478" extrusionOk="0">
                    <a:moveTo>
                      <a:pt x="24069" y="1"/>
                    </a:moveTo>
                    <a:cubicBezTo>
                      <a:pt x="16049" y="1"/>
                      <a:pt x="8032" y="2468"/>
                      <a:pt x="0" y="10327"/>
                    </a:cubicBezTo>
                    <a:cubicBezTo>
                      <a:pt x="1161" y="16920"/>
                      <a:pt x="2322" y="23636"/>
                      <a:pt x="3483" y="30478"/>
                    </a:cubicBezTo>
                    <a:cubicBezTo>
                      <a:pt x="10371" y="25031"/>
                      <a:pt x="17247" y="23224"/>
                      <a:pt x="24124" y="23224"/>
                    </a:cubicBezTo>
                    <a:cubicBezTo>
                      <a:pt x="30701" y="23224"/>
                      <a:pt x="37279" y="24878"/>
                      <a:pt x="43867" y="26580"/>
                    </a:cubicBezTo>
                    <a:cubicBezTo>
                      <a:pt x="42706" y="18537"/>
                      <a:pt x="41545" y="10534"/>
                      <a:pt x="40384" y="2491"/>
                    </a:cubicBezTo>
                    <a:cubicBezTo>
                      <a:pt x="34941" y="1134"/>
                      <a:pt x="29504" y="1"/>
                      <a:pt x="2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55"/>
              <p:cNvSpPr/>
              <p:nvPr/>
            </p:nvSpPr>
            <p:spPr>
              <a:xfrm flipH="1">
                <a:off x="2009876" y="801360"/>
                <a:ext cx="45716" cy="55587"/>
              </a:xfrm>
              <a:custGeom>
                <a:avLst/>
                <a:gdLst/>
                <a:ahLst/>
                <a:cxnLst/>
                <a:rect l="l" t="t" r="r" b="b"/>
                <a:pathLst>
                  <a:path w="2115" h="2572" extrusionOk="0">
                    <a:moveTo>
                      <a:pt x="2115" y="1"/>
                    </a:moveTo>
                    <a:lnTo>
                      <a:pt x="1369" y="457"/>
                    </a:lnTo>
                    <a:lnTo>
                      <a:pt x="954" y="125"/>
                    </a:lnTo>
                    <a:lnTo>
                      <a:pt x="705" y="1038"/>
                    </a:lnTo>
                    <a:lnTo>
                      <a:pt x="0" y="1784"/>
                    </a:lnTo>
                    <a:lnTo>
                      <a:pt x="622" y="1784"/>
                    </a:lnTo>
                    <a:lnTo>
                      <a:pt x="622" y="2572"/>
                    </a:lnTo>
                    <a:lnTo>
                      <a:pt x="1203" y="1701"/>
                    </a:lnTo>
                    <a:lnTo>
                      <a:pt x="1908" y="1494"/>
                    </a:lnTo>
                    <a:lnTo>
                      <a:pt x="1659" y="913"/>
                    </a:lnTo>
                    <a:lnTo>
                      <a:pt x="211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55"/>
              <p:cNvSpPr/>
              <p:nvPr/>
            </p:nvSpPr>
            <p:spPr>
              <a:xfrm flipH="1">
                <a:off x="1925621" y="742229"/>
                <a:ext cx="45737" cy="51092"/>
              </a:xfrm>
              <a:custGeom>
                <a:avLst/>
                <a:gdLst/>
                <a:ahLst/>
                <a:cxnLst/>
                <a:rect l="l" t="t" r="r" b="b"/>
                <a:pathLst>
                  <a:path w="2116" h="2364" extrusionOk="0">
                    <a:moveTo>
                      <a:pt x="954" y="0"/>
                    </a:moveTo>
                    <a:lnTo>
                      <a:pt x="706" y="830"/>
                    </a:lnTo>
                    <a:lnTo>
                      <a:pt x="1" y="1410"/>
                    </a:lnTo>
                    <a:lnTo>
                      <a:pt x="581" y="1576"/>
                    </a:lnTo>
                    <a:lnTo>
                      <a:pt x="581" y="2364"/>
                    </a:lnTo>
                    <a:lnTo>
                      <a:pt x="1203" y="1576"/>
                    </a:lnTo>
                    <a:lnTo>
                      <a:pt x="1908" y="1535"/>
                    </a:lnTo>
                    <a:lnTo>
                      <a:pt x="1659" y="913"/>
                    </a:lnTo>
                    <a:lnTo>
                      <a:pt x="2115" y="83"/>
                    </a:lnTo>
                    <a:lnTo>
                      <a:pt x="1369" y="415"/>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5"/>
              <p:cNvSpPr/>
              <p:nvPr/>
            </p:nvSpPr>
            <p:spPr>
              <a:xfrm flipH="1">
                <a:off x="1841387" y="695632"/>
                <a:ext cx="45716" cy="50206"/>
              </a:xfrm>
              <a:custGeom>
                <a:avLst/>
                <a:gdLst/>
                <a:ahLst/>
                <a:cxnLst/>
                <a:rect l="l" t="t" r="r" b="b"/>
                <a:pathLst>
                  <a:path w="2115" h="2323" extrusionOk="0">
                    <a:moveTo>
                      <a:pt x="954" y="0"/>
                    </a:moveTo>
                    <a:lnTo>
                      <a:pt x="705" y="830"/>
                    </a:lnTo>
                    <a:lnTo>
                      <a:pt x="0" y="1286"/>
                    </a:lnTo>
                    <a:lnTo>
                      <a:pt x="622" y="1535"/>
                    </a:lnTo>
                    <a:lnTo>
                      <a:pt x="622" y="2322"/>
                    </a:lnTo>
                    <a:lnTo>
                      <a:pt x="1203" y="1659"/>
                    </a:lnTo>
                    <a:lnTo>
                      <a:pt x="1907" y="1700"/>
                    </a:lnTo>
                    <a:lnTo>
                      <a:pt x="1659" y="1037"/>
                    </a:lnTo>
                    <a:lnTo>
                      <a:pt x="2115" y="291"/>
                    </a:lnTo>
                    <a:lnTo>
                      <a:pt x="1368" y="49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5"/>
              <p:cNvSpPr/>
              <p:nvPr/>
            </p:nvSpPr>
            <p:spPr>
              <a:xfrm flipH="1">
                <a:off x="1757132" y="662478"/>
                <a:ext cx="45737" cy="49298"/>
              </a:xfrm>
              <a:custGeom>
                <a:avLst/>
                <a:gdLst/>
                <a:ahLst/>
                <a:cxnLst/>
                <a:rect l="l" t="t" r="r" b="b"/>
                <a:pathLst>
                  <a:path w="2116" h="2281" extrusionOk="0">
                    <a:moveTo>
                      <a:pt x="954" y="0"/>
                    </a:moveTo>
                    <a:lnTo>
                      <a:pt x="705" y="788"/>
                    </a:lnTo>
                    <a:lnTo>
                      <a:pt x="1" y="1120"/>
                    </a:lnTo>
                    <a:lnTo>
                      <a:pt x="622" y="1493"/>
                    </a:lnTo>
                    <a:lnTo>
                      <a:pt x="622" y="2281"/>
                    </a:lnTo>
                    <a:lnTo>
                      <a:pt x="1203" y="1742"/>
                    </a:lnTo>
                    <a:lnTo>
                      <a:pt x="1908" y="1908"/>
                    </a:lnTo>
                    <a:lnTo>
                      <a:pt x="1908" y="1908"/>
                    </a:lnTo>
                    <a:lnTo>
                      <a:pt x="1659" y="1161"/>
                    </a:lnTo>
                    <a:lnTo>
                      <a:pt x="2115" y="498"/>
                    </a:lnTo>
                    <a:lnTo>
                      <a:pt x="1369" y="581"/>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5"/>
              <p:cNvSpPr/>
              <p:nvPr/>
            </p:nvSpPr>
            <p:spPr>
              <a:xfrm flipH="1">
                <a:off x="1672898" y="642768"/>
                <a:ext cx="45737" cy="47504"/>
              </a:xfrm>
              <a:custGeom>
                <a:avLst/>
                <a:gdLst/>
                <a:ahLst/>
                <a:cxnLst/>
                <a:rect l="l" t="t" r="r" b="b"/>
                <a:pathLst>
                  <a:path w="2116" h="2198" extrusionOk="0">
                    <a:moveTo>
                      <a:pt x="955" y="0"/>
                    </a:moveTo>
                    <a:lnTo>
                      <a:pt x="706" y="747"/>
                    </a:lnTo>
                    <a:lnTo>
                      <a:pt x="1" y="995"/>
                    </a:lnTo>
                    <a:lnTo>
                      <a:pt x="623" y="1410"/>
                    </a:lnTo>
                    <a:lnTo>
                      <a:pt x="623" y="2198"/>
                    </a:lnTo>
                    <a:lnTo>
                      <a:pt x="1203" y="1742"/>
                    </a:lnTo>
                    <a:lnTo>
                      <a:pt x="1908" y="1990"/>
                    </a:lnTo>
                    <a:lnTo>
                      <a:pt x="1659" y="1244"/>
                    </a:lnTo>
                    <a:lnTo>
                      <a:pt x="2116" y="622"/>
                    </a:lnTo>
                    <a:lnTo>
                      <a:pt x="1369" y="622"/>
                    </a:lnTo>
                    <a:lnTo>
                      <a:pt x="955"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5"/>
              <p:cNvSpPr/>
              <p:nvPr/>
            </p:nvSpPr>
            <p:spPr>
              <a:xfrm flipH="1">
                <a:off x="1587757" y="633799"/>
                <a:ext cx="46624" cy="46618"/>
              </a:xfrm>
              <a:custGeom>
                <a:avLst/>
                <a:gdLst/>
                <a:ahLst/>
                <a:cxnLst/>
                <a:rect l="l" t="t" r="r" b="b"/>
                <a:pathLst>
                  <a:path w="2157" h="2157" extrusionOk="0">
                    <a:moveTo>
                      <a:pt x="954" y="1"/>
                    </a:moveTo>
                    <a:lnTo>
                      <a:pt x="747" y="705"/>
                    </a:lnTo>
                    <a:lnTo>
                      <a:pt x="0" y="871"/>
                    </a:lnTo>
                    <a:lnTo>
                      <a:pt x="622" y="1369"/>
                    </a:lnTo>
                    <a:lnTo>
                      <a:pt x="622" y="2157"/>
                    </a:lnTo>
                    <a:lnTo>
                      <a:pt x="1244" y="1742"/>
                    </a:lnTo>
                    <a:lnTo>
                      <a:pt x="1949" y="2115"/>
                    </a:lnTo>
                    <a:lnTo>
                      <a:pt x="1700" y="1327"/>
                    </a:lnTo>
                    <a:lnTo>
                      <a:pt x="2156" y="747"/>
                    </a:lnTo>
                    <a:lnTo>
                      <a:pt x="1410" y="664"/>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5"/>
              <p:cNvSpPr/>
              <p:nvPr/>
            </p:nvSpPr>
            <p:spPr>
              <a:xfrm flipH="1">
                <a:off x="1496347" y="633799"/>
                <a:ext cx="46624" cy="48412"/>
              </a:xfrm>
              <a:custGeom>
                <a:avLst/>
                <a:gdLst/>
                <a:ahLst/>
                <a:cxnLst/>
                <a:rect l="l" t="t" r="r" b="b"/>
                <a:pathLst>
                  <a:path w="2157" h="2240" extrusionOk="0">
                    <a:moveTo>
                      <a:pt x="954" y="1"/>
                    </a:moveTo>
                    <a:lnTo>
                      <a:pt x="705" y="705"/>
                    </a:lnTo>
                    <a:lnTo>
                      <a:pt x="1" y="788"/>
                    </a:lnTo>
                    <a:lnTo>
                      <a:pt x="622" y="1369"/>
                    </a:lnTo>
                    <a:lnTo>
                      <a:pt x="622" y="2115"/>
                    </a:lnTo>
                    <a:lnTo>
                      <a:pt x="1203" y="1783"/>
                    </a:lnTo>
                    <a:lnTo>
                      <a:pt x="1949" y="2240"/>
                    </a:lnTo>
                    <a:lnTo>
                      <a:pt x="1700" y="1410"/>
                    </a:lnTo>
                    <a:lnTo>
                      <a:pt x="2157" y="913"/>
                    </a:lnTo>
                    <a:lnTo>
                      <a:pt x="1410" y="747"/>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5"/>
              <p:cNvSpPr/>
              <p:nvPr/>
            </p:nvSpPr>
            <p:spPr>
              <a:xfrm flipH="1">
                <a:off x="1412113" y="641860"/>
                <a:ext cx="46624" cy="50206"/>
              </a:xfrm>
              <a:custGeom>
                <a:avLst/>
                <a:gdLst/>
                <a:ahLst/>
                <a:cxnLst/>
                <a:rect l="l" t="t" r="r" b="b"/>
                <a:pathLst>
                  <a:path w="2157" h="2323" extrusionOk="0">
                    <a:moveTo>
                      <a:pt x="955" y="1"/>
                    </a:moveTo>
                    <a:lnTo>
                      <a:pt x="706" y="664"/>
                    </a:lnTo>
                    <a:lnTo>
                      <a:pt x="1" y="664"/>
                    </a:lnTo>
                    <a:lnTo>
                      <a:pt x="623" y="1328"/>
                    </a:lnTo>
                    <a:lnTo>
                      <a:pt x="623" y="2074"/>
                    </a:lnTo>
                    <a:lnTo>
                      <a:pt x="1245" y="1825"/>
                    </a:lnTo>
                    <a:lnTo>
                      <a:pt x="1950" y="2323"/>
                    </a:lnTo>
                    <a:lnTo>
                      <a:pt x="1701" y="1493"/>
                    </a:lnTo>
                    <a:lnTo>
                      <a:pt x="2157" y="996"/>
                    </a:lnTo>
                    <a:lnTo>
                      <a:pt x="1411" y="789"/>
                    </a:lnTo>
                    <a:lnTo>
                      <a:pt x="95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5"/>
              <p:cNvSpPr/>
              <p:nvPr/>
            </p:nvSpPr>
            <p:spPr>
              <a:xfrm flipH="1">
                <a:off x="1325178" y="656211"/>
                <a:ext cx="46624" cy="51092"/>
              </a:xfrm>
              <a:custGeom>
                <a:avLst/>
                <a:gdLst/>
                <a:ahLst/>
                <a:cxnLst/>
                <a:rect l="l" t="t" r="r" b="b"/>
                <a:pathLst>
                  <a:path w="2157" h="2364" extrusionOk="0">
                    <a:moveTo>
                      <a:pt x="954" y="0"/>
                    </a:moveTo>
                    <a:lnTo>
                      <a:pt x="747" y="664"/>
                    </a:lnTo>
                    <a:lnTo>
                      <a:pt x="1" y="664"/>
                    </a:lnTo>
                    <a:lnTo>
                      <a:pt x="623" y="1327"/>
                    </a:lnTo>
                    <a:lnTo>
                      <a:pt x="623" y="2073"/>
                    </a:lnTo>
                    <a:lnTo>
                      <a:pt x="1245" y="1824"/>
                    </a:lnTo>
                    <a:lnTo>
                      <a:pt x="1949" y="2363"/>
                    </a:lnTo>
                    <a:lnTo>
                      <a:pt x="1701" y="1534"/>
                    </a:lnTo>
                    <a:lnTo>
                      <a:pt x="2157" y="1078"/>
                    </a:lnTo>
                    <a:lnTo>
                      <a:pt x="1410" y="78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5"/>
              <p:cNvSpPr/>
              <p:nvPr/>
            </p:nvSpPr>
            <p:spPr>
              <a:xfrm flipH="1">
                <a:off x="1240922" y="674128"/>
                <a:ext cx="45737" cy="52000"/>
              </a:xfrm>
              <a:custGeom>
                <a:avLst/>
                <a:gdLst/>
                <a:ahLst/>
                <a:cxnLst/>
                <a:rect l="l" t="t" r="r" b="b"/>
                <a:pathLst>
                  <a:path w="2116" h="2406" extrusionOk="0">
                    <a:moveTo>
                      <a:pt x="954" y="0"/>
                    </a:moveTo>
                    <a:lnTo>
                      <a:pt x="706" y="705"/>
                    </a:lnTo>
                    <a:lnTo>
                      <a:pt x="1" y="664"/>
                    </a:lnTo>
                    <a:lnTo>
                      <a:pt x="623" y="1327"/>
                    </a:lnTo>
                    <a:lnTo>
                      <a:pt x="623" y="2115"/>
                    </a:lnTo>
                    <a:lnTo>
                      <a:pt x="1203" y="1908"/>
                    </a:lnTo>
                    <a:lnTo>
                      <a:pt x="1908" y="2405"/>
                    </a:lnTo>
                    <a:lnTo>
                      <a:pt x="1659" y="1576"/>
                    </a:lnTo>
                    <a:lnTo>
                      <a:pt x="2115" y="1120"/>
                    </a:lnTo>
                    <a:lnTo>
                      <a:pt x="1369" y="830"/>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55"/>
              <p:cNvSpPr/>
              <p:nvPr/>
            </p:nvSpPr>
            <p:spPr>
              <a:xfrm flipH="1">
                <a:off x="1994637" y="888286"/>
                <a:ext cx="46624" cy="55587"/>
              </a:xfrm>
              <a:custGeom>
                <a:avLst/>
                <a:gdLst/>
                <a:ahLst/>
                <a:cxnLst/>
                <a:rect l="l" t="t" r="r" b="b"/>
                <a:pathLst>
                  <a:path w="2157" h="2572" extrusionOk="0">
                    <a:moveTo>
                      <a:pt x="2157" y="1"/>
                    </a:moveTo>
                    <a:lnTo>
                      <a:pt x="1410" y="498"/>
                    </a:lnTo>
                    <a:lnTo>
                      <a:pt x="954" y="125"/>
                    </a:lnTo>
                    <a:lnTo>
                      <a:pt x="706" y="996"/>
                    </a:lnTo>
                    <a:lnTo>
                      <a:pt x="1" y="1742"/>
                    </a:lnTo>
                    <a:lnTo>
                      <a:pt x="623" y="1784"/>
                    </a:lnTo>
                    <a:lnTo>
                      <a:pt x="623" y="2571"/>
                    </a:lnTo>
                    <a:lnTo>
                      <a:pt x="1245" y="1701"/>
                    </a:lnTo>
                    <a:lnTo>
                      <a:pt x="1949" y="1493"/>
                    </a:lnTo>
                    <a:lnTo>
                      <a:pt x="1701" y="913"/>
                    </a:lnTo>
                    <a:lnTo>
                      <a:pt x="2157"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55"/>
              <p:cNvSpPr/>
              <p:nvPr/>
            </p:nvSpPr>
            <p:spPr>
              <a:xfrm flipH="1">
                <a:off x="1910382" y="831834"/>
                <a:ext cx="46624" cy="51114"/>
              </a:xfrm>
              <a:custGeom>
                <a:avLst/>
                <a:gdLst/>
                <a:ahLst/>
                <a:cxnLst/>
                <a:rect l="l" t="t" r="r" b="b"/>
                <a:pathLst>
                  <a:path w="2157" h="2365" extrusionOk="0">
                    <a:moveTo>
                      <a:pt x="954" y="1"/>
                    </a:moveTo>
                    <a:lnTo>
                      <a:pt x="746" y="830"/>
                    </a:lnTo>
                    <a:lnTo>
                      <a:pt x="0" y="1410"/>
                    </a:lnTo>
                    <a:lnTo>
                      <a:pt x="622" y="1576"/>
                    </a:lnTo>
                    <a:lnTo>
                      <a:pt x="622" y="2364"/>
                    </a:lnTo>
                    <a:lnTo>
                      <a:pt x="1244" y="1618"/>
                    </a:lnTo>
                    <a:lnTo>
                      <a:pt x="1949" y="1576"/>
                    </a:lnTo>
                    <a:lnTo>
                      <a:pt x="1700" y="954"/>
                    </a:lnTo>
                    <a:lnTo>
                      <a:pt x="2156" y="125"/>
                    </a:lnTo>
                    <a:lnTo>
                      <a:pt x="1410" y="457"/>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55"/>
              <p:cNvSpPr/>
              <p:nvPr/>
            </p:nvSpPr>
            <p:spPr>
              <a:xfrm flipH="1">
                <a:off x="1826148" y="787939"/>
                <a:ext cx="46624" cy="49298"/>
              </a:xfrm>
              <a:custGeom>
                <a:avLst/>
                <a:gdLst/>
                <a:ahLst/>
                <a:cxnLst/>
                <a:rect l="l" t="t" r="r" b="b"/>
                <a:pathLst>
                  <a:path w="2157" h="2281" extrusionOk="0">
                    <a:moveTo>
                      <a:pt x="954" y="0"/>
                    </a:moveTo>
                    <a:lnTo>
                      <a:pt x="747" y="788"/>
                    </a:lnTo>
                    <a:lnTo>
                      <a:pt x="1" y="1244"/>
                    </a:lnTo>
                    <a:lnTo>
                      <a:pt x="622" y="1493"/>
                    </a:lnTo>
                    <a:lnTo>
                      <a:pt x="622" y="2280"/>
                    </a:lnTo>
                    <a:lnTo>
                      <a:pt x="1244" y="1659"/>
                    </a:lnTo>
                    <a:lnTo>
                      <a:pt x="1949" y="1741"/>
                    </a:lnTo>
                    <a:lnTo>
                      <a:pt x="1700" y="1037"/>
                    </a:lnTo>
                    <a:lnTo>
                      <a:pt x="2157" y="332"/>
                    </a:lnTo>
                    <a:lnTo>
                      <a:pt x="1410" y="49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55"/>
              <p:cNvSpPr/>
              <p:nvPr/>
            </p:nvSpPr>
            <p:spPr>
              <a:xfrm flipH="1">
                <a:off x="1741915" y="757465"/>
                <a:ext cx="46624" cy="48412"/>
              </a:xfrm>
              <a:custGeom>
                <a:avLst/>
                <a:gdLst/>
                <a:ahLst/>
                <a:cxnLst/>
                <a:rect l="l" t="t" r="r" b="b"/>
                <a:pathLst>
                  <a:path w="2157" h="2240" extrusionOk="0">
                    <a:moveTo>
                      <a:pt x="955" y="0"/>
                    </a:moveTo>
                    <a:lnTo>
                      <a:pt x="747" y="747"/>
                    </a:lnTo>
                    <a:lnTo>
                      <a:pt x="1" y="1078"/>
                    </a:lnTo>
                    <a:lnTo>
                      <a:pt x="623" y="1452"/>
                    </a:lnTo>
                    <a:lnTo>
                      <a:pt x="623" y="2239"/>
                    </a:lnTo>
                    <a:lnTo>
                      <a:pt x="1245" y="1700"/>
                    </a:lnTo>
                    <a:lnTo>
                      <a:pt x="1950" y="1908"/>
                    </a:lnTo>
                    <a:lnTo>
                      <a:pt x="1701" y="1161"/>
                    </a:lnTo>
                    <a:lnTo>
                      <a:pt x="2157" y="498"/>
                    </a:lnTo>
                    <a:lnTo>
                      <a:pt x="1411" y="581"/>
                    </a:lnTo>
                    <a:lnTo>
                      <a:pt x="955"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55"/>
              <p:cNvSpPr/>
              <p:nvPr/>
            </p:nvSpPr>
            <p:spPr>
              <a:xfrm flipH="1">
                <a:off x="1657660" y="739549"/>
                <a:ext cx="46624" cy="47504"/>
              </a:xfrm>
              <a:custGeom>
                <a:avLst/>
                <a:gdLst/>
                <a:ahLst/>
                <a:cxnLst/>
                <a:rect l="l" t="t" r="r" b="b"/>
                <a:pathLst>
                  <a:path w="2157" h="2198" extrusionOk="0">
                    <a:moveTo>
                      <a:pt x="954" y="0"/>
                    </a:moveTo>
                    <a:lnTo>
                      <a:pt x="747" y="705"/>
                    </a:lnTo>
                    <a:lnTo>
                      <a:pt x="0" y="954"/>
                    </a:lnTo>
                    <a:lnTo>
                      <a:pt x="622" y="1410"/>
                    </a:lnTo>
                    <a:lnTo>
                      <a:pt x="622" y="2198"/>
                    </a:lnTo>
                    <a:lnTo>
                      <a:pt x="1244" y="1742"/>
                    </a:lnTo>
                    <a:lnTo>
                      <a:pt x="1949" y="1990"/>
                    </a:lnTo>
                    <a:lnTo>
                      <a:pt x="1700" y="1244"/>
                    </a:lnTo>
                    <a:lnTo>
                      <a:pt x="2156" y="664"/>
                    </a:lnTo>
                    <a:lnTo>
                      <a:pt x="1410" y="664"/>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55"/>
              <p:cNvSpPr/>
              <p:nvPr/>
            </p:nvSpPr>
            <p:spPr>
              <a:xfrm flipH="1">
                <a:off x="1573426" y="731465"/>
                <a:ext cx="46624" cy="47526"/>
              </a:xfrm>
              <a:custGeom>
                <a:avLst/>
                <a:gdLst/>
                <a:ahLst/>
                <a:cxnLst/>
                <a:rect l="l" t="t" r="r" b="b"/>
                <a:pathLst>
                  <a:path w="2157" h="2199" extrusionOk="0">
                    <a:moveTo>
                      <a:pt x="1950" y="2157"/>
                    </a:moveTo>
                    <a:lnTo>
                      <a:pt x="1950" y="2157"/>
                    </a:lnTo>
                    <a:lnTo>
                      <a:pt x="1950" y="2157"/>
                    </a:lnTo>
                    <a:close/>
                    <a:moveTo>
                      <a:pt x="954" y="1"/>
                    </a:moveTo>
                    <a:lnTo>
                      <a:pt x="747" y="747"/>
                    </a:lnTo>
                    <a:lnTo>
                      <a:pt x="1" y="872"/>
                    </a:lnTo>
                    <a:lnTo>
                      <a:pt x="623" y="1411"/>
                    </a:lnTo>
                    <a:lnTo>
                      <a:pt x="623" y="2198"/>
                    </a:lnTo>
                    <a:lnTo>
                      <a:pt x="1245" y="1784"/>
                    </a:lnTo>
                    <a:lnTo>
                      <a:pt x="1950" y="2157"/>
                    </a:lnTo>
                    <a:lnTo>
                      <a:pt x="1701" y="1369"/>
                    </a:lnTo>
                    <a:lnTo>
                      <a:pt x="2157" y="830"/>
                    </a:lnTo>
                    <a:lnTo>
                      <a:pt x="1411" y="706"/>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55"/>
              <p:cNvSpPr/>
              <p:nvPr/>
            </p:nvSpPr>
            <p:spPr>
              <a:xfrm flipH="1">
                <a:off x="1482016" y="734167"/>
                <a:ext cx="45716" cy="48412"/>
              </a:xfrm>
              <a:custGeom>
                <a:avLst/>
                <a:gdLst/>
                <a:ahLst/>
                <a:cxnLst/>
                <a:rect l="l" t="t" r="r" b="b"/>
                <a:pathLst>
                  <a:path w="2115" h="2240" extrusionOk="0">
                    <a:moveTo>
                      <a:pt x="954" y="0"/>
                    </a:moveTo>
                    <a:lnTo>
                      <a:pt x="705" y="664"/>
                    </a:lnTo>
                    <a:lnTo>
                      <a:pt x="0" y="747"/>
                    </a:lnTo>
                    <a:lnTo>
                      <a:pt x="622" y="1327"/>
                    </a:lnTo>
                    <a:lnTo>
                      <a:pt x="622" y="2115"/>
                    </a:lnTo>
                    <a:lnTo>
                      <a:pt x="1203" y="1783"/>
                    </a:lnTo>
                    <a:lnTo>
                      <a:pt x="1908" y="2239"/>
                    </a:lnTo>
                    <a:lnTo>
                      <a:pt x="1659" y="1410"/>
                    </a:lnTo>
                    <a:lnTo>
                      <a:pt x="2115" y="913"/>
                    </a:lnTo>
                    <a:lnTo>
                      <a:pt x="1369" y="705"/>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55"/>
              <p:cNvSpPr/>
              <p:nvPr/>
            </p:nvSpPr>
            <p:spPr>
              <a:xfrm flipH="1">
                <a:off x="1397761" y="743115"/>
                <a:ext cx="45737" cy="50206"/>
              </a:xfrm>
              <a:custGeom>
                <a:avLst/>
                <a:gdLst/>
                <a:ahLst/>
                <a:cxnLst/>
                <a:rect l="l" t="t" r="r" b="b"/>
                <a:pathLst>
                  <a:path w="2116" h="2323" extrusionOk="0">
                    <a:moveTo>
                      <a:pt x="954" y="1"/>
                    </a:moveTo>
                    <a:lnTo>
                      <a:pt x="706" y="706"/>
                    </a:lnTo>
                    <a:lnTo>
                      <a:pt x="1" y="706"/>
                    </a:lnTo>
                    <a:lnTo>
                      <a:pt x="623" y="1328"/>
                    </a:lnTo>
                    <a:lnTo>
                      <a:pt x="623" y="2116"/>
                    </a:lnTo>
                    <a:lnTo>
                      <a:pt x="1203" y="1825"/>
                    </a:lnTo>
                    <a:lnTo>
                      <a:pt x="1908" y="2323"/>
                    </a:lnTo>
                    <a:lnTo>
                      <a:pt x="1659" y="1494"/>
                    </a:lnTo>
                    <a:lnTo>
                      <a:pt x="2115" y="996"/>
                    </a:lnTo>
                    <a:lnTo>
                      <a:pt x="1369" y="789"/>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55"/>
              <p:cNvSpPr/>
              <p:nvPr/>
            </p:nvSpPr>
            <p:spPr>
              <a:xfrm flipH="1">
                <a:off x="1310825" y="758351"/>
                <a:ext cx="45737" cy="51114"/>
              </a:xfrm>
              <a:custGeom>
                <a:avLst/>
                <a:gdLst/>
                <a:ahLst/>
                <a:cxnLst/>
                <a:rect l="l" t="t" r="r" b="b"/>
                <a:pathLst>
                  <a:path w="2116" h="2365" extrusionOk="0">
                    <a:moveTo>
                      <a:pt x="954" y="1"/>
                    </a:moveTo>
                    <a:lnTo>
                      <a:pt x="705" y="664"/>
                    </a:lnTo>
                    <a:lnTo>
                      <a:pt x="1" y="623"/>
                    </a:lnTo>
                    <a:lnTo>
                      <a:pt x="1" y="623"/>
                    </a:lnTo>
                    <a:lnTo>
                      <a:pt x="623" y="1328"/>
                    </a:lnTo>
                    <a:lnTo>
                      <a:pt x="623" y="2074"/>
                    </a:lnTo>
                    <a:lnTo>
                      <a:pt x="1203" y="1825"/>
                    </a:lnTo>
                    <a:lnTo>
                      <a:pt x="1908" y="2364"/>
                    </a:lnTo>
                    <a:lnTo>
                      <a:pt x="1659" y="1535"/>
                    </a:lnTo>
                    <a:lnTo>
                      <a:pt x="2115" y="1079"/>
                    </a:lnTo>
                    <a:lnTo>
                      <a:pt x="1369" y="789"/>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55"/>
              <p:cNvSpPr/>
              <p:nvPr/>
            </p:nvSpPr>
            <p:spPr>
              <a:xfrm flipH="1">
                <a:off x="1225684" y="777176"/>
                <a:ext cx="46624" cy="52000"/>
              </a:xfrm>
              <a:custGeom>
                <a:avLst/>
                <a:gdLst/>
                <a:ahLst/>
                <a:cxnLst/>
                <a:rect l="l" t="t" r="r" b="b"/>
                <a:pathLst>
                  <a:path w="2157" h="2406" extrusionOk="0">
                    <a:moveTo>
                      <a:pt x="954" y="1"/>
                    </a:moveTo>
                    <a:lnTo>
                      <a:pt x="705" y="664"/>
                    </a:lnTo>
                    <a:lnTo>
                      <a:pt x="0" y="622"/>
                    </a:lnTo>
                    <a:lnTo>
                      <a:pt x="622" y="1327"/>
                    </a:lnTo>
                    <a:lnTo>
                      <a:pt x="622" y="2115"/>
                    </a:lnTo>
                    <a:lnTo>
                      <a:pt x="1202" y="1866"/>
                    </a:lnTo>
                    <a:lnTo>
                      <a:pt x="1949" y="2405"/>
                    </a:lnTo>
                    <a:lnTo>
                      <a:pt x="1700" y="1576"/>
                    </a:lnTo>
                    <a:lnTo>
                      <a:pt x="2156" y="1120"/>
                    </a:lnTo>
                    <a:lnTo>
                      <a:pt x="1368" y="830"/>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55"/>
              <p:cNvSpPr/>
              <p:nvPr/>
            </p:nvSpPr>
            <p:spPr>
              <a:xfrm flipH="1">
                <a:off x="1981193" y="971624"/>
                <a:ext cx="45716" cy="53794"/>
              </a:xfrm>
              <a:custGeom>
                <a:avLst/>
                <a:gdLst/>
                <a:ahLst/>
                <a:cxnLst/>
                <a:rect l="l" t="t" r="r" b="b"/>
                <a:pathLst>
                  <a:path w="2115" h="2489" extrusionOk="0">
                    <a:moveTo>
                      <a:pt x="2115" y="1"/>
                    </a:moveTo>
                    <a:lnTo>
                      <a:pt x="1368" y="457"/>
                    </a:lnTo>
                    <a:lnTo>
                      <a:pt x="954" y="42"/>
                    </a:lnTo>
                    <a:lnTo>
                      <a:pt x="705" y="954"/>
                    </a:lnTo>
                    <a:lnTo>
                      <a:pt x="0" y="1618"/>
                    </a:lnTo>
                    <a:lnTo>
                      <a:pt x="622" y="1701"/>
                    </a:lnTo>
                    <a:lnTo>
                      <a:pt x="622" y="2489"/>
                    </a:lnTo>
                    <a:lnTo>
                      <a:pt x="1202" y="1659"/>
                    </a:lnTo>
                    <a:lnTo>
                      <a:pt x="1907" y="1493"/>
                    </a:lnTo>
                    <a:lnTo>
                      <a:pt x="1659" y="872"/>
                    </a:lnTo>
                    <a:lnTo>
                      <a:pt x="211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55"/>
              <p:cNvSpPr/>
              <p:nvPr/>
            </p:nvSpPr>
            <p:spPr>
              <a:xfrm flipH="1">
                <a:off x="1896938" y="916079"/>
                <a:ext cx="45737" cy="51092"/>
              </a:xfrm>
              <a:custGeom>
                <a:avLst/>
                <a:gdLst/>
                <a:ahLst/>
                <a:cxnLst/>
                <a:rect l="l" t="t" r="r" b="b"/>
                <a:pathLst>
                  <a:path w="2116" h="2364" extrusionOk="0">
                    <a:moveTo>
                      <a:pt x="954" y="0"/>
                    </a:moveTo>
                    <a:lnTo>
                      <a:pt x="705" y="829"/>
                    </a:lnTo>
                    <a:lnTo>
                      <a:pt x="0" y="1410"/>
                    </a:lnTo>
                    <a:lnTo>
                      <a:pt x="622" y="1576"/>
                    </a:lnTo>
                    <a:lnTo>
                      <a:pt x="622" y="2364"/>
                    </a:lnTo>
                    <a:lnTo>
                      <a:pt x="1203" y="1617"/>
                    </a:lnTo>
                    <a:lnTo>
                      <a:pt x="1908" y="1617"/>
                    </a:lnTo>
                    <a:lnTo>
                      <a:pt x="1659" y="954"/>
                    </a:lnTo>
                    <a:lnTo>
                      <a:pt x="2115" y="166"/>
                    </a:lnTo>
                    <a:lnTo>
                      <a:pt x="1369" y="456"/>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55"/>
              <p:cNvSpPr/>
              <p:nvPr/>
            </p:nvSpPr>
            <p:spPr>
              <a:xfrm flipH="1">
                <a:off x="1811818" y="874843"/>
                <a:ext cx="46624" cy="49320"/>
              </a:xfrm>
              <a:custGeom>
                <a:avLst/>
                <a:gdLst/>
                <a:ahLst/>
                <a:cxnLst/>
                <a:rect l="l" t="t" r="r" b="b"/>
                <a:pathLst>
                  <a:path w="2157" h="2282" extrusionOk="0">
                    <a:moveTo>
                      <a:pt x="955" y="1"/>
                    </a:moveTo>
                    <a:lnTo>
                      <a:pt x="706" y="789"/>
                    </a:lnTo>
                    <a:lnTo>
                      <a:pt x="1" y="1203"/>
                    </a:lnTo>
                    <a:lnTo>
                      <a:pt x="623" y="1494"/>
                    </a:lnTo>
                    <a:lnTo>
                      <a:pt x="623" y="2281"/>
                    </a:lnTo>
                    <a:lnTo>
                      <a:pt x="1203" y="1659"/>
                    </a:lnTo>
                    <a:lnTo>
                      <a:pt x="1950" y="1742"/>
                    </a:lnTo>
                    <a:lnTo>
                      <a:pt x="1701" y="1079"/>
                    </a:lnTo>
                    <a:lnTo>
                      <a:pt x="2157" y="333"/>
                    </a:lnTo>
                    <a:lnTo>
                      <a:pt x="2157" y="333"/>
                    </a:lnTo>
                    <a:lnTo>
                      <a:pt x="1411" y="498"/>
                    </a:lnTo>
                    <a:lnTo>
                      <a:pt x="95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55"/>
              <p:cNvSpPr/>
              <p:nvPr/>
            </p:nvSpPr>
            <p:spPr>
              <a:xfrm flipH="1">
                <a:off x="1728470" y="847071"/>
                <a:ext cx="45716" cy="48412"/>
              </a:xfrm>
              <a:custGeom>
                <a:avLst/>
                <a:gdLst/>
                <a:ahLst/>
                <a:cxnLst/>
                <a:rect l="l" t="t" r="r" b="b"/>
                <a:pathLst>
                  <a:path w="2115" h="2240" extrusionOk="0">
                    <a:moveTo>
                      <a:pt x="954" y="1"/>
                    </a:moveTo>
                    <a:lnTo>
                      <a:pt x="705" y="747"/>
                    </a:lnTo>
                    <a:lnTo>
                      <a:pt x="0" y="1037"/>
                    </a:lnTo>
                    <a:lnTo>
                      <a:pt x="622" y="1452"/>
                    </a:lnTo>
                    <a:lnTo>
                      <a:pt x="622" y="2240"/>
                    </a:lnTo>
                    <a:lnTo>
                      <a:pt x="1203" y="1701"/>
                    </a:lnTo>
                    <a:lnTo>
                      <a:pt x="1908" y="1908"/>
                    </a:lnTo>
                    <a:lnTo>
                      <a:pt x="1659" y="1162"/>
                    </a:lnTo>
                    <a:lnTo>
                      <a:pt x="2115" y="540"/>
                    </a:lnTo>
                    <a:lnTo>
                      <a:pt x="1369" y="581"/>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55"/>
              <p:cNvSpPr/>
              <p:nvPr/>
            </p:nvSpPr>
            <p:spPr>
              <a:xfrm flipH="1">
                <a:off x="1644215" y="830040"/>
                <a:ext cx="45737" cy="47526"/>
              </a:xfrm>
              <a:custGeom>
                <a:avLst/>
                <a:gdLst/>
                <a:ahLst/>
                <a:cxnLst/>
                <a:rect l="l" t="t" r="r" b="b"/>
                <a:pathLst>
                  <a:path w="2116" h="2199" extrusionOk="0">
                    <a:moveTo>
                      <a:pt x="954" y="1"/>
                    </a:moveTo>
                    <a:lnTo>
                      <a:pt x="706" y="747"/>
                    </a:lnTo>
                    <a:lnTo>
                      <a:pt x="1" y="954"/>
                    </a:lnTo>
                    <a:lnTo>
                      <a:pt x="623" y="1452"/>
                    </a:lnTo>
                    <a:lnTo>
                      <a:pt x="623" y="2198"/>
                    </a:lnTo>
                    <a:lnTo>
                      <a:pt x="1203" y="1784"/>
                    </a:lnTo>
                    <a:lnTo>
                      <a:pt x="1908" y="2074"/>
                    </a:lnTo>
                    <a:lnTo>
                      <a:pt x="1659" y="1328"/>
                    </a:lnTo>
                    <a:lnTo>
                      <a:pt x="2115" y="706"/>
                    </a:lnTo>
                    <a:lnTo>
                      <a:pt x="1369" y="664"/>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55"/>
              <p:cNvSpPr/>
              <p:nvPr/>
            </p:nvSpPr>
            <p:spPr>
              <a:xfrm flipH="1">
                <a:off x="1559981" y="824680"/>
                <a:ext cx="46624" cy="46618"/>
              </a:xfrm>
              <a:custGeom>
                <a:avLst/>
                <a:gdLst/>
                <a:ahLst/>
                <a:cxnLst/>
                <a:rect l="l" t="t" r="r" b="b"/>
                <a:pathLst>
                  <a:path w="2157" h="2157" extrusionOk="0">
                    <a:moveTo>
                      <a:pt x="996" y="0"/>
                    </a:moveTo>
                    <a:lnTo>
                      <a:pt x="747" y="705"/>
                    </a:lnTo>
                    <a:lnTo>
                      <a:pt x="1" y="871"/>
                    </a:lnTo>
                    <a:lnTo>
                      <a:pt x="623" y="1368"/>
                    </a:lnTo>
                    <a:lnTo>
                      <a:pt x="623" y="2156"/>
                    </a:lnTo>
                    <a:lnTo>
                      <a:pt x="1245" y="1783"/>
                    </a:lnTo>
                    <a:lnTo>
                      <a:pt x="1991" y="2156"/>
                    </a:lnTo>
                    <a:lnTo>
                      <a:pt x="1742" y="1368"/>
                    </a:lnTo>
                    <a:lnTo>
                      <a:pt x="2157" y="829"/>
                    </a:lnTo>
                    <a:lnTo>
                      <a:pt x="1410" y="705"/>
                    </a:lnTo>
                    <a:lnTo>
                      <a:pt x="996" y="0"/>
                    </a:lnTo>
                    <a:close/>
                    <a:moveTo>
                      <a:pt x="623" y="2156"/>
                    </a:moveTo>
                    <a:lnTo>
                      <a:pt x="623" y="2156"/>
                    </a:lnTo>
                    <a:lnTo>
                      <a:pt x="623" y="2156"/>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55"/>
              <p:cNvSpPr/>
              <p:nvPr/>
            </p:nvSpPr>
            <p:spPr>
              <a:xfrm flipH="1">
                <a:off x="1467664" y="827360"/>
                <a:ext cx="45737" cy="49298"/>
              </a:xfrm>
              <a:custGeom>
                <a:avLst/>
                <a:gdLst/>
                <a:ahLst/>
                <a:cxnLst/>
                <a:rect l="l" t="t" r="r" b="b"/>
                <a:pathLst>
                  <a:path w="2116" h="2281" extrusionOk="0">
                    <a:moveTo>
                      <a:pt x="913" y="0"/>
                    </a:moveTo>
                    <a:lnTo>
                      <a:pt x="706" y="705"/>
                    </a:lnTo>
                    <a:lnTo>
                      <a:pt x="1" y="747"/>
                    </a:lnTo>
                    <a:lnTo>
                      <a:pt x="581" y="1369"/>
                    </a:lnTo>
                    <a:lnTo>
                      <a:pt x="581" y="2156"/>
                    </a:lnTo>
                    <a:lnTo>
                      <a:pt x="1203" y="1825"/>
                    </a:lnTo>
                    <a:lnTo>
                      <a:pt x="1908" y="2281"/>
                    </a:lnTo>
                    <a:lnTo>
                      <a:pt x="1659" y="1452"/>
                    </a:lnTo>
                    <a:lnTo>
                      <a:pt x="2115" y="954"/>
                    </a:lnTo>
                    <a:lnTo>
                      <a:pt x="1369" y="747"/>
                    </a:lnTo>
                    <a:lnTo>
                      <a:pt x="913"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55"/>
              <p:cNvSpPr/>
              <p:nvPr/>
            </p:nvSpPr>
            <p:spPr>
              <a:xfrm flipH="1">
                <a:off x="1383430" y="838102"/>
                <a:ext cx="46624" cy="50206"/>
              </a:xfrm>
              <a:custGeom>
                <a:avLst/>
                <a:gdLst/>
                <a:ahLst/>
                <a:cxnLst/>
                <a:rect l="l" t="t" r="r" b="b"/>
                <a:pathLst>
                  <a:path w="2157" h="2323" extrusionOk="0">
                    <a:moveTo>
                      <a:pt x="954" y="1"/>
                    </a:moveTo>
                    <a:lnTo>
                      <a:pt x="747" y="664"/>
                    </a:lnTo>
                    <a:lnTo>
                      <a:pt x="1" y="664"/>
                    </a:lnTo>
                    <a:lnTo>
                      <a:pt x="623" y="1328"/>
                    </a:lnTo>
                    <a:lnTo>
                      <a:pt x="623" y="2074"/>
                    </a:lnTo>
                    <a:lnTo>
                      <a:pt x="1245" y="1825"/>
                    </a:lnTo>
                    <a:lnTo>
                      <a:pt x="1949" y="2323"/>
                    </a:lnTo>
                    <a:lnTo>
                      <a:pt x="1701" y="1494"/>
                    </a:lnTo>
                    <a:lnTo>
                      <a:pt x="2157" y="996"/>
                    </a:lnTo>
                    <a:lnTo>
                      <a:pt x="1410" y="789"/>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55"/>
              <p:cNvSpPr/>
              <p:nvPr/>
            </p:nvSpPr>
            <p:spPr>
              <a:xfrm flipH="1">
                <a:off x="1296495" y="854246"/>
                <a:ext cx="46624" cy="51092"/>
              </a:xfrm>
              <a:custGeom>
                <a:avLst/>
                <a:gdLst/>
                <a:ahLst/>
                <a:cxnLst/>
                <a:rect l="l" t="t" r="r" b="b"/>
                <a:pathLst>
                  <a:path w="2157" h="2364" extrusionOk="0">
                    <a:moveTo>
                      <a:pt x="954" y="0"/>
                    </a:moveTo>
                    <a:lnTo>
                      <a:pt x="747" y="664"/>
                    </a:lnTo>
                    <a:lnTo>
                      <a:pt x="1" y="622"/>
                    </a:lnTo>
                    <a:lnTo>
                      <a:pt x="622" y="1327"/>
                    </a:lnTo>
                    <a:lnTo>
                      <a:pt x="622" y="2073"/>
                    </a:lnTo>
                    <a:lnTo>
                      <a:pt x="1244" y="1866"/>
                    </a:lnTo>
                    <a:lnTo>
                      <a:pt x="1949" y="2364"/>
                    </a:lnTo>
                    <a:lnTo>
                      <a:pt x="1700" y="1534"/>
                    </a:lnTo>
                    <a:lnTo>
                      <a:pt x="2157" y="1078"/>
                    </a:lnTo>
                    <a:lnTo>
                      <a:pt x="1410" y="78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55"/>
              <p:cNvSpPr/>
              <p:nvPr/>
            </p:nvSpPr>
            <p:spPr>
              <a:xfrm flipH="1">
                <a:off x="1212261" y="873049"/>
                <a:ext cx="46624" cy="52000"/>
              </a:xfrm>
              <a:custGeom>
                <a:avLst/>
                <a:gdLst/>
                <a:ahLst/>
                <a:cxnLst/>
                <a:rect l="l" t="t" r="r" b="b"/>
                <a:pathLst>
                  <a:path w="2157" h="2406" extrusionOk="0">
                    <a:moveTo>
                      <a:pt x="955" y="1"/>
                    </a:moveTo>
                    <a:lnTo>
                      <a:pt x="706" y="664"/>
                    </a:lnTo>
                    <a:lnTo>
                      <a:pt x="1" y="623"/>
                    </a:lnTo>
                    <a:lnTo>
                      <a:pt x="623" y="1328"/>
                    </a:lnTo>
                    <a:lnTo>
                      <a:pt x="623" y="2116"/>
                    </a:lnTo>
                    <a:lnTo>
                      <a:pt x="1203" y="1867"/>
                    </a:lnTo>
                    <a:lnTo>
                      <a:pt x="1950" y="2406"/>
                    </a:lnTo>
                    <a:lnTo>
                      <a:pt x="1701" y="1577"/>
                    </a:lnTo>
                    <a:lnTo>
                      <a:pt x="2157" y="1120"/>
                    </a:lnTo>
                    <a:lnTo>
                      <a:pt x="1411" y="830"/>
                    </a:lnTo>
                    <a:lnTo>
                      <a:pt x="95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55"/>
              <p:cNvSpPr/>
              <p:nvPr/>
            </p:nvSpPr>
            <p:spPr>
              <a:xfrm flipH="1">
                <a:off x="1965954" y="1060343"/>
                <a:ext cx="46624" cy="52000"/>
              </a:xfrm>
              <a:custGeom>
                <a:avLst/>
                <a:gdLst/>
                <a:ahLst/>
                <a:cxnLst/>
                <a:rect l="l" t="t" r="r" b="b"/>
                <a:pathLst>
                  <a:path w="2157" h="2406" extrusionOk="0">
                    <a:moveTo>
                      <a:pt x="2156" y="1"/>
                    </a:moveTo>
                    <a:lnTo>
                      <a:pt x="1410" y="415"/>
                    </a:lnTo>
                    <a:lnTo>
                      <a:pt x="954" y="42"/>
                    </a:lnTo>
                    <a:lnTo>
                      <a:pt x="747" y="871"/>
                    </a:lnTo>
                    <a:lnTo>
                      <a:pt x="0" y="1535"/>
                    </a:lnTo>
                    <a:lnTo>
                      <a:pt x="622" y="1618"/>
                    </a:lnTo>
                    <a:lnTo>
                      <a:pt x="622" y="2405"/>
                    </a:lnTo>
                    <a:lnTo>
                      <a:pt x="1244" y="1618"/>
                    </a:lnTo>
                    <a:lnTo>
                      <a:pt x="1949" y="1493"/>
                    </a:lnTo>
                    <a:lnTo>
                      <a:pt x="1700" y="871"/>
                    </a:lnTo>
                    <a:lnTo>
                      <a:pt x="2156"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55"/>
              <p:cNvSpPr/>
              <p:nvPr/>
            </p:nvSpPr>
            <p:spPr>
              <a:xfrm flipH="1">
                <a:off x="1881721" y="1007479"/>
                <a:ext cx="46624" cy="50206"/>
              </a:xfrm>
              <a:custGeom>
                <a:avLst/>
                <a:gdLst/>
                <a:ahLst/>
                <a:cxnLst/>
                <a:rect l="l" t="t" r="r" b="b"/>
                <a:pathLst>
                  <a:path w="2157" h="2323" extrusionOk="0">
                    <a:moveTo>
                      <a:pt x="954" y="0"/>
                    </a:moveTo>
                    <a:lnTo>
                      <a:pt x="747" y="830"/>
                    </a:lnTo>
                    <a:lnTo>
                      <a:pt x="1" y="1327"/>
                    </a:lnTo>
                    <a:lnTo>
                      <a:pt x="623" y="1534"/>
                    </a:lnTo>
                    <a:lnTo>
                      <a:pt x="623" y="2322"/>
                    </a:lnTo>
                    <a:lnTo>
                      <a:pt x="1245" y="1617"/>
                    </a:lnTo>
                    <a:lnTo>
                      <a:pt x="1950" y="1617"/>
                    </a:lnTo>
                    <a:lnTo>
                      <a:pt x="1701" y="954"/>
                    </a:lnTo>
                    <a:lnTo>
                      <a:pt x="2157" y="208"/>
                    </a:lnTo>
                    <a:lnTo>
                      <a:pt x="1411" y="456"/>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55"/>
              <p:cNvSpPr/>
              <p:nvPr/>
            </p:nvSpPr>
            <p:spPr>
              <a:xfrm flipH="1">
                <a:off x="1797465" y="968036"/>
                <a:ext cx="46624" cy="49320"/>
              </a:xfrm>
              <a:custGeom>
                <a:avLst/>
                <a:gdLst/>
                <a:ahLst/>
                <a:cxnLst/>
                <a:rect l="l" t="t" r="r" b="b"/>
                <a:pathLst>
                  <a:path w="2157" h="2282" extrusionOk="0">
                    <a:moveTo>
                      <a:pt x="954" y="1"/>
                    </a:moveTo>
                    <a:lnTo>
                      <a:pt x="747" y="789"/>
                    </a:lnTo>
                    <a:lnTo>
                      <a:pt x="0" y="1203"/>
                    </a:lnTo>
                    <a:lnTo>
                      <a:pt x="622" y="1494"/>
                    </a:lnTo>
                    <a:lnTo>
                      <a:pt x="622" y="2281"/>
                    </a:lnTo>
                    <a:lnTo>
                      <a:pt x="1244" y="1701"/>
                    </a:lnTo>
                    <a:lnTo>
                      <a:pt x="1949" y="1784"/>
                    </a:lnTo>
                    <a:lnTo>
                      <a:pt x="1700" y="1120"/>
                    </a:lnTo>
                    <a:lnTo>
                      <a:pt x="2156" y="416"/>
                    </a:lnTo>
                    <a:lnTo>
                      <a:pt x="1410" y="540"/>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55"/>
              <p:cNvSpPr/>
              <p:nvPr/>
            </p:nvSpPr>
            <p:spPr>
              <a:xfrm flipH="1">
                <a:off x="1713232" y="942058"/>
                <a:ext cx="45716" cy="48412"/>
              </a:xfrm>
              <a:custGeom>
                <a:avLst/>
                <a:gdLst/>
                <a:ahLst/>
                <a:cxnLst/>
                <a:rect l="l" t="t" r="r" b="b"/>
                <a:pathLst>
                  <a:path w="2115" h="2240" extrusionOk="0">
                    <a:moveTo>
                      <a:pt x="912" y="1"/>
                    </a:moveTo>
                    <a:lnTo>
                      <a:pt x="705" y="788"/>
                    </a:lnTo>
                    <a:lnTo>
                      <a:pt x="0" y="1079"/>
                    </a:lnTo>
                    <a:lnTo>
                      <a:pt x="581" y="1452"/>
                    </a:lnTo>
                    <a:lnTo>
                      <a:pt x="581" y="2240"/>
                    </a:lnTo>
                    <a:lnTo>
                      <a:pt x="1203" y="1742"/>
                    </a:lnTo>
                    <a:lnTo>
                      <a:pt x="1907" y="1949"/>
                    </a:lnTo>
                    <a:lnTo>
                      <a:pt x="1659" y="1203"/>
                    </a:lnTo>
                    <a:lnTo>
                      <a:pt x="2115" y="581"/>
                    </a:lnTo>
                    <a:lnTo>
                      <a:pt x="2115" y="581"/>
                    </a:lnTo>
                    <a:lnTo>
                      <a:pt x="1368" y="622"/>
                    </a:lnTo>
                    <a:lnTo>
                      <a:pt x="912"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55"/>
              <p:cNvSpPr/>
              <p:nvPr/>
            </p:nvSpPr>
            <p:spPr>
              <a:xfrm flipH="1">
                <a:off x="1628976" y="927729"/>
                <a:ext cx="46624" cy="47504"/>
              </a:xfrm>
              <a:custGeom>
                <a:avLst/>
                <a:gdLst/>
                <a:ahLst/>
                <a:cxnLst/>
                <a:rect l="l" t="t" r="r" b="b"/>
                <a:pathLst>
                  <a:path w="2157" h="2198" extrusionOk="0">
                    <a:moveTo>
                      <a:pt x="1949" y="2073"/>
                    </a:moveTo>
                    <a:lnTo>
                      <a:pt x="1949" y="2073"/>
                    </a:lnTo>
                    <a:lnTo>
                      <a:pt x="1949" y="2073"/>
                    </a:lnTo>
                    <a:close/>
                    <a:moveTo>
                      <a:pt x="954" y="0"/>
                    </a:moveTo>
                    <a:lnTo>
                      <a:pt x="746" y="705"/>
                    </a:lnTo>
                    <a:lnTo>
                      <a:pt x="0" y="912"/>
                    </a:lnTo>
                    <a:lnTo>
                      <a:pt x="622" y="1410"/>
                    </a:lnTo>
                    <a:lnTo>
                      <a:pt x="622" y="2198"/>
                    </a:lnTo>
                    <a:lnTo>
                      <a:pt x="1244" y="1742"/>
                    </a:lnTo>
                    <a:lnTo>
                      <a:pt x="1949" y="2073"/>
                    </a:lnTo>
                    <a:lnTo>
                      <a:pt x="1700" y="1285"/>
                    </a:lnTo>
                    <a:lnTo>
                      <a:pt x="2156" y="705"/>
                    </a:lnTo>
                    <a:lnTo>
                      <a:pt x="1410" y="664"/>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55"/>
              <p:cNvSpPr/>
              <p:nvPr/>
            </p:nvSpPr>
            <p:spPr>
              <a:xfrm flipH="1">
                <a:off x="1544743" y="923233"/>
                <a:ext cx="46624" cy="46618"/>
              </a:xfrm>
              <a:custGeom>
                <a:avLst/>
                <a:gdLst/>
                <a:ahLst/>
                <a:cxnLst/>
                <a:rect l="l" t="t" r="r" b="b"/>
                <a:pathLst>
                  <a:path w="2157" h="2157" extrusionOk="0">
                    <a:moveTo>
                      <a:pt x="954" y="1"/>
                    </a:moveTo>
                    <a:lnTo>
                      <a:pt x="747" y="706"/>
                    </a:lnTo>
                    <a:lnTo>
                      <a:pt x="1" y="830"/>
                    </a:lnTo>
                    <a:lnTo>
                      <a:pt x="623" y="1369"/>
                    </a:lnTo>
                    <a:lnTo>
                      <a:pt x="623" y="2157"/>
                    </a:lnTo>
                    <a:lnTo>
                      <a:pt x="1244" y="1784"/>
                    </a:lnTo>
                    <a:lnTo>
                      <a:pt x="1949" y="2157"/>
                    </a:lnTo>
                    <a:lnTo>
                      <a:pt x="1701" y="1369"/>
                    </a:lnTo>
                    <a:lnTo>
                      <a:pt x="2157" y="872"/>
                    </a:lnTo>
                    <a:lnTo>
                      <a:pt x="1410" y="747"/>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55"/>
              <p:cNvSpPr/>
              <p:nvPr/>
            </p:nvSpPr>
            <p:spPr>
              <a:xfrm flipH="1">
                <a:off x="1453333" y="928615"/>
                <a:ext cx="45716" cy="49320"/>
              </a:xfrm>
              <a:custGeom>
                <a:avLst/>
                <a:gdLst/>
                <a:ahLst/>
                <a:cxnLst/>
                <a:rect l="l" t="t" r="r" b="b"/>
                <a:pathLst>
                  <a:path w="2115" h="2282" extrusionOk="0">
                    <a:moveTo>
                      <a:pt x="912" y="1"/>
                    </a:moveTo>
                    <a:lnTo>
                      <a:pt x="705" y="705"/>
                    </a:lnTo>
                    <a:lnTo>
                      <a:pt x="0" y="747"/>
                    </a:lnTo>
                    <a:lnTo>
                      <a:pt x="622" y="1286"/>
                    </a:lnTo>
                    <a:lnTo>
                      <a:pt x="622" y="2074"/>
                    </a:lnTo>
                    <a:lnTo>
                      <a:pt x="1203" y="1784"/>
                    </a:lnTo>
                    <a:lnTo>
                      <a:pt x="1907" y="2281"/>
                    </a:lnTo>
                    <a:lnTo>
                      <a:pt x="1659" y="1452"/>
                    </a:lnTo>
                    <a:lnTo>
                      <a:pt x="2115" y="954"/>
                    </a:lnTo>
                    <a:lnTo>
                      <a:pt x="1368" y="747"/>
                    </a:lnTo>
                    <a:lnTo>
                      <a:pt x="912"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55"/>
              <p:cNvSpPr/>
              <p:nvPr/>
            </p:nvSpPr>
            <p:spPr>
              <a:xfrm flipH="1">
                <a:off x="1369078" y="939378"/>
                <a:ext cx="45737" cy="50206"/>
              </a:xfrm>
              <a:custGeom>
                <a:avLst/>
                <a:gdLst/>
                <a:ahLst/>
                <a:cxnLst/>
                <a:rect l="l" t="t" r="r" b="b"/>
                <a:pathLst>
                  <a:path w="2116" h="2323" extrusionOk="0">
                    <a:moveTo>
                      <a:pt x="954" y="0"/>
                    </a:moveTo>
                    <a:lnTo>
                      <a:pt x="705" y="664"/>
                    </a:lnTo>
                    <a:lnTo>
                      <a:pt x="1" y="664"/>
                    </a:lnTo>
                    <a:lnTo>
                      <a:pt x="623" y="1327"/>
                    </a:lnTo>
                    <a:lnTo>
                      <a:pt x="623" y="2073"/>
                    </a:lnTo>
                    <a:lnTo>
                      <a:pt x="1203" y="1825"/>
                    </a:lnTo>
                    <a:lnTo>
                      <a:pt x="1908" y="2322"/>
                    </a:lnTo>
                    <a:lnTo>
                      <a:pt x="1659" y="1493"/>
                    </a:lnTo>
                    <a:lnTo>
                      <a:pt x="2115" y="1037"/>
                    </a:lnTo>
                    <a:lnTo>
                      <a:pt x="1369" y="78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55"/>
              <p:cNvSpPr/>
              <p:nvPr/>
            </p:nvSpPr>
            <p:spPr>
              <a:xfrm flipH="1">
                <a:off x="1282164" y="956387"/>
                <a:ext cx="45716" cy="51114"/>
              </a:xfrm>
              <a:custGeom>
                <a:avLst/>
                <a:gdLst/>
                <a:ahLst/>
                <a:cxnLst/>
                <a:rect l="l" t="t" r="r" b="b"/>
                <a:pathLst>
                  <a:path w="2115" h="2365" extrusionOk="0">
                    <a:moveTo>
                      <a:pt x="954" y="1"/>
                    </a:moveTo>
                    <a:lnTo>
                      <a:pt x="705" y="664"/>
                    </a:lnTo>
                    <a:lnTo>
                      <a:pt x="0" y="623"/>
                    </a:lnTo>
                    <a:lnTo>
                      <a:pt x="622" y="1328"/>
                    </a:lnTo>
                    <a:lnTo>
                      <a:pt x="622" y="2116"/>
                    </a:lnTo>
                    <a:lnTo>
                      <a:pt x="1203" y="1867"/>
                    </a:lnTo>
                    <a:lnTo>
                      <a:pt x="1908" y="2364"/>
                    </a:lnTo>
                    <a:lnTo>
                      <a:pt x="1700" y="1535"/>
                    </a:lnTo>
                    <a:lnTo>
                      <a:pt x="2115" y="1079"/>
                    </a:lnTo>
                    <a:lnTo>
                      <a:pt x="1369" y="830"/>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55"/>
              <p:cNvSpPr/>
              <p:nvPr/>
            </p:nvSpPr>
            <p:spPr>
              <a:xfrm flipH="1">
                <a:off x="1197022" y="976119"/>
                <a:ext cx="46624" cy="51978"/>
              </a:xfrm>
              <a:custGeom>
                <a:avLst/>
                <a:gdLst/>
                <a:ahLst/>
                <a:cxnLst/>
                <a:rect l="l" t="t" r="r" b="b"/>
                <a:pathLst>
                  <a:path w="2157" h="2405" extrusionOk="0">
                    <a:moveTo>
                      <a:pt x="954" y="0"/>
                    </a:moveTo>
                    <a:lnTo>
                      <a:pt x="706" y="664"/>
                    </a:lnTo>
                    <a:lnTo>
                      <a:pt x="1" y="622"/>
                    </a:lnTo>
                    <a:lnTo>
                      <a:pt x="1" y="622"/>
                    </a:lnTo>
                    <a:lnTo>
                      <a:pt x="623" y="1285"/>
                    </a:lnTo>
                    <a:lnTo>
                      <a:pt x="623" y="2073"/>
                    </a:lnTo>
                    <a:lnTo>
                      <a:pt x="1203" y="1866"/>
                    </a:lnTo>
                    <a:lnTo>
                      <a:pt x="1950" y="2405"/>
                    </a:lnTo>
                    <a:lnTo>
                      <a:pt x="1701" y="1576"/>
                    </a:lnTo>
                    <a:lnTo>
                      <a:pt x="2157" y="1120"/>
                    </a:lnTo>
                    <a:lnTo>
                      <a:pt x="1369" y="829"/>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55"/>
              <p:cNvSpPr/>
              <p:nvPr/>
            </p:nvSpPr>
            <p:spPr>
              <a:xfrm flipH="1">
                <a:off x="1951624" y="1149062"/>
                <a:ext cx="45716" cy="52886"/>
              </a:xfrm>
              <a:custGeom>
                <a:avLst/>
                <a:gdLst/>
                <a:ahLst/>
                <a:cxnLst/>
                <a:rect l="l" t="t" r="r" b="b"/>
                <a:pathLst>
                  <a:path w="2115" h="2447" extrusionOk="0">
                    <a:moveTo>
                      <a:pt x="954" y="0"/>
                    </a:moveTo>
                    <a:lnTo>
                      <a:pt x="705" y="913"/>
                    </a:lnTo>
                    <a:lnTo>
                      <a:pt x="0" y="1534"/>
                    </a:lnTo>
                    <a:lnTo>
                      <a:pt x="622" y="1659"/>
                    </a:lnTo>
                    <a:lnTo>
                      <a:pt x="622" y="2447"/>
                    </a:lnTo>
                    <a:lnTo>
                      <a:pt x="1203" y="1617"/>
                    </a:lnTo>
                    <a:lnTo>
                      <a:pt x="1949" y="1534"/>
                    </a:lnTo>
                    <a:lnTo>
                      <a:pt x="1700" y="913"/>
                    </a:lnTo>
                    <a:lnTo>
                      <a:pt x="2115" y="42"/>
                    </a:lnTo>
                    <a:lnTo>
                      <a:pt x="1369" y="415"/>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5"/>
              <p:cNvSpPr/>
              <p:nvPr/>
            </p:nvSpPr>
            <p:spPr>
              <a:xfrm flipH="1">
                <a:off x="1867368" y="1097970"/>
                <a:ext cx="45737" cy="51114"/>
              </a:xfrm>
              <a:custGeom>
                <a:avLst/>
                <a:gdLst/>
                <a:ahLst/>
                <a:cxnLst/>
                <a:rect l="l" t="t" r="r" b="b"/>
                <a:pathLst>
                  <a:path w="2116" h="2365" extrusionOk="0">
                    <a:moveTo>
                      <a:pt x="954" y="1"/>
                    </a:moveTo>
                    <a:lnTo>
                      <a:pt x="706" y="830"/>
                    </a:lnTo>
                    <a:lnTo>
                      <a:pt x="1" y="1369"/>
                    </a:lnTo>
                    <a:lnTo>
                      <a:pt x="623" y="1577"/>
                    </a:lnTo>
                    <a:lnTo>
                      <a:pt x="623" y="2364"/>
                    </a:lnTo>
                    <a:lnTo>
                      <a:pt x="1203" y="1701"/>
                    </a:lnTo>
                    <a:lnTo>
                      <a:pt x="1908" y="1701"/>
                    </a:lnTo>
                    <a:lnTo>
                      <a:pt x="1659" y="1038"/>
                    </a:lnTo>
                    <a:lnTo>
                      <a:pt x="2115" y="250"/>
                    </a:lnTo>
                    <a:lnTo>
                      <a:pt x="1369" y="499"/>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5"/>
              <p:cNvSpPr/>
              <p:nvPr/>
            </p:nvSpPr>
            <p:spPr>
              <a:xfrm flipH="1">
                <a:off x="1783135" y="1061251"/>
                <a:ext cx="45716" cy="49298"/>
              </a:xfrm>
              <a:custGeom>
                <a:avLst/>
                <a:gdLst/>
                <a:ahLst/>
                <a:cxnLst/>
                <a:rect l="l" t="t" r="r" b="b"/>
                <a:pathLst>
                  <a:path w="2115" h="2281" extrusionOk="0">
                    <a:moveTo>
                      <a:pt x="954" y="0"/>
                    </a:moveTo>
                    <a:lnTo>
                      <a:pt x="746" y="788"/>
                    </a:lnTo>
                    <a:lnTo>
                      <a:pt x="0" y="1202"/>
                    </a:lnTo>
                    <a:lnTo>
                      <a:pt x="622" y="1493"/>
                    </a:lnTo>
                    <a:lnTo>
                      <a:pt x="622" y="2280"/>
                    </a:lnTo>
                    <a:lnTo>
                      <a:pt x="1203" y="1741"/>
                    </a:lnTo>
                    <a:lnTo>
                      <a:pt x="1949" y="1866"/>
                    </a:lnTo>
                    <a:lnTo>
                      <a:pt x="1659" y="1161"/>
                    </a:lnTo>
                    <a:lnTo>
                      <a:pt x="2115" y="456"/>
                    </a:lnTo>
                    <a:lnTo>
                      <a:pt x="1368" y="581"/>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55"/>
              <p:cNvSpPr/>
              <p:nvPr/>
            </p:nvSpPr>
            <p:spPr>
              <a:xfrm flipH="1">
                <a:off x="1698879" y="1037952"/>
                <a:ext cx="45737" cy="49298"/>
              </a:xfrm>
              <a:custGeom>
                <a:avLst/>
                <a:gdLst/>
                <a:ahLst/>
                <a:cxnLst/>
                <a:rect l="l" t="t" r="r" b="b"/>
                <a:pathLst>
                  <a:path w="2116" h="2281" extrusionOk="0">
                    <a:moveTo>
                      <a:pt x="1908" y="1990"/>
                    </a:moveTo>
                    <a:lnTo>
                      <a:pt x="1908" y="1990"/>
                    </a:lnTo>
                    <a:lnTo>
                      <a:pt x="1908" y="1990"/>
                    </a:lnTo>
                    <a:close/>
                    <a:moveTo>
                      <a:pt x="954" y="0"/>
                    </a:moveTo>
                    <a:lnTo>
                      <a:pt x="705" y="788"/>
                    </a:lnTo>
                    <a:lnTo>
                      <a:pt x="1" y="1078"/>
                    </a:lnTo>
                    <a:lnTo>
                      <a:pt x="623" y="1493"/>
                    </a:lnTo>
                    <a:lnTo>
                      <a:pt x="623" y="2280"/>
                    </a:lnTo>
                    <a:lnTo>
                      <a:pt x="1203" y="1741"/>
                    </a:lnTo>
                    <a:lnTo>
                      <a:pt x="1908" y="1990"/>
                    </a:lnTo>
                    <a:lnTo>
                      <a:pt x="1701" y="1244"/>
                    </a:lnTo>
                    <a:lnTo>
                      <a:pt x="2115" y="622"/>
                    </a:lnTo>
                    <a:lnTo>
                      <a:pt x="1369" y="622"/>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55"/>
              <p:cNvSpPr/>
              <p:nvPr/>
            </p:nvSpPr>
            <p:spPr>
              <a:xfrm flipH="1">
                <a:off x="1614646" y="1025395"/>
                <a:ext cx="45716" cy="47526"/>
              </a:xfrm>
              <a:custGeom>
                <a:avLst/>
                <a:gdLst/>
                <a:ahLst/>
                <a:cxnLst/>
                <a:rect l="l" t="t" r="r" b="b"/>
                <a:pathLst>
                  <a:path w="2115" h="2199" extrusionOk="0">
                    <a:moveTo>
                      <a:pt x="954" y="1"/>
                    </a:moveTo>
                    <a:lnTo>
                      <a:pt x="746" y="747"/>
                    </a:lnTo>
                    <a:lnTo>
                      <a:pt x="0" y="913"/>
                    </a:lnTo>
                    <a:lnTo>
                      <a:pt x="622" y="1410"/>
                    </a:lnTo>
                    <a:lnTo>
                      <a:pt x="622" y="2198"/>
                    </a:lnTo>
                    <a:lnTo>
                      <a:pt x="1202" y="1783"/>
                    </a:lnTo>
                    <a:lnTo>
                      <a:pt x="1907" y="2074"/>
                    </a:lnTo>
                    <a:lnTo>
                      <a:pt x="1907" y="2074"/>
                    </a:lnTo>
                    <a:lnTo>
                      <a:pt x="1700" y="1327"/>
                    </a:lnTo>
                    <a:lnTo>
                      <a:pt x="2115" y="747"/>
                    </a:lnTo>
                    <a:lnTo>
                      <a:pt x="1368" y="664"/>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55"/>
              <p:cNvSpPr/>
              <p:nvPr/>
            </p:nvSpPr>
            <p:spPr>
              <a:xfrm flipH="1">
                <a:off x="1529504" y="1022716"/>
                <a:ext cx="46624" cy="47504"/>
              </a:xfrm>
              <a:custGeom>
                <a:avLst/>
                <a:gdLst/>
                <a:ahLst/>
                <a:cxnLst/>
                <a:rect l="l" t="t" r="r" b="b"/>
                <a:pathLst>
                  <a:path w="2157" h="2198" extrusionOk="0">
                    <a:moveTo>
                      <a:pt x="954" y="0"/>
                    </a:moveTo>
                    <a:lnTo>
                      <a:pt x="705" y="705"/>
                    </a:lnTo>
                    <a:lnTo>
                      <a:pt x="0" y="788"/>
                    </a:lnTo>
                    <a:lnTo>
                      <a:pt x="622" y="1368"/>
                    </a:lnTo>
                    <a:lnTo>
                      <a:pt x="622" y="2156"/>
                    </a:lnTo>
                    <a:lnTo>
                      <a:pt x="1203" y="1783"/>
                    </a:lnTo>
                    <a:lnTo>
                      <a:pt x="1949" y="2198"/>
                    </a:lnTo>
                    <a:lnTo>
                      <a:pt x="1700" y="1410"/>
                    </a:lnTo>
                    <a:lnTo>
                      <a:pt x="2156" y="871"/>
                    </a:lnTo>
                    <a:lnTo>
                      <a:pt x="1369" y="746"/>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5"/>
              <p:cNvSpPr/>
              <p:nvPr/>
            </p:nvSpPr>
            <p:spPr>
              <a:xfrm flipH="1">
                <a:off x="1438094" y="1028983"/>
                <a:ext cx="46624" cy="49298"/>
              </a:xfrm>
              <a:custGeom>
                <a:avLst/>
                <a:gdLst/>
                <a:ahLst/>
                <a:cxnLst/>
                <a:rect l="l" t="t" r="r" b="b"/>
                <a:pathLst>
                  <a:path w="2157" h="2281" extrusionOk="0">
                    <a:moveTo>
                      <a:pt x="954" y="0"/>
                    </a:moveTo>
                    <a:lnTo>
                      <a:pt x="747" y="664"/>
                    </a:lnTo>
                    <a:lnTo>
                      <a:pt x="1" y="705"/>
                    </a:lnTo>
                    <a:lnTo>
                      <a:pt x="622" y="1327"/>
                    </a:lnTo>
                    <a:lnTo>
                      <a:pt x="622" y="2115"/>
                    </a:lnTo>
                    <a:lnTo>
                      <a:pt x="1244" y="1783"/>
                    </a:lnTo>
                    <a:lnTo>
                      <a:pt x="1949" y="2281"/>
                    </a:lnTo>
                    <a:lnTo>
                      <a:pt x="1700" y="1493"/>
                    </a:lnTo>
                    <a:lnTo>
                      <a:pt x="2157" y="954"/>
                    </a:lnTo>
                    <a:lnTo>
                      <a:pt x="1410" y="747"/>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5"/>
              <p:cNvSpPr/>
              <p:nvPr/>
            </p:nvSpPr>
            <p:spPr>
              <a:xfrm flipH="1">
                <a:off x="1353861" y="1041518"/>
                <a:ext cx="46624" cy="50206"/>
              </a:xfrm>
              <a:custGeom>
                <a:avLst/>
                <a:gdLst/>
                <a:ahLst/>
                <a:cxnLst/>
                <a:rect l="l" t="t" r="r" b="b"/>
                <a:pathLst>
                  <a:path w="2157" h="2323" extrusionOk="0">
                    <a:moveTo>
                      <a:pt x="955" y="1"/>
                    </a:moveTo>
                    <a:lnTo>
                      <a:pt x="747" y="623"/>
                    </a:lnTo>
                    <a:lnTo>
                      <a:pt x="1" y="623"/>
                    </a:lnTo>
                    <a:lnTo>
                      <a:pt x="623" y="1286"/>
                    </a:lnTo>
                    <a:lnTo>
                      <a:pt x="623" y="2074"/>
                    </a:lnTo>
                    <a:lnTo>
                      <a:pt x="1245" y="1784"/>
                    </a:lnTo>
                    <a:lnTo>
                      <a:pt x="1950" y="2323"/>
                    </a:lnTo>
                    <a:lnTo>
                      <a:pt x="1701" y="1494"/>
                    </a:lnTo>
                    <a:lnTo>
                      <a:pt x="2157" y="1037"/>
                    </a:lnTo>
                    <a:lnTo>
                      <a:pt x="1411" y="789"/>
                    </a:lnTo>
                    <a:lnTo>
                      <a:pt x="95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55"/>
              <p:cNvSpPr/>
              <p:nvPr/>
            </p:nvSpPr>
            <p:spPr>
              <a:xfrm flipH="1">
                <a:off x="1266925" y="1058549"/>
                <a:ext cx="46624" cy="52000"/>
              </a:xfrm>
              <a:custGeom>
                <a:avLst/>
                <a:gdLst/>
                <a:ahLst/>
                <a:cxnLst/>
                <a:rect l="l" t="t" r="r" b="b"/>
                <a:pathLst>
                  <a:path w="2157" h="2406" extrusionOk="0">
                    <a:moveTo>
                      <a:pt x="954" y="1"/>
                    </a:moveTo>
                    <a:lnTo>
                      <a:pt x="747" y="664"/>
                    </a:lnTo>
                    <a:lnTo>
                      <a:pt x="1" y="623"/>
                    </a:lnTo>
                    <a:lnTo>
                      <a:pt x="623" y="1327"/>
                    </a:lnTo>
                    <a:lnTo>
                      <a:pt x="623" y="2115"/>
                    </a:lnTo>
                    <a:lnTo>
                      <a:pt x="1245" y="1866"/>
                    </a:lnTo>
                    <a:lnTo>
                      <a:pt x="1950" y="2405"/>
                    </a:lnTo>
                    <a:lnTo>
                      <a:pt x="1701" y="1576"/>
                    </a:lnTo>
                    <a:lnTo>
                      <a:pt x="2157" y="1120"/>
                    </a:lnTo>
                    <a:lnTo>
                      <a:pt x="1411" y="830"/>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55"/>
              <p:cNvSpPr/>
              <p:nvPr/>
            </p:nvSpPr>
            <p:spPr>
              <a:xfrm flipH="1">
                <a:off x="1182670" y="1079167"/>
                <a:ext cx="46624" cy="52000"/>
              </a:xfrm>
              <a:custGeom>
                <a:avLst/>
                <a:gdLst/>
                <a:ahLst/>
                <a:cxnLst/>
                <a:rect l="l" t="t" r="r" b="b"/>
                <a:pathLst>
                  <a:path w="2157" h="2406" extrusionOk="0">
                    <a:moveTo>
                      <a:pt x="954" y="0"/>
                    </a:moveTo>
                    <a:lnTo>
                      <a:pt x="747" y="664"/>
                    </a:lnTo>
                    <a:lnTo>
                      <a:pt x="0" y="581"/>
                    </a:lnTo>
                    <a:lnTo>
                      <a:pt x="622" y="1286"/>
                    </a:lnTo>
                    <a:lnTo>
                      <a:pt x="622" y="2073"/>
                    </a:lnTo>
                    <a:lnTo>
                      <a:pt x="1244" y="1866"/>
                    </a:lnTo>
                    <a:lnTo>
                      <a:pt x="1949" y="2405"/>
                    </a:lnTo>
                    <a:lnTo>
                      <a:pt x="1700" y="1534"/>
                    </a:lnTo>
                    <a:lnTo>
                      <a:pt x="2156" y="1120"/>
                    </a:lnTo>
                    <a:lnTo>
                      <a:pt x="1410" y="830"/>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6" name="Picture 5" descr="A person with a beard and hat&#10;&#10;Description automatically generated">
            <a:extLst>
              <a:ext uri="{FF2B5EF4-FFF2-40B4-BE49-F238E27FC236}">
                <a16:creationId xmlns:a16="http://schemas.microsoft.com/office/drawing/2014/main" id="{873571DB-74F5-CB21-C39B-6AFCCC22A973}"/>
              </a:ext>
            </a:extLst>
          </p:cNvPr>
          <p:cNvPicPr>
            <a:picLocks noChangeAspect="1"/>
          </p:cNvPicPr>
          <p:nvPr/>
        </p:nvPicPr>
        <p:blipFill>
          <a:blip r:embed="rId3"/>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3863556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4" name="Google Shape;1300;p55">
            <a:extLst>
              <a:ext uri="{FF2B5EF4-FFF2-40B4-BE49-F238E27FC236}">
                <a16:creationId xmlns:a16="http://schemas.microsoft.com/office/drawing/2014/main" id="{CFA7FECD-BA98-76D1-96CE-47F356E9A6A2}"/>
              </a:ext>
            </a:extLst>
          </p:cNvPr>
          <p:cNvSpPr txBox="1">
            <a:spLocks noGrp="1"/>
          </p:cNvSpPr>
          <p:nvPr>
            <p:ph type="title"/>
          </p:nvPr>
        </p:nvSpPr>
        <p:spPr>
          <a:xfrm>
            <a:off x="655757" y="2885731"/>
            <a:ext cx="7832486" cy="1983543"/>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600" dirty="0">
                <a:solidFill>
                  <a:schemeClr val="accent1"/>
                </a:solidFill>
              </a:rPr>
              <a:t>Investors overreact to news ALL THE TIME during election season...</a:t>
            </a:r>
            <a:br>
              <a:rPr lang="en-US" sz="3600" dirty="0">
                <a:solidFill>
                  <a:schemeClr val="accent1"/>
                </a:solidFill>
              </a:rPr>
            </a:br>
            <a:br>
              <a:rPr lang="en-US" sz="3600" dirty="0">
                <a:solidFill>
                  <a:schemeClr val="accent1"/>
                </a:solidFill>
              </a:rPr>
            </a:br>
            <a:r>
              <a:rPr lang="en-US" sz="3600" dirty="0">
                <a:solidFill>
                  <a:schemeClr val="accent1"/>
                </a:solidFill>
              </a:rPr>
              <a:t>And when they do you </a:t>
            </a:r>
            <a:r>
              <a:rPr lang="en-US" sz="3600" i="1" dirty="0">
                <a:solidFill>
                  <a:schemeClr val="accent1"/>
                </a:solidFill>
              </a:rPr>
              <a:t>NEED</a:t>
            </a:r>
            <a:r>
              <a:rPr lang="en-US" sz="3600" dirty="0">
                <a:solidFill>
                  <a:schemeClr val="accent1"/>
                </a:solidFill>
              </a:rPr>
              <a:t> to be ready to profit!</a:t>
            </a:r>
            <a:br>
              <a:rPr lang="en-US" sz="3600" dirty="0"/>
            </a:br>
            <a:br>
              <a:rPr lang="en-US" sz="3600" dirty="0"/>
            </a:br>
            <a:r>
              <a:rPr lang="en-US" sz="3600" dirty="0"/>
              <a:t> </a:t>
            </a:r>
            <a:br>
              <a:rPr lang="en-US" sz="3600" dirty="0"/>
            </a:br>
            <a:br>
              <a:rPr lang="en-US" sz="3600" dirty="0"/>
            </a:br>
            <a:endParaRPr sz="3600" dirty="0"/>
          </a:p>
        </p:txBody>
      </p:sp>
      <p:pic>
        <p:nvPicPr>
          <p:cNvPr id="17" name="Picture 16" descr="A person with a beard and hat&#10;&#10;Description automatically generated">
            <a:extLst>
              <a:ext uri="{FF2B5EF4-FFF2-40B4-BE49-F238E27FC236}">
                <a16:creationId xmlns:a16="http://schemas.microsoft.com/office/drawing/2014/main" id="{351016CB-AD4A-5301-F0AF-15F04038DA11}"/>
              </a:ext>
            </a:extLst>
          </p:cNvPr>
          <p:cNvPicPr>
            <a:picLocks noChangeAspect="1"/>
          </p:cNvPicPr>
          <p:nvPr/>
        </p:nvPicPr>
        <p:blipFill>
          <a:blip r:embed="rId3"/>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2482451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3B781D2-5D64-D801-768D-8E6636B9EB8C}"/>
              </a:ext>
            </a:extLst>
          </p:cNvPr>
          <p:cNvSpPr txBox="1"/>
          <p:nvPr/>
        </p:nvSpPr>
        <p:spPr>
          <a:xfrm>
            <a:off x="1179175" y="1294477"/>
            <a:ext cx="3335305" cy="584775"/>
          </a:xfrm>
          <a:prstGeom prst="rect">
            <a:avLst/>
          </a:prstGeom>
          <a:noFill/>
        </p:spPr>
        <p:txBody>
          <a:bodyPr wrap="square">
            <a:spAutoFit/>
          </a:bodyPr>
          <a:lstStyle/>
          <a:p>
            <a:pPr algn="ctr"/>
            <a:endParaRPr lang="en-US" sz="3200" b="1" dirty="0">
              <a:solidFill>
                <a:srgbClr val="5B2324"/>
              </a:solidFill>
              <a:latin typeface="Pathway Gothic One"/>
              <a:sym typeface="Pathway Gothic One"/>
            </a:endParaRPr>
          </a:p>
        </p:txBody>
      </p:sp>
      <p:pic>
        <p:nvPicPr>
          <p:cNvPr id="10" name="Picture 9" descr="A person with a beard and hat&#10;&#10;Description automatically generated">
            <a:extLst>
              <a:ext uri="{FF2B5EF4-FFF2-40B4-BE49-F238E27FC236}">
                <a16:creationId xmlns:a16="http://schemas.microsoft.com/office/drawing/2014/main" id="{03E59AED-9838-FB10-C41D-AD76314799A6}"/>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17" name="Google Shape;707;p43">
            <a:extLst>
              <a:ext uri="{FF2B5EF4-FFF2-40B4-BE49-F238E27FC236}">
                <a16:creationId xmlns:a16="http://schemas.microsoft.com/office/drawing/2014/main" id="{76C47C54-0265-593E-9D34-B30F07912338}"/>
              </a:ext>
            </a:extLst>
          </p:cNvPr>
          <p:cNvSpPr txBox="1">
            <a:spLocks/>
          </p:cNvSpPr>
          <p:nvPr/>
        </p:nvSpPr>
        <p:spPr>
          <a:xfrm>
            <a:off x="698727" y="434796"/>
            <a:ext cx="7861589" cy="133986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000" dirty="0"/>
              <a:t>CME Group (Chicago Mercantile Exchange): </a:t>
            </a:r>
          </a:p>
        </p:txBody>
      </p:sp>
      <p:pic>
        <p:nvPicPr>
          <p:cNvPr id="5" name="Picture 4" descr="A white background with black text&#10;&#10;Description automatically generated">
            <a:extLst>
              <a:ext uri="{FF2B5EF4-FFF2-40B4-BE49-F238E27FC236}">
                <a16:creationId xmlns:a16="http://schemas.microsoft.com/office/drawing/2014/main" id="{C971A20A-41B2-E089-249A-7D255CEAD1E8}"/>
              </a:ext>
            </a:extLst>
          </p:cNvPr>
          <p:cNvPicPr>
            <a:picLocks noChangeAspect="1"/>
          </p:cNvPicPr>
          <p:nvPr/>
        </p:nvPicPr>
        <p:blipFill>
          <a:blip r:embed="rId4"/>
          <a:stretch>
            <a:fillRect/>
          </a:stretch>
        </p:blipFill>
        <p:spPr>
          <a:xfrm>
            <a:off x="583684" y="1651275"/>
            <a:ext cx="7772400" cy="1358671"/>
          </a:xfrm>
          <a:prstGeom prst="rect">
            <a:avLst/>
          </a:prstGeom>
        </p:spPr>
      </p:pic>
    </p:spTree>
    <p:extLst>
      <p:ext uri="{BB962C8B-B14F-4D97-AF65-F5344CB8AC3E}">
        <p14:creationId xmlns:p14="http://schemas.microsoft.com/office/powerpoint/2010/main" val="2058025241"/>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6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dirty="0"/>
              <a:t>My Favorite Election Season Play</a:t>
            </a:r>
            <a:r>
              <a:rPr lang="en-US" sz="2400" dirty="0"/>
              <a:t>:</a:t>
            </a:r>
            <a:br>
              <a:rPr lang="en-US" sz="2400" dirty="0"/>
            </a:br>
            <a:r>
              <a:rPr lang="en-US" sz="1800" i="1" dirty="0">
                <a:solidFill>
                  <a:srgbClr val="000000"/>
                </a:solidFill>
                <a:highlight>
                  <a:srgbClr val="FFFF00"/>
                </a:highlight>
              </a:rPr>
              <a:t>WRITE THIS DOWN!</a:t>
            </a:r>
            <a:endParaRPr sz="1800" i="1" dirty="0">
              <a:solidFill>
                <a:srgbClr val="000000"/>
              </a:solidFill>
              <a:highlight>
                <a:srgbClr val="FFFF00"/>
              </a:highlight>
            </a:endParaRPr>
          </a:p>
        </p:txBody>
      </p:sp>
      <p:sp>
        <p:nvSpPr>
          <p:cNvPr id="2" name="Google Shape;1956;p74">
            <a:extLst>
              <a:ext uri="{FF2B5EF4-FFF2-40B4-BE49-F238E27FC236}">
                <a16:creationId xmlns:a16="http://schemas.microsoft.com/office/drawing/2014/main" id="{E8842AE5-8258-2891-CC65-92D010BE3C16}"/>
              </a:ext>
            </a:extLst>
          </p:cNvPr>
          <p:cNvSpPr txBox="1">
            <a:spLocks/>
          </p:cNvSpPr>
          <p:nvPr/>
        </p:nvSpPr>
        <p:spPr>
          <a:xfrm>
            <a:off x="628737" y="1293147"/>
            <a:ext cx="7531193" cy="354589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US" sz="2800" b="1" u="sng" dirty="0">
                <a:solidFill>
                  <a:schemeClr val="bg2"/>
                </a:solidFill>
                <a:latin typeface="Pathway Gothic One"/>
                <a:sym typeface="Alfa Slab One"/>
              </a:rPr>
              <a:t>Step 1:</a:t>
            </a:r>
            <a:r>
              <a:rPr lang="en-US" sz="2800" b="1" dirty="0">
                <a:solidFill>
                  <a:schemeClr val="bg2"/>
                </a:solidFill>
                <a:latin typeface="Pathway Gothic One"/>
                <a:sym typeface="Alfa Slab One"/>
              </a:rPr>
              <a:t>  Scan For Stocks Investors Are Betting AGAINST</a:t>
            </a:r>
            <a:br>
              <a:rPr lang="en-US" sz="2800" dirty="0">
                <a:solidFill>
                  <a:schemeClr val="accent1"/>
                </a:solidFill>
                <a:latin typeface="Pathway Gothic One"/>
                <a:sym typeface="Alfa Slab One"/>
              </a:rPr>
            </a:br>
            <a:br>
              <a:rPr lang="en-US" sz="2800" dirty="0">
                <a:solidFill>
                  <a:schemeClr val="accent1"/>
                </a:solidFill>
                <a:latin typeface="Pathway Gothic One"/>
                <a:sym typeface="Alfa Slab One"/>
              </a:rPr>
            </a:br>
            <a:r>
              <a:rPr lang="en-US" sz="2800" dirty="0">
                <a:solidFill>
                  <a:schemeClr val="accent1"/>
                </a:solidFill>
                <a:latin typeface="Pathway Gothic One"/>
                <a:sym typeface="Alfa Slab One"/>
              </a:rPr>
              <a:t>I’m looking for stocks with a high short float %   </a:t>
            </a:r>
            <a:br>
              <a:rPr lang="en-US" sz="2800" dirty="0">
                <a:solidFill>
                  <a:schemeClr val="accent1"/>
                </a:solidFill>
                <a:latin typeface="Pathway Gothic One"/>
                <a:sym typeface="Alfa Slab One"/>
              </a:rPr>
            </a:br>
            <a:br>
              <a:rPr lang="en-US" sz="2800" dirty="0">
                <a:solidFill>
                  <a:schemeClr val="accent1"/>
                </a:solidFill>
                <a:latin typeface="Pathway Gothic One"/>
                <a:sym typeface="Alfa Slab One"/>
              </a:rPr>
            </a:br>
            <a:r>
              <a:rPr lang="en-US" sz="2800" dirty="0">
                <a:solidFill>
                  <a:schemeClr val="accent1"/>
                </a:solidFill>
                <a:latin typeface="Pathway Gothic One"/>
                <a:sym typeface="Alfa Slab One"/>
              </a:rPr>
              <a:t>Number shares sold short ÷ total shares</a:t>
            </a:r>
            <a:br>
              <a:rPr lang="en-US" sz="2800" dirty="0">
                <a:solidFill>
                  <a:schemeClr val="accent1"/>
                </a:solidFill>
                <a:latin typeface="Pathway Gothic One"/>
                <a:sym typeface="Alfa Slab One"/>
              </a:rPr>
            </a:br>
            <a:br>
              <a:rPr lang="en-US" sz="2800" dirty="0">
                <a:solidFill>
                  <a:schemeClr val="accent1"/>
                </a:solidFill>
                <a:latin typeface="Pathway Gothic One"/>
                <a:sym typeface="Alfa Slab One"/>
              </a:rPr>
            </a:br>
            <a:r>
              <a:rPr lang="en-US" sz="2800" dirty="0">
                <a:solidFill>
                  <a:schemeClr val="accent1"/>
                </a:solidFill>
                <a:latin typeface="Pathway Gothic One"/>
                <a:sym typeface="Alfa Slab One"/>
              </a:rPr>
              <a:t>I’m looking for stocks with  20% short interest (or higher)</a:t>
            </a:r>
            <a:endParaRPr lang="en-US" sz="2800" dirty="0">
              <a:solidFill>
                <a:schemeClr val="bg2"/>
              </a:solidFill>
              <a:latin typeface="Pathway Gothic One"/>
              <a:sym typeface="Pathway Gothic One"/>
            </a:endParaRPr>
          </a:p>
          <a:p>
            <a:pPr>
              <a:spcAft>
                <a:spcPts val="1200"/>
              </a:spcAft>
            </a:pPr>
            <a:br>
              <a:rPr lang="en-US" sz="2400" dirty="0">
                <a:solidFill>
                  <a:schemeClr val="accent1"/>
                </a:solidFill>
                <a:latin typeface="Pathway Gothic One"/>
                <a:sym typeface="Pathway Gothic One"/>
              </a:rPr>
            </a:br>
            <a:endParaRPr lang="en-US" sz="2400" dirty="0">
              <a:solidFill>
                <a:schemeClr val="accent1"/>
              </a:solidFill>
              <a:latin typeface="Pathway Gothic One"/>
              <a:sym typeface="Pathway Gothic One"/>
            </a:endParaRPr>
          </a:p>
        </p:txBody>
      </p:sp>
      <p:sp>
        <p:nvSpPr>
          <p:cNvPr id="3" name="Google Shape;1386;p57">
            <a:extLst>
              <a:ext uri="{FF2B5EF4-FFF2-40B4-BE49-F238E27FC236}">
                <a16:creationId xmlns:a16="http://schemas.microsoft.com/office/drawing/2014/main" id="{CBE41F37-F2B2-21E1-A266-7A0A7D17B24D}"/>
              </a:ext>
            </a:extLst>
          </p:cNvPr>
          <p:cNvSpPr/>
          <p:nvPr/>
        </p:nvSpPr>
        <p:spPr>
          <a:xfrm>
            <a:off x="359444" y="1437482"/>
            <a:ext cx="269293" cy="255872"/>
          </a:xfrm>
          <a:prstGeom prst="star5">
            <a:avLst>
              <a:gd name="adj" fmla="val 0"/>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pic>
        <p:nvPicPr>
          <p:cNvPr id="7" name="Picture 6" descr="A person with a beard and hat&#10;&#10;Description automatically generated">
            <a:extLst>
              <a:ext uri="{FF2B5EF4-FFF2-40B4-BE49-F238E27FC236}">
                <a16:creationId xmlns:a16="http://schemas.microsoft.com/office/drawing/2014/main" id="{FED9ABD6-931F-1B57-31AC-89F495037E82}"/>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8" name="Google Shape;1386;p57">
            <a:extLst>
              <a:ext uri="{FF2B5EF4-FFF2-40B4-BE49-F238E27FC236}">
                <a16:creationId xmlns:a16="http://schemas.microsoft.com/office/drawing/2014/main" id="{5FF19213-6C43-29B2-2146-3FFAFDC298DC}"/>
              </a:ext>
            </a:extLst>
          </p:cNvPr>
          <p:cNvSpPr/>
          <p:nvPr/>
        </p:nvSpPr>
        <p:spPr>
          <a:xfrm>
            <a:off x="327001" y="2315878"/>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9" name="Google Shape;1386;p57">
            <a:extLst>
              <a:ext uri="{FF2B5EF4-FFF2-40B4-BE49-F238E27FC236}">
                <a16:creationId xmlns:a16="http://schemas.microsoft.com/office/drawing/2014/main" id="{7B572873-05B0-661C-179D-1F3CE00B6BAF}"/>
              </a:ext>
            </a:extLst>
          </p:cNvPr>
          <p:cNvSpPr/>
          <p:nvPr/>
        </p:nvSpPr>
        <p:spPr>
          <a:xfrm>
            <a:off x="327000" y="1501626"/>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10" name="Google Shape;1386;p57">
            <a:extLst>
              <a:ext uri="{FF2B5EF4-FFF2-40B4-BE49-F238E27FC236}">
                <a16:creationId xmlns:a16="http://schemas.microsoft.com/office/drawing/2014/main" id="{7CDB20A7-BA7C-AD44-EE30-2A938BF11AE7}"/>
              </a:ext>
            </a:extLst>
          </p:cNvPr>
          <p:cNvSpPr/>
          <p:nvPr/>
        </p:nvSpPr>
        <p:spPr>
          <a:xfrm>
            <a:off x="327000" y="4040175"/>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376613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6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dirty="0"/>
              <a:t>My Favorite Election Season Play</a:t>
            </a:r>
            <a:r>
              <a:rPr lang="en-US" sz="2400" dirty="0"/>
              <a:t>:</a:t>
            </a:r>
            <a:br>
              <a:rPr lang="en-US" sz="2400" dirty="0"/>
            </a:br>
            <a:r>
              <a:rPr lang="en-US" sz="1800" i="1" dirty="0">
                <a:solidFill>
                  <a:srgbClr val="000000"/>
                </a:solidFill>
                <a:highlight>
                  <a:srgbClr val="FFFF00"/>
                </a:highlight>
              </a:rPr>
              <a:t>WRITE THIS DOWN!</a:t>
            </a:r>
            <a:endParaRPr sz="1800" i="1" dirty="0">
              <a:solidFill>
                <a:srgbClr val="000000"/>
              </a:solidFill>
              <a:highlight>
                <a:srgbClr val="FFFF00"/>
              </a:highlight>
            </a:endParaRPr>
          </a:p>
        </p:txBody>
      </p:sp>
      <p:sp>
        <p:nvSpPr>
          <p:cNvPr id="2" name="Google Shape;1956;p74">
            <a:extLst>
              <a:ext uri="{FF2B5EF4-FFF2-40B4-BE49-F238E27FC236}">
                <a16:creationId xmlns:a16="http://schemas.microsoft.com/office/drawing/2014/main" id="{E8842AE5-8258-2891-CC65-92D010BE3C16}"/>
              </a:ext>
            </a:extLst>
          </p:cNvPr>
          <p:cNvSpPr txBox="1">
            <a:spLocks/>
          </p:cNvSpPr>
          <p:nvPr/>
        </p:nvSpPr>
        <p:spPr>
          <a:xfrm>
            <a:off x="1898475" y="1253650"/>
            <a:ext cx="7531193"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US" sz="2800" b="1" dirty="0">
                <a:solidFill>
                  <a:schemeClr val="bg2"/>
                </a:solidFill>
                <a:latin typeface="Pathway Gothic One"/>
                <a:sym typeface="Alfa Slab One"/>
              </a:rPr>
              <a:t>My Favorite Site For Finding these: </a:t>
            </a:r>
            <a:r>
              <a:rPr lang="en-US" sz="2800" b="1" dirty="0" err="1">
                <a:solidFill>
                  <a:srgbClr val="00B050"/>
                </a:solidFill>
                <a:latin typeface="Pathway Gothic One"/>
                <a:sym typeface="Alfa Slab One"/>
              </a:rPr>
              <a:t>FinViz.com</a:t>
            </a:r>
            <a:r>
              <a:rPr lang="en-US" sz="2800" b="1" dirty="0">
                <a:solidFill>
                  <a:srgbClr val="00B050"/>
                </a:solidFill>
                <a:latin typeface="Pathway Gothic One"/>
                <a:sym typeface="Alfa Slab One"/>
              </a:rPr>
              <a:t> </a:t>
            </a:r>
            <a:endParaRPr lang="en-US" sz="2400" dirty="0">
              <a:solidFill>
                <a:srgbClr val="00B050"/>
              </a:solidFill>
              <a:latin typeface="Pathway Gothic One"/>
              <a:sym typeface="Pathway Gothic One"/>
            </a:endParaRPr>
          </a:p>
        </p:txBody>
      </p:sp>
      <p:sp>
        <p:nvSpPr>
          <p:cNvPr id="3" name="Google Shape;1386;p57">
            <a:extLst>
              <a:ext uri="{FF2B5EF4-FFF2-40B4-BE49-F238E27FC236}">
                <a16:creationId xmlns:a16="http://schemas.microsoft.com/office/drawing/2014/main" id="{CBE41F37-F2B2-21E1-A266-7A0A7D17B24D}"/>
              </a:ext>
            </a:extLst>
          </p:cNvPr>
          <p:cNvSpPr/>
          <p:nvPr/>
        </p:nvSpPr>
        <p:spPr>
          <a:xfrm>
            <a:off x="359444" y="1437482"/>
            <a:ext cx="269293" cy="255872"/>
          </a:xfrm>
          <a:prstGeom prst="star5">
            <a:avLst>
              <a:gd name="adj" fmla="val 0"/>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pic>
        <p:nvPicPr>
          <p:cNvPr id="7" name="Picture 6" descr="A person with a beard and hat&#10;&#10;Description automatically generated">
            <a:extLst>
              <a:ext uri="{FF2B5EF4-FFF2-40B4-BE49-F238E27FC236}">
                <a16:creationId xmlns:a16="http://schemas.microsoft.com/office/drawing/2014/main" id="{FED9ABD6-931F-1B57-31AC-89F495037E82}"/>
              </a:ext>
            </a:extLst>
          </p:cNvPr>
          <p:cNvPicPr>
            <a:picLocks noChangeAspect="1"/>
          </p:cNvPicPr>
          <p:nvPr/>
        </p:nvPicPr>
        <p:blipFill>
          <a:blip r:embed="rId3"/>
          <a:stretch>
            <a:fillRect/>
          </a:stretch>
        </p:blipFill>
        <p:spPr>
          <a:xfrm>
            <a:off x="7377802" y="3804025"/>
            <a:ext cx="1594131" cy="1230039"/>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917702B3-5A3A-632C-482B-CCDB4643F5F5}"/>
              </a:ext>
            </a:extLst>
          </p:cNvPr>
          <p:cNvPicPr>
            <a:picLocks noChangeAspect="1"/>
          </p:cNvPicPr>
          <p:nvPr/>
        </p:nvPicPr>
        <p:blipFill>
          <a:blip r:embed="rId4"/>
          <a:stretch>
            <a:fillRect/>
          </a:stretch>
        </p:blipFill>
        <p:spPr>
          <a:xfrm>
            <a:off x="1898475" y="2010682"/>
            <a:ext cx="4991715" cy="2917937"/>
          </a:xfrm>
          <a:prstGeom prst="rect">
            <a:avLst/>
          </a:prstGeom>
        </p:spPr>
      </p:pic>
    </p:spTree>
    <p:extLst>
      <p:ext uri="{BB962C8B-B14F-4D97-AF65-F5344CB8AC3E}">
        <p14:creationId xmlns:p14="http://schemas.microsoft.com/office/powerpoint/2010/main" val="4076926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875087" y="304462"/>
            <a:ext cx="790287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Imagine Making </a:t>
            </a:r>
            <a:r>
              <a:rPr lang="en-US" i="1" dirty="0">
                <a:solidFill>
                  <a:srgbClr val="00B050"/>
                </a:solidFill>
              </a:rPr>
              <a:t>MASSIVE</a:t>
            </a:r>
            <a:r>
              <a:rPr lang="en-US" dirty="0"/>
              <a:t> Gains Leading Up To The November Election...</a:t>
            </a:r>
            <a:endParaRPr dirty="0"/>
          </a:p>
        </p:txBody>
      </p:sp>
      <p:pic>
        <p:nvPicPr>
          <p:cNvPr id="19" name="Picture 18" descr="A person with a beard and hat&#10;&#10;Description automatically generated">
            <a:extLst>
              <a:ext uri="{FF2B5EF4-FFF2-40B4-BE49-F238E27FC236}">
                <a16:creationId xmlns:a16="http://schemas.microsoft.com/office/drawing/2014/main" id="{DC3F6163-1037-303D-EB91-A2025E12C2FA}"/>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3" name="Google Shape;1386;p57">
            <a:extLst>
              <a:ext uri="{FF2B5EF4-FFF2-40B4-BE49-F238E27FC236}">
                <a16:creationId xmlns:a16="http://schemas.microsoft.com/office/drawing/2014/main" id="{A6EAE2D7-75D1-7FEE-1620-B608E3BF5AAC}"/>
              </a:ext>
            </a:extLst>
          </p:cNvPr>
          <p:cNvSpPr/>
          <p:nvPr/>
        </p:nvSpPr>
        <p:spPr>
          <a:xfrm>
            <a:off x="511845" y="1562370"/>
            <a:ext cx="269293" cy="255872"/>
          </a:xfrm>
          <a:prstGeom prst="star5">
            <a:avLst>
              <a:gd name="adj" fmla="val 0"/>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956;p74">
            <a:extLst>
              <a:ext uri="{FF2B5EF4-FFF2-40B4-BE49-F238E27FC236}">
                <a16:creationId xmlns:a16="http://schemas.microsoft.com/office/drawing/2014/main" id="{E61ECC5E-5F0B-B12A-E127-228691849716}"/>
              </a:ext>
            </a:extLst>
          </p:cNvPr>
          <p:cNvSpPr txBox="1">
            <a:spLocks/>
          </p:cNvSpPr>
          <p:nvPr/>
        </p:nvSpPr>
        <p:spPr>
          <a:xfrm>
            <a:off x="628738" y="1293147"/>
            <a:ext cx="6313458" cy="35458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Rokkitt"/>
              <a:buAutoNum type="arabicPeriod"/>
              <a:defRPr sz="1200" b="0" i="0" u="none" strike="noStrike" cap="none">
                <a:solidFill>
                  <a:srgbClr val="5B2324"/>
                </a:solidFill>
                <a:latin typeface="Pathway Gothic One"/>
                <a:ea typeface="Pathway Gothic One"/>
                <a:cs typeface="Pathway Gothic One"/>
                <a:sym typeface="Pathway Gothic One"/>
              </a:defRPr>
            </a:lvl1pPr>
            <a:lvl2pPr marL="914400" marR="0" lvl="1" indent="-304800" algn="l" rtl="0">
              <a:lnSpc>
                <a:spcPct val="115000"/>
              </a:lnSpc>
              <a:spcBef>
                <a:spcPts val="0"/>
              </a:spcBef>
              <a:spcAft>
                <a:spcPts val="0"/>
              </a:spcAft>
              <a:buClr>
                <a:srgbClr val="434343"/>
              </a:buClr>
              <a:buSzPts val="1200"/>
              <a:buFont typeface="Roboto Condensed Light"/>
              <a:buAutoNum type="alphaLcPeriod"/>
              <a:defRPr sz="1600" b="0" i="0" u="none" strike="noStrike" cap="none">
                <a:solidFill>
                  <a:srgbClr val="5B2324"/>
                </a:solidFill>
                <a:latin typeface="Pathway Gothic One"/>
                <a:ea typeface="Pathway Gothic One"/>
                <a:cs typeface="Pathway Gothic One"/>
                <a:sym typeface="Pathway Gothic One"/>
              </a:defRPr>
            </a:lvl2pPr>
            <a:lvl3pPr marL="1371600" marR="0" lvl="2" indent="-304800" algn="l" rtl="0">
              <a:lnSpc>
                <a:spcPct val="115000"/>
              </a:lnSpc>
              <a:spcBef>
                <a:spcPts val="0"/>
              </a:spcBef>
              <a:spcAft>
                <a:spcPts val="0"/>
              </a:spcAft>
              <a:buClr>
                <a:srgbClr val="434343"/>
              </a:buClr>
              <a:buSzPts val="1200"/>
              <a:buFont typeface="Roboto Condensed Light"/>
              <a:buAutoNum type="romanLcPeriod"/>
              <a:defRPr sz="1600" b="0" i="0" u="none" strike="noStrike" cap="none">
                <a:solidFill>
                  <a:srgbClr val="5B2324"/>
                </a:solidFill>
                <a:latin typeface="Pathway Gothic One"/>
                <a:ea typeface="Pathway Gothic One"/>
                <a:cs typeface="Pathway Gothic One"/>
                <a:sym typeface="Pathway Gothic One"/>
              </a:defRPr>
            </a:lvl3pPr>
            <a:lvl4pPr marL="1828800" marR="0" lvl="3" indent="-304800" algn="l" rtl="0">
              <a:lnSpc>
                <a:spcPct val="115000"/>
              </a:lnSpc>
              <a:spcBef>
                <a:spcPts val="0"/>
              </a:spcBef>
              <a:spcAft>
                <a:spcPts val="0"/>
              </a:spcAft>
              <a:buClr>
                <a:srgbClr val="434343"/>
              </a:buClr>
              <a:buSzPts val="1200"/>
              <a:buFont typeface="Roboto Condensed Light"/>
              <a:buAutoNum type="arabicPeriod"/>
              <a:defRPr sz="1600" b="0" i="0" u="none" strike="noStrike" cap="none">
                <a:solidFill>
                  <a:srgbClr val="5B2324"/>
                </a:solidFill>
                <a:latin typeface="Pathway Gothic One"/>
                <a:ea typeface="Pathway Gothic One"/>
                <a:cs typeface="Pathway Gothic One"/>
                <a:sym typeface="Pathway Gothic One"/>
              </a:defRPr>
            </a:lvl4pPr>
            <a:lvl5pPr marL="2286000" marR="0" lvl="4" indent="-304800" algn="l" rtl="0">
              <a:lnSpc>
                <a:spcPct val="115000"/>
              </a:lnSpc>
              <a:spcBef>
                <a:spcPts val="0"/>
              </a:spcBef>
              <a:spcAft>
                <a:spcPts val="0"/>
              </a:spcAft>
              <a:buClr>
                <a:srgbClr val="434343"/>
              </a:buClr>
              <a:buSzPts val="1200"/>
              <a:buFont typeface="Roboto Condensed Light"/>
              <a:buAutoNum type="alphaLcPeriod"/>
              <a:defRPr sz="1600" b="0" i="0" u="none" strike="noStrike" cap="none">
                <a:solidFill>
                  <a:srgbClr val="5B2324"/>
                </a:solidFill>
                <a:latin typeface="Pathway Gothic One"/>
                <a:ea typeface="Pathway Gothic One"/>
                <a:cs typeface="Pathway Gothic One"/>
                <a:sym typeface="Pathway Gothic One"/>
              </a:defRPr>
            </a:lvl5pPr>
            <a:lvl6pPr marL="2743200" marR="0" lvl="5" indent="-304800" algn="l" rtl="0">
              <a:lnSpc>
                <a:spcPct val="115000"/>
              </a:lnSpc>
              <a:spcBef>
                <a:spcPts val="0"/>
              </a:spcBef>
              <a:spcAft>
                <a:spcPts val="0"/>
              </a:spcAft>
              <a:buClr>
                <a:srgbClr val="434343"/>
              </a:buClr>
              <a:buSzPts val="1200"/>
              <a:buFont typeface="Roboto Condensed Light"/>
              <a:buAutoNum type="romanLcPeriod"/>
              <a:defRPr sz="1600" b="0" i="0" u="none" strike="noStrike" cap="none">
                <a:solidFill>
                  <a:srgbClr val="5B2324"/>
                </a:solidFill>
                <a:latin typeface="Pathway Gothic One"/>
                <a:ea typeface="Pathway Gothic One"/>
                <a:cs typeface="Pathway Gothic One"/>
                <a:sym typeface="Pathway Gothic One"/>
              </a:defRPr>
            </a:lvl6pPr>
            <a:lvl7pPr marL="3200400" marR="0" lvl="6" indent="-304800" algn="l" rtl="0">
              <a:lnSpc>
                <a:spcPct val="115000"/>
              </a:lnSpc>
              <a:spcBef>
                <a:spcPts val="0"/>
              </a:spcBef>
              <a:spcAft>
                <a:spcPts val="0"/>
              </a:spcAft>
              <a:buClr>
                <a:srgbClr val="434343"/>
              </a:buClr>
              <a:buSzPts val="1200"/>
              <a:buFont typeface="Roboto Condensed Light"/>
              <a:buAutoNum type="arabicPeriod"/>
              <a:defRPr sz="1600" b="0" i="0" u="none" strike="noStrike" cap="none">
                <a:solidFill>
                  <a:srgbClr val="5B2324"/>
                </a:solidFill>
                <a:latin typeface="Pathway Gothic One"/>
                <a:ea typeface="Pathway Gothic One"/>
                <a:cs typeface="Pathway Gothic One"/>
                <a:sym typeface="Pathway Gothic One"/>
              </a:defRPr>
            </a:lvl7pPr>
            <a:lvl8pPr marL="3657600" marR="0" lvl="7" indent="-304800" algn="l" rtl="0">
              <a:lnSpc>
                <a:spcPct val="115000"/>
              </a:lnSpc>
              <a:spcBef>
                <a:spcPts val="0"/>
              </a:spcBef>
              <a:spcAft>
                <a:spcPts val="0"/>
              </a:spcAft>
              <a:buClr>
                <a:srgbClr val="434343"/>
              </a:buClr>
              <a:buSzPts val="1200"/>
              <a:buFont typeface="Roboto Condensed Light"/>
              <a:buAutoNum type="alphaLcPeriod"/>
              <a:defRPr sz="1600" b="0" i="0" u="none" strike="noStrike" cap="none">
                <a:solidFill>
                  <a:srgbClr val="5B2324"/>
                </a:solidFill>
                <a:latin typeface="Pathway Gothic One"/>
                <a:ea typeface="Pathway Gothic One"/>
                <a:cs typeface="Pathway Gothic One"/>
                <a:sym typeface="Pathway Gothic One"/>
              </a:defRPr>
            </a:lvl8pPr>
            <a:lvl9pPr marL="4114800" marR="0" lvl="8" indent="-304800" algn="l" rtl="0">
              <a:lnSpc>
                <a:spcPct val="115000"/>
              </a:lnSpc>
              <a:spcBef>
                <a:spcPts val="0"/>
              </a:spcBef>
              <a:spcAft>
                <a:spcPts val="0"/>
              </a:spcAft>
              <a:buClr>
                <a:srgbClr val="434343"/>
              </a:buClr>
              <a:buSzPts val="1200"/>
              <a:buFont typeface="Roboto Condensed Light"/>
              <a:buAutoNum type="romanLcPeriod"/>
              <a:defRPr sz="1600" b="0" i="0" u="none" strike="noStrike" cap="none">
                <a:solidFill>
                  <a:srgbClr val="5B2324"/>
                </a:solidFill>
                <a:latin typeface="Pathway Gothic One"/>
                <a:ea typeface="Pathway Gothic One"/>
                <a:cs typeface="Pathway Gothic One"/>
                <a:sym typeface="Pathway Gothic One"/>
              </a:defRPr>
            </a:lvl9pPr>
          </a:lstStyle>
          <a:p>
            <a:pPr marL="0" indent="0">
              <a:spcAft>
                <a:spcPts val="1200"/>
              </a:spcAft>
              <a:buNone/>
            </a:pPr>
            <a:r>
              <a:rPr lang="en-US" sz="2400" b="1" dirty="0">
                <a:solidFill>
                  <a:srgbClr val="00B050"/>
                </a:solidFill>
                <a:cs typeface="Arial"/>
                <a:sym typeface="Alfa Slab One"/>
              </a:rPr>
              <a:t>350%</a:t>
            </a:r>
            <a:r>
              <a:rPr lang="en-US" sz="2400" dirty="0">
                <a:solidFill>
                  <a:srgbClr val="00B050"/>
                </a:solidFill>
                <a:cs typeface="Arial"/>
                <a:sym typeface="Alfa Slab One"/>
              </a:rPr>
              <a:t> </a:t>
            </a:r>
            <a:r>
              <a:rPr lang="en-US" sz="2400" dirty="0">
                <a:cs typeface="Arial"/>
                <a:sym typeface="Alfa Slab One"/>
              </a:rPr>
              <a:t>in 5 days</a:t>
            </a:r>
          </a:p>
          <a:p>
            <a:pPr marL="0" indent="0">
              <a:spcAft>
                <a:spcPts val="1200"/>
              </a:spcAft>
              <a:buNone/>
            </a:pPr>
            <a:r>
              <a:rPr lang="en-US" sz="2400" b="1" dirty="0">
                <a:solidFill>
                  <a:srgbClr val="00B050"/>
                </a:solidFill>
                <a:cs typeface="Arial"/>
                <a:sym typeface="Alfa Slab One"/>
              </a:rPr>
              <a:t>494%</a:t>
            </a:r>
            <a:r>
              <a:rPr lang="en-US" sz="2400" dirty="0">
                <a:solidFill>
                  <a:srgbClr val="00B050"/>
                </a:solidFill>
                <a:cs typeface="Arial"/>
                <a:sym typeface="Alfa Slab One"/>
              </a:rPr>
              <a:t> </a:t>
            </a:r>
            <a:r>
              <a:rPr lang="en-US" sz="2400" dirty="0">
                <a:cs typeface="Arial"/>
                <a:sym typeface="Alfa Slab One"/>
              </a:rPr>
              <a:t>in 5 days</a:t>
            </a:r>
          </a:p>
          <a:p>
            <a:pPr marL="0" indent="0">
              <a:spcAft>
                <a:spcPts val="1200"/>
              </a:spcAft>
              <a:buNone/>
            </a:pPr>
            <a:r>
              <a:rPr lang="en-US" sz="2400" b="1" dirty="0">
                <a:solidFill>
                  <a:srgbClr val="00B050"/>
                </a:solidFill>
                <a:cs typeface="Arial"/>
                <a:sym typeface="Alfa Slab One"/>
              </a:rPr>
              <a:t>538% </a:t>
            </a:r>
            <a:r>
              <a:rPr lang="en-US" sz="2400" dirty="0">
                <a:solidFill>
                  <a:schemeClr val="bg2"/>
                </a:solidFill>
                <a:cs typeface="Arial"/>
                <a:sym typeface="Alfa Slab One"/>
              </a:rPr>
              <a:t>in 3 days</a:t>
            </a:r>
          </a:p>
          <a:p>
            <a:pPr marL="0" indent="0">
              <a:spcAft>
                <a:spcPts val="1200"/>
              </a:spcAft>
              <a:buNone/>
            </a:pPr>
            <a:r>
              <a:rPr lang="en-US" sz="2400" b="1" dirty="0">
                <a:solidFill>
                  <a:srgbClr val="00B050"/>
                </a:solidFill>
                <a:cs typeface="Arial"/>
                <a:sym typeface="Alfa Slab One"/>
              </a:rPr>
              <a:t>1,129%</a:t>
            </a:r>
            <a:r>
              <a:rPr lang="en-US" sz="2400" dirty="0">
                <a:cs typeface="Arial"/>
                <a:sym typeface="Alfa Slab One"/>
              </a:rPr>
              <a:t> in 2 days</a:t>
            </a:r>
          </a:p>
        </p:txBody>
      </p:sp>
      <p:sp>
        <p:nvSpPr>
          <p:cNvPr id="5" name="Google Shape;1386;p57">
            <a:extLst>
              <a:ext uri="{FF2B5EF4-FFF2-40B4-BE49-F238E27FC236}">
                <a16:creationId xmlns:a16="http://schemas.microsoft.com/office/drawing/2014/main" id="{37594F92-FBE7-7EC4-20E1-97094DBD961F}"/>
              </a:ext>
            </a:extLst>
          </p:cNvPr>
          <p:cNvSpPr/>
          <p:nvPr/>
        </p:nvSpPr>
        <p:spPr>
          <a:xfrm>
            <a:off x="359445" y="1409970"/>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386;p57">
            <a:extLst>
              <a:ext uri="{FF2B5EF4-FFF2-40B4-BE49-F238E27FC236}">
                <a16:creationId xmlns:a16="http://schemas.microsoft.com/office/drawing/2014/main" id="{78F3C1F2-08B2-9485-3BDC-7F0C214BB6D4}"/>
              </a:ext>
            </a:extLst>
          </p:cNvPr>
          <p:cNvSpPr/>
          <p:nvPr/>
        </p:nvSpPr>
        <p:spPr>
          <a:xfrm>
            <a:off x="353915" y="2003036"/>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386;p57">
            <a:extLst>
              <a:ext uri="{FF2B5EF4-FFF2-40B4-BE49-F238E27FC236}">
                <a16:creationId xmlns:a16="http://schemas.microsoft.com/office/drawing/2014/main" id="{AD0904A4-CFC8-803B-71C4-FB861C54DBB8}"/>
              </a:ext>
            </a:extLst>
          </p:cNvPr>
          <p:cNvSpPr/>
          <p:nvPr/>
        </p:nvSpPr>
        <p:spPr>
          <a:xfrm>
            <a:off x="330220" y="2596102"/>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386;p57">
            <a:extLst>
              <a:ext uri="{FF2B5EF4-FFF2-40B4-BE49-F238E27FC236}">
                <a16:creationId xmlns:a16="http://schemas.microsoft.com/office/drawing/2014/main" id="{35F86684-D1D2-344B-366E-9F962A3A1B83}"/>
              </a:ext>
            </a:extLst>
          </p:cNvPr>
          <p:cNvSpPr/>
          <p:nvPr/>
        </p:nvSpPr>
        <p:spPr>
          <a:xfrm>
            <a:off x="330221" y="3175120"/>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386;p57">
            <a:extLst>
              <a:ext uri="{FF2B5EF4-FFF2-40B4-BE49-F238E27FC236}">
                <a16:creationId xmlns:a16="http://schemas.microsoft.com/office/drawing/2014/main" id="{11241266-3E03-B7D2-3ACF-0592D692AC2B}"/>
              </a:ext>
            </a:extLst>
          </p:cNvPr>
          <p:cNvSpPr/>
          <p:nvPr/>
        </p:nvSpPr>
        <p:spPr>
          <a:xfrm>
            <a:off x="5005658" y="1608698"/>
            <a:ext cx="269293" cy="255872"/>
          </a:xfrm>
          <a:prstGeom prst="star5">
            <a:avLst>
              <a:gd name="adj" fmla="val 0"/>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56;p74">
            <a:extLst>
              <a:ext uri="{FF2B5EF4-FFF2-40B4-BE49-F238E27FC236}">
                <a16:creationId xmlns:a16="http://schemas.microsoft.com/office/drawing/2014/main" id="{402392E6-F551-6D05-B3AE-12E18780EEDC}"/>
              </a:ext>
            </a:extLst>
          </p:cNvPr>
          <p:cNvSpPr txBox="1">
            <a:spLocks/>
          </p:cNvSpPr>
          <p:nvPr/>
        </p:nvSpPr>
        <p:spPr>
          <a:xfrm>
            <a:off x="5122551" y="1339475"/>
            <a:ext cx="6313458" cy="35458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Rokkitt"/>
              <a:buAutoNum type="arabicPeriod"/>
              <a:defRPr sz="1200" b="0" i="0" u="none" strike="noStrike" cap="none">
                <a:solidFill>
                  <a:srgbClr val="5B2324"/>
                </a:solidFill>
                <a:latin typeface="Pathway Gothic One"/>
                <a:ea typeface="Pathway Gothic One"/>
                <a:cs typeface="Pathway Gothic One"/>
                <a:sym typeface="Pathway Gothic One"/>
              </a:defRPr>
            </a:lvl1pPr>
            <a:lvl2pPr marL="914400" marR="0" lvl="1" indent="-304800" algn="l" rtl="0">
              <a:lnSpc>
                <a:spcPct val="115000"/>
              </a:lnSpc>
              <a:spcBef>
                <a:spcPts val="0"/>
              </a:spcBef>
              <a:spcAft>
                <a:spcPts val="0"/>
              </a:spcAft>
              <a:buClr>
                <a:srgbClr val="434343"/>
              </a:buClr>
              <a:buSzPts val="1200"/>
              <a:buFont typeface="Roboto Condensed Light"/>
              <a:buAutoNum type="alphaLcPeriod"/>
              <a:defRPr sz="1600" b="0" i="0" u="none" strike="noStrike" cap="none">
                <a:solidFill>
                  <a:srgbClr val="5B2324"/>
                </a:solidFill>
                <a:latin typeface="Pathway Gothic One"/>
                <a:ea typeface="Pathway Gothic One"/>
                <a:cs typeface="Pathway Gothic One"/>
                <a:sym typeface="Pathway Gothic One"/>
              </a:defRPr>
            </a:lvl2pPr>
            <a:lvl3pPr marL="1371600" marR="0" lvl="2" indent="-304800" algn="l" rtl="0">
              <a:lnSpc>
                <a:spcPct val="115000"/>
              </a:lnSpc>
              <a:spcBef>
                <a:spcPts val="0"/>
              </a:spcBef>
              <a:spcAft>
                <a:spcPts val="0"/>
              </a:spcAft>
              <a:buClr>
                <a:srgbClr val="434343"/>
              </a:buClr>
              <a:buSzPts val="1200"/>
              <a:buFont typeface="Roboto Condensed Light"/>
              <a:buAutoNum type="romanLcPeriod"/>
              <a:defRPr sz="1600" b="0" i="0" u="none" strike="noStrike" cap="none">
                <a:solidFill>
                  <a:srgbClr val="5B2324"/>
                </a:solidFill>
                <a:latin typeface="Pathway Gothic One"/>
                <a:ea typeface="Pathway Gothic One"/>
                <a:cs typeface="Pathway Gothic One"/>
                <a:sym typeface="Pathway Gothic One"/>
              </a:defRPr>
            </a:lvl3pPr>
            <a:lvl4pPr marL="1828800" marR="0" lvl="3" indent="-304800" algn="l" rtl="0">
              <a:lnSpc>
                <a:spcPct val="115000"/>
              </a:lnSpc>
              <a:spcBef>
                <a:spcPts val="0"/>
              </a:spcBef>
              <a:spcAft>
                <a:spcPts val="0"/>
              </a:spcAft>
              <a:buClr>
                <a:srgbClr val="434343"/>
              </a:buClr>
              <a:buSzPts val="1200"/>
              <a:buFont typeface="Roboto Condensed Light"/>
              <a:buAutoNum type="arabicPeriod"/>
              <a:defRPr sz="1600" b="0" i="0" u="none" strike="noStrike" cap="none">
                <a:solidFill>
                  <a:srgbClr val="5B2324"/>
                </a:solidFill>
                <a:latin typeface="Pathway Gothic One"/>
                <a:ea typeface="Pathway Gothic One"/>
                <a:cs typeface="Pathway Gothic One"/>
                <a:sym typeface="Pathway Gothic One"/>
              </a:defRPr>
            </a:lvl4pPr>
            <a:lvl5pPr marL="2286000" marR="0" lvl="4" indent="-304800" algn="l" rtl="0">
              <a:lnSpc>
                <a:spcPct val="115000"/>
              </a:lnSpc>
              <a:spcBef>
                <a:spcPts val="0"/>
              </a:spcBef>
              <a:spcAft>
                <a:spcPts val="0"/>
              </a:spcAft>
              <a:buClr>
                <a:srgbClr val="434343"/>
              </a:buClr>
              <a:buSzPts val="1200"/>
              <a:buFont typeface="Roboto Condensed Light"/>
              <a:buAutoNum type="alphaLcPeriod"/>
              <a:defRPr sz="1600" b="0" i="0" u="none" strike="noStrike" cap="none">
                <a:solidFill>
                  <a:srgbClr val="5B2324"/>
                </a:solidFill>
                <a:latin typeface="Pathway Gothic One"/>
                <a:ea typeface="Pathway Gothic One"/>
                <a:cs typeface="Pathway Gothic One"/>
                <a:sym typeface="Pathway Gothic One"/>
              </a:defRPr>
            </a:lvl5pPr>
            <a:lvl6pPr marL="2743200" marR="0" lvl="5" indent="-304800" algn="l" rtl="0">
              <a:lnSpc>
                <a:spcPct val="115000"/>
              </a:lnSpc>
              <a:spcBef>
                <a:spcPts val="0"/>
              </a:spcBef>
              <a:spcAft>
                <a:spcPts val="0"/>
              </a:spcAft>
              <a:buClr>
                <a:srgbClr val="434343"/>
              </a:buClr>
              <a:buSzPts val="1200"/>
              <a:buFont typeface="Roboto Condensed Light"/>
              <a:buAutoNum type="romanLcPeriod"/>
              <a:defRPr sz="1600" b="0" i="0" u="none" strike="noStrike" cap="none">
                <a:solidFill>
                  <a:srgbClr val="5B2324"/>
                </a:solidFill>
                <a:latin typeface="Pathway Gothic One"/>
                <a:ea typeface="Pathway Gothic One"/>
                <a:cs typeface="Pathway Gothic One"/>
                <a:sym typeface="Pathway Gothic One"/>
              </a:defRPr>
            </a:lvl6pPr>
            <a:lvl7pPr marL="3200400" marR="0" lvl="6" indent="-304800" algn="l" rtl="0">
              <a:lnSpc>
                <a:spcPct val="115000"/>
              </a:lnSpc>
              <a:spcBef>
                <a:spcPts val="0"/>
              </a:spcBef>
              <a:spcAft>
                <a:spcPts val="0"/>
              </a:spcAft>
              <a:buClr>
                <a:srgbClr val="434343"/>
              </a:buClr>
              <a:buSzPts val="1200"/>
              <a:buFont typeface="Roboto Condensed Light"/>
              <a:buAutoNum type="arabicPeriod"/>
              <a:defRPr sz="1600" b="0" i="0" u="none" strike="noStrike" cap="none">
                <a:solidFill>
                  <a:srgbClr val="5B2324"/>
                </a:solidFill>
                <a:latin typeface="Pathway Gothic One"/>
                <a:ea typeface="Pathway Gothic One"/>
                <a:cs typeface="Pathway Gothic One"/>
                <a:sym typeface="Pathway Gothic One"/>
              </a:defRPr>
            </a:lvl7pPr>
            <a:lvl8pPr marL="3657600" marR="0" lvl="7" indent="-304800" algn="l" rtl="0">
              <a:lnSpc>
                <a:spcPct val="115000"/>
              </a:lnSpc>
              <a:spcBef>
                <a:spcPts val="0"/>
              </a:spcBef>
              <a:spcAft>
                <a:spcPts val="0"/>
              </a:spcAft>
              <a:buClr>
                <a:srgbClr val="434343"/>
              </a:buClr>
              <a:buSzPts val="1200"/>
              <a:buFont typeface="Roboto Condensed Light"/>
              <a:buAutoNum type="alphaLcPeriod"/>
              <a:defRPr sz="1600" b="0" i="0" u="none" strike="noStrike" cap="none">
                <a:solidFill>
                  <a:srgbClr val="5B2324"/>
                </a:solidFill>
                <a:latin typeface="Pathway Gothic One"/>
                <a:ea typeface="Pathway Gothic One"/>
                <a:cs typeface="Pathway Gothic One"/>
                <a:sym typeface="Pathway Gothic One"/>
              </a:defRPr>
            </a:lvl8pPr>
            <a:lvl9pPr marL="4114800" marR="0" lvl="8" indent="-304800" algn="l" rtl="0">
              <a:lnSpc>
                <a:spcPct val="115000"/>
              </a:lnSpc>
              <a:spcBef>
                <a:spcPts val="0"/>
              </a:spcBef>
              <a:spcAft>
                <a:spcPts val="0"/>
              </a:spcAft>
              <a:buClr>
                <a:srgbClr val="434343"/>
              </a:buClr>
              <a:buSzPts val="1200"/>
              <a:buFont typeface="Roboto Condensed Light"/>
              <a:buAutoNum type="romanLcPeriod"/>
              <a:defRPr sz="1600" b="0" i="0" u="none" strike="noStrike" cap="none">
                <a:solidFill>
                  <a:srgbClr val="5B2324"/>
                </a:solidFill>
                <a:latin typeface="Pathway Gothic One"/>
                <a:ea typeface="Pathway Gothic One"/>
                <a:cs typeface="Pathway Gothic One"/>
                <a:sym typeface="Pathway Gothic One"/>
              </a:defRPr>
            </a:lvl9pPr>
          </a:lstStyle>
          <a:p>
            <a:pPr marL="0" indent="0">
              <a:spcAft>
                <a:spcPts val="1200"/>
              </a:spcAft>
              <a:buNone/>
            </a:pPr>
            <a:r>
              <a:rPr lang="en-US" sz="2400" b="1" dirty="0">
                <a:solidFill>
                  <a:srgbClr val="00B050"/>
                </a:solidFill>
                <a:cs typeface="Arial"/>
                <a:sym typeface="Alfa Slab One"/>
              </a:rPr>
              <a:t>367%</a:t>
            </a:r>
            <a:r>
              <a:rPr lang="en-US" sz="2400" dirty="0">
                <a:solidFill>
                  <a:srgbClr val="00B050"/>
                </a:solidFill>
                <a:cs typeface="Arial"/>
                <a:sym typeface="Alfa Slab One"/>
              </a:rPr>
              <a:t> </a:t>
            </a:r>
            <a:r>
              <a:rPr lang="en-US" sz="2400" dirty="0">
                <a:cs typeface="Arial"/>
                <a:sym typeface="Alfa Slab One"/>
              </a:rPr>
              <a:t>overnight</a:t>
            </a:r>
          </a:p>
          <a:p>
            <a:pPr marL="0" indent="0">
              <a:spcAft>
                <a:spcPts val="1200"/>
              </a:spcAft>
              <a:buNone/>
            </a:pPr>
            <a:r>
              <a:rPr lang="en-US" sz="2400" b="1" dirty="0">
                <a:solidFill>
                  <a:srgbClr val="00B050"/>
                </a:solidFill>
                <a:cs typeface="Arial"/>
                <a:sym typeface="Alfa Slab One"/>
              </a:rPr>
              <a:t>68%</a:t>
            </a:r>
            <a:r>
              <a:rPr lang="en-US" sz="2400" dirty="0">
                <a:solidFill>
                  <a:srgbClr val="00B050"/>
                </a:solidFill>
                <a:cs typeface="Arial"/>
                <a:sym typeface="Alfa Slab One"/>
              </a:rPr>
              <a:t> </a:t>
            </a:r>
            <a:r>
              <a:rPr lang="en-US" sz="2400" dirty="0">
                <a:cs typeface="Arial"/>
                <a:sym typeface="Alfa Slab One"/>
              </a:rPr>
              <a:t>within hours</a:t>
            </a:r>
          </a:p>
          <a:p>
            <a:pPr marL="0" indent="0">
              <a:spcAft>
                <a:spcPts val="1200"/>
              </a:spcAft>
              <a:buNone/>
            </a:pPr>
            <a:r>
              <a:rPr lang="en-US" sz="2400" b="1" dirty="0">
                <a:solidFill>
                  <a:srgbClr val="00B050"/>
                </a:solidFill>
                <a:cs typeface="Arial"/>
                <a:sym typeface="Alfa Slab One"/>
              </a:rPr>
              <a:t>154% </a:t>
            </a:r>
            <a:r>
              <a:rPr lang="en-US" sz="2400" dirty="0">
                <a:solidFill>
                  <a:schemeClr val="bg2"/>
                </a:solidFill>
                <a:cs typeface="Arial"/>
                <a:sym typeface="Alfa Slab One"/>
              </a:rPr>
              <a:t>overnight</a:t>
            </a:r>
          </a:p>
          <a:p>
            <a:pPr marL="0" indent="0">
              <a:spcAft>
                <a:spcPts val="1200"/>
              </a:spcAft>
              <a:buNone/>
            </a:pPr>
            <a:r>
              <a:rPr lang="en-US" sz="2400" b="1" dirty="0">
                <a:solidFill>
                  <a:srgbClr val="00B050"/>
                </a:solidFill>
                <a:cs typeface="Arial"/>
                <a:sym typeface="Alfa Slab One"/>
              </a:rPr>
              <a:t>1,215%</a:t>
            </a:r>
            <a:r>
              <a:rPr lang="en-US" sz="2400" dirty="0">
                <a:cs typeface="Arial"/>
                <a:sym typeface="Alfa Slab One"/>
              </a:rPr>
              <a:t> in 6 days</a:t>
            </a:r>
          </a:p>
        </p:txBody>
      </p:sp>
      <p:sp>
        <p:nvSpPr>
          <p:cNvPr id="16" name="Google Shape;1386;p57">
            <a:extLst>
              <a:ext uri="{FF2B5EF4-FFF2-40B4-BE49-F238E27FC236}">
                <a16:creationId xmlns:a16="http://schemas.microsoft.com/office/drawing/2014/main" id="{D87AC56D-F15D-0FD9-7BDD-7A3B665196E7}"/>
              </a:ext>
            </a:extLst>
          </p:cNvPr>
          <p:cNvSpPr/>
          <p:nvPr/>
        </p:nvSpPr>
        <p:spPr>
          <a:xfrm>
            <a:off x="4853258" y="1456298"/>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86;p57">
            <a:extLst>
              <a:ext uri="{FF2B5EF4-FFF2-40B4-BE49-F238E27FC236}">
                <a16:creationId xmlns:a16="http://schemas.microsoft.com/office/drawing/2014/main" id="{1E470BD9-0965-9B6D-CA2D-0EE91D2D0FCC}"/>
              </a:ext>
            </a:extLst>
          </p:cNvPr>
          <p:cNvSpPr/>
          <p:nvPr/>
        </p:nvSpPr>
        <p:spPr>
          <a:xfrm>
            <a:off x="4847728" y="2049364"/>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86;p57">
            <a:extLst>
              <a:ext uri="{FF2B5EF4-FFF2-40B4-BE49-F238E27FC236}">
                <a16:creationId xmlns:a16="http://schemas.microsoft.com/office/drawing/2014/main" id="{F033CFBA-47E7-59EC-25BE-A01E3E04462D}"/>
              </a:ext>
            </a:extLst>
          </p:cNvPr>
          <p:cNvSpPr/>
          <p:nvPr/>
        </p:nvSpPr>
        <p:spPr>
          <a:xfrm>
            <a:off x="4824033" y="2642430"/>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86;p57">
            <a:extLst>
              <a:ext uri="{FF2B5EF4-FFF2-40B4-BE49-F238E27FC236}">
                <a16:creationId xmlns:a16="http://schemas.microsoft.com/office/drawing/2014/main" id="{2449DE7D-00D8-F011-E37C-D2A584BF5086}"/>
              </a:ext>
            </a:extLst>
          </p:cNvPr>
          <p:cNvSpPr/>
          <p:nvPr/>
        </p:nvSpPr>
        <p:spPr>
          <a:xfrm>
            <a:off x="4824034" y="3221448"/>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6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dirty="0"/>
              <a:t>My Favorite Election Season Play</a:t>
            </a:r>
            <a:r>
              <a:rPr lang="en-US" sz="2400" dirty="0"/>
              <a:t>:</a:t>
            </a:r>
            <a:br>
              <a:rPr lang="en-US" sz="2400" dirty="0"/>
            </a:br>
            <a:r>
              <a:rPr lang="en-US" sz="1800" i="1" dirty="0">
                <a:solidFill>
                  <a:srgbClr val="000000"/>
                </a:solidFill>
                <a:highlight>
                  <a:srgbClr val="FFFF00"/>
                </a:highlight>
              </a:rPr>
              <a:t>WRITE THIS DOWN!</a:t>
            </a:r>
            <a:endParaRPr sz="1800" i="1" dirty="0">
              <a:solidFill>
                <a:srgbClr val="000000"/>
              </a:solidFill>
              <a:highlight>
                <a:srgbClr val="FFFF00"/>
              </a:highlight>
            </a:endParaRPr>
          </a:p>
        </p:txBody>
      </p:sp>
      <p:sp>
        <p:nvSpPr>
          <p:cNvPr id="2" name="Google Shape;1956;p74">
            <a:extLst>
              <a:ext uri="{FF2B5EF4-FFF2-40B4-BE49-F238E27FC236}">
                <a16:creationId xmlns:a16="http://schemas.microsoft.com/office/drawing/2014/main" id="{E8842AE5-8258-2891-CC65-92D010BE3C16}"/>
              </a:ext>
            </a:extLst>
          </p:cNvPr>
          <p:cNvSpPr txBox="1">
            <a:spLocks/>
          </p:cNvSpPr>
          <p:nvPr/>
        </p:nvSpPr>
        <p:spPr>
          <a:xfrm>
            <a:off x="628738" y="1293147"/>
            <a:ext cx="6749064" cy="354589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US" sz="2400" b="1" u="sng" dirty="0">
                <a:solidFill>
                  <a:schemeClr val="bg2"/>
                </a:solidFill>
                <a:latin typeface="Pathway Gothic One"/>
                <a:sym typeface="Alfa Slab One"/>
              </a:rPr>
              <a:t>Step 2:</a:t>
            </a:r>
            <a:r>
              <a:rPr lang="en-US" sz="2400" b="1" dirty="0">
                <a:solidFill>
                  <a:schemeClr val="bg2"/>
                </a:solidFill>
                <a:latin typeface="Pathway Gothic One"/>
                <a:sym typeface="Alfa Slab One"/>
              </a:rPr>
              <a:t> Find the Overreactions</a:t>
            </a:r>
            <a:br>
              <a:rPr lang="en-US" sz="2400" b="1" dirty="0">
                <a:solidFill>
                  <a:schemeClr val="bg2"/>
                </a:solidFill>
                <a:latin typeface="Pathway Gothic One"/>
                <a:sym typeface="Alfa Slab One"/>
              </a:rPr>
            </a:br>
            <a:br>
              <a:rPr lang="en-US" sz="2400" dirty="0">
                <a:solidFill>
                  <a:schemeClr val="accent1"/>
                </a:solidFill>
                <a:latin typeface="Pathway Gothic One"/>
                <a:sym typeface="Alfa Slab One"/>
              </a:rPr>
            </a:br>
            <a:r>
              <a:rPr lang="en-US" sz="2400" dirty="0">
                <a:solidFill>
                  <a:schemeClr val="accent1"/>
                </a:solidFill>
                <a:latin typeface="Pathway Gothic One"/>
                <a:sym typeface="Alfa Slab One"/>
              </a:rPr>
              <a:t>Once I’ve found a high-short float stock I analyze the stock’s chart...</a:t>
            </a:r>
            <a:br>
              <a:rPr lang="en-US" sz="2400" dirty="0">
                <a:solidFill>
                  <a:schemeClr val="accent1"/>
                </a:solidFill>
                <a:latin typeface="Pathway Gothic One"/>
                <a:sym typeface="Alfa Slab One"/>
              </a:rPr>
            </a:br>
            <a:br>
              <a:rPr lang="en-US" sz="2400" dirty="0">
                <a:solidFill>
                  <a:schemeClr val="accent1"/>
                </a:solidFill>
                <a:latin typeface="Pathway Gothic One"/>
                <a:sym typeface="Alfa Slab One"/>
              </a:rPr>
            </a:br>
            <a:r>
              <a:rPr lang="en-US" sz="2400" dirty="0">
                <a:solidFill>
                  <a:schemeClr val="accent1"/>
                </a:solidFill>
                <a:latin typeface="Pathway Gothic One"/>
                <a:sym typeface="Alfa Slab One"/>
              </a:rPr>
              <a:t>If it has a bullish setup on its chart,  we’re likely looking at an overreaction.</a:t>
            </a:r>
            <a:br>
              <a:rPr lang="en-US" sz="2400" dirty="0">
                <a:solidFill>
                  <a:schemeClr val="accent1"/>
                </a:solidFill>
                <a:latin typeface="Pathway Gothic One"/>
                <a:sym typeface="Pathway Gothic One"/>
              </a:rPr>
            </a:br>
            <a:br>
              <a:rPr lang="en-US" sz="2400" dirty="0">
                <a:solidFill>
                  <a:schemeClr val="accent1"/>
                </a:solidFill>
                <a:latin typeface="Pathway Gothic One"/>
                <a:sym typeface="Pathway Gothic One"/>
              </a:rPr>
            </a:br>
            <a:br>
              <a:rPr lang="en-US" sz="2400" dirty="0">
                <a:solidFill>
                  <a:schemeClr val="accent1"/>
                </a:solidFill>
                <a:latin typeface="Pathway Gothic One"/>
                <a:sym typeface="Pathway Gothic One"/>
              </a:rPr>
            </a:br>
            <a:endParaRPr lang="en-US" sz="2400" dirty="0">
              <a:solidFill>
                <a:schemeClr val="accent1"/>
              </a:solidFill>
              <a:latin typeface="Pathway Gothic One"/>
              <a:sym typeface="Pathway Gothic One"/>
            </a:endParaRPr>
          </a:p>
        </p:txBody>
      </p:sp>
      <p:sp>
        <p:nvSpPr>
          <p:cNvPr id="3" name="Google Shape;1386;p57">
            <a:extLst>
              <a:ext uri="{FF2B5EF4-FFF2-40B4-BE49-F238E27FC236}">
                <a16:creationId xmlns:a16="http://schemas.microsoft.com/office/drawing/2014/main" id="{CBE41F37-F2B2-21E1-A266-7A0A7D17B24D}"/>
              </a:ext>
            </a:extLst>
          </p:cNvPr>
          <p:cNvSpPr/>
          <p:nvPr/>
        </p:nvSpPr>
        <p:spPr>
          <a:xfrm>
            <a:off x="359444" y="1437482"/>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pic>
        <p:nvPicPr>
          <p:cNvPr id="7" name="Picture 6" descr="A person with a beard and hat&#10;&#10;Description automatically generated">
            <a:extLst>
              <a:ext uri="{FF2B5EF4-FFF2-40B4-BE49-F238E27FC236}">
                <a16:creationId xmlns:a16="http://schemas.microsoft.com/office/drawing/2014/main" id="{FED9ABD6-931F-1B57-31AC-89F495037E82}"/>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6" name="Google Shape;1386;p57">
            <a:extLst>
              <a:ext uri="{FF2B5EF4-FFF2-40B4-BE49-F238E27FC236}">
                <a16:creationId xmlns:a16="http://schemas.microsoft.com/office/drawing/2014/main" id="{8992EC31-84C1-0887-85CD-DB080A2E6D29}"/>
              </a:ext>
            </a:extLst>
          </p:cNvPr>
          <p:cNvSpPr/>
          <p:nvPr/>
        </p:nvSpPr>
        <p:spPr>
          <a:xfrm>
            <a:off x="359443" y="2167597"/>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8" name="Google Shape;1386;p57">
            <a:extLst>
              <a:ext uri="{FF2B5EF4-FFF2-40B4-BE49-F238E27FC236}">
                <a16:creationId xmlns:a16="http://schemas.microsoft.com/office/drawing/2014/main" id="{BC7E4B0B-67F7-16E2-7309-D51F59D05E7E}"/>
              </a:ext>
            </a:extLst>
          </p:cNvPr>
          <p:cNvSpPr/>
          <p:nvPr/>
        </p:nvSpPr>
        <p:spPr>
          <a:xfrm>
            <a:off x="359442" y="2897712"/>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841574407"/>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6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dirty="0"/>
              <a:t>My Favorite Election Season Play</a:t>
            </a:r>
            <a:r>
              <a:rPr lang="en-US" sz="2400" dirty="0"/>
              <a:t>:</a:t>
            </a:r>
            <a:br>
              <a:rPr lang="en-US" sz="2400" dirty="0"/>
            </a:br>
            <a:r>
              <a:rPr lang="en-US" sz="1800" i="1" dirty="0">
                <a:solidFill>
                  <a:srgbClr val="000000"/>
                </a:solidFill>
                <a:highlight>
                  <a:srgbClr val="FFFF00"/>
                </a:highlight>
              </a:rPr>
              <a:t>WRITE THIS DOWN!</a:t>
            </a:r>
            <a:endParaRPr sz="1800" i="1" dirty="0">
              <a:solidFill>
                <a:srgbClr val="000000"/>
              </a:solidFill>
              <a:highlight>
                <a:srgbClr val="FFFF00"/>
              </a:highlight>
            </a:endParaRPr>
          </a:p>
        </p:txBody>
      </p:sp>
      <p:sp>
        <p:nvSpPr>
          <p:cNvPr id="2" name="Google Shape;1956;p74">
            <a:extLst>
              <a:ext uri="{FF2B5EF4-FFF2-40B4-BE49-F238E27FC236}">
                <a16:creationId xmlns:a16="http://schemas.microsoft.com/office/drawing/2014/main" id="{E8842AE5-8258-2891-CC65-92D010BE3C16}"/>
              </a:ext>
            </a:extLst>
          </p:cNvPr>
          <p:cNvSpPr txBox="1">
            <a:spLocks/>
          </p:cNvSpPr>
          <p:nvPr/>
        </p:nvSpPr>
        <p:spPr>
          <a:xfrm>
            <a:off x="713225" y="2338175"/>
            <a:ext cx="6749064" cy="354589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US" sz="3600" b="1" u="sng" dirty="0">
                <a:solidFill>
                  <a:schemeClr val="bg2"/>
                </a:solidFill>
                <a:latin typeface="Pathway Gothic One"/>
                <a:sym typeface="Alfa Slab One"/>
              </a:rPr>
              <a:t>Step 3:</a:t>
            </a:r>
            <a:r>
              <a:rPr lang="en-US" sz="3600" b="1" dirty="0">
                <a:solidFill>
                  <a:schemeClr val="bg2"/>
                </a:solidFill>
                <a:latin typeface="Pathway Gothic One"/>
                <a:sym typeface="Alfa Slab One"/>
              </a:rPr>
              <a:t>  </a:t>
            </a:r>
            <a:r>
              <a:rPr lang="en-US" sz="3600" dirty="0">
                <a:solidFill>
                  <a:schemeClr val="bg2"/>
                </a:solidFill>
                <a:latin typeface="Pathway Gothic One"/>
                <a:sym typeface="Alfa Slab One"/>
              </a:rPr>
              <a:t>Trade!</a:t>
            </a:r>
            <a:endParaRPr lang="en-US" sz="3600" dirty="0">
              <a:solidFill>
                <a:schemeClr val="bg2"/>
              </a:solidFill>
              <a:latin typeface="Pathway Gothic One"/>
              <a:sym typeface="Pathway Gothic One"/>
            </a:endParaRPr>
          </a:p>
          <a:p>
            <a:pPr>
              <a:spcAft>
                <a:spcPts val="1200"/>
              </a:spcAft>
            </a:pPr>
            <a:br>
              <a:rPr lang="en-US" sz="2400" dirty="0">
                <a:solidFill>
                  <a:schemeClr val="accent1"/>
                </a:solidFill>
                <a:latin typeface="Pathway Gothic One"/>
                <a:sym typeface="Pathway Gothic One"/>
              </a:rPr>
            </a:br>
            <a:endParaRPr lang="en-US" sz="2400" dirty="0">
              <a:solidFill>
                <a:schemeClr val="accent1"/>
              </a:solidFill>
              <a:latin typeface="Pathway Gothic One"/>
              <a:sym typeface="Pathway Gothic One"/>
            </a:endParaRPr>
          </a:p>
        </p:txBody>
      </p:sp>
      <p:sp>
        <p:nvSpPr>
          <p:cNvPr id="3" name="Google Shape;1386;p57">
            <a:extLst>
              <a:ext uri="{FF2B5EF4-FFF2-40B4-BE49-F238E27FC236}">
                <a16:creationId xmlns:a16="http://schemas.microsoft.com/office/drawing/2014/main" id="{CBE41F37-F2B2-21E1-A266-7A0A7D17B24D}"/>
              </a:ext>
            </a:extLst>
          </p:cNvPr>
          <p:cNvSpPr/>
          <p:nvPr/>
        </p:nvSpPr>
        <p:spPr>
          <a:xfrm>
            <a:off x="359445" y="2571750"/>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pic>
        <p:nvPicPr>
          <p:cNvPr id="7" name="Picture 6" descr="A person with a beard and hat&#10;&#10;Description automatically generated">
            <a:extLst>
              <a:ext uri="{FF2B5EF4-FFF2-40B4-BE49-F238E27FC236}">
                <a16:creationId xmlns:a16="http://schemas.microsoft.com/office/drawing/2014/main" id="{FED9ABD6-931F-1B57-31AC-89F495037E82}"/>
              </a:ext>
            </a:extLst>
          </p:cNvPr>
          <p:cNvPicPr>
            <a:picLocks noChangeAspect="1"/>
          </p:cNvPicPr>
          <p:nvPr/>
        </p:nvPicPr>
        <p:blipFill>
          <a:blip r:embed="rId3"/>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2206824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632305" y="239728"/>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u="sng" dirty="0">
                <a:solidFill>
                  <a:schemeClr val="bg2"/>
                </a:solidFill>
              </a:rPr>
              <a:t>Recent Historical Example:</a:t>
            </a:r>
            <a:br>
              <a:rPr lang="en-US" dirty="0">
                <a:solidFill>
                  <a:schemeClr val="bg2"/>
                </a:solidFill>
              </a:rPr>
            </a:br>
            <a:r>
              <a:rPr lang="en-US" dirty="0"/>
              <a:t>Trump’s Legal Drama And Overvalue Fears  Create Massive Short-Interest Against DJT</a:t>
            </a:r>
            <a:endParaRPr dirty="0"/>
          </a:p>
        </p:txBody>
      </p:sp>
      <p:pic>
        <p:nvPicPr>
          <p:cNvPr id="8" name="Picture 7" descr="A screenshot of a phone&#10;&#10;Description automatically generated">
            <a:extLst>
              <a:ext uri="{FF2B5EF4-FFF2-40B4-BE49-F238E27FC236}">
                <a16:creationId xmlns:a16="http://schemas.microsoft.com/office/drawing/2014/main" id="{18DB8CA0-68AA-A9CB-DC1D-F9C6DA3F16FF}"/>
              </a:ext>
            </a:extLst>
          </p:cNvPr>
          <p:cNvPicPr>
            <a:picLocks noChangeAspect="1"/>
          </p:cNvPicPr>
          <p:nvPr/>
        </p:nvPicPr>
        <p:blipFill>
          <a:blip r:embed="rId4"/>
          <a:stretch>
            <a:fillRect/>
          </a:stretch>
        </p:blipFill>
        <p:spPr>
          <a:xfrm>
            <a:off x="4401001" y="1764882"/>
            <a:ext cx="2701078" cy="3269182"/>
          </a:xfrm>
          <a:prstGeom prst="rect">
            <a:avLst/>
          </a:prstGeom>
        </p:spPr>
      </p:pic>
      <p:pic>
        <p:nvPicPr>
          <p:cNvPr id="12" name="Picture 11" descr="A screenshot of a video&#10;&#10;Description automatically generated">
            <a:extLst>
              <a:ext uri="{FF2B5EF4-FFF2-40B4-BE49-F238E27FC236}">
                <a16:creationId xmlns:a16="http://schemas.microsoft.com/office/drawing/2014/main" id="{7ECF9AF5-1578-C166-458B-3FA39574F3A9}"/>
              </a:ext>
            </a:extLst>
          </p:cNvPr>
          <p:cNvPicPr>
            <a:picLocks noChangeAspect="1"/>
          </p:cNvPicPr>
          <p:nvPr/>
        </p:nvPicPr>
        <p:blipFill>
          <a:blip r:embed="rId5"/>
          <a:stretch>
            <a:fillRect/>
          </a:stretch>
        </p:blipFill>
        <p:spPr>
          <a:xfrm>
            <a:off x="1371821" y="1926722"/>
            <a:ext cx="2516693" cy="2945501"/>
          </a:xfrm>
          <a:prstGeom prst="rect">
            <a:avLst/>
          </a:prstGeom>
        </p:spPr>
      </p:pic>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6"/>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2578137909"/>
      </p:ext>
    </p:extLst>
  </p:cSld>
  <p:clrMapOvr>
    <a:masterClrMapping/>
  </p:clrMapOvr>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802237" y="355600"/>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 </a:t>
            </a:r>
            <a:r>
              <a:rPr lang="en-US" u="sng" dirty="0"/>
              <a:t>Step 1: </a:t>
            </a:r>
            <a:r>
              <a:rPr lang="en-US" dirty="0"/>
              <a:t>High Short Float on DJT (&gt; 20%) </a:t>
            </a:r>
            <a:endParaRPr dirty="0"/>
          </a:p>
        </p:txBody>
      </p:sp>
      <p:pic>
        <p:nvPicPr>
          <p:cNvPr id="7" name="Picture 6" descr="A graph showing the growth of the company&#10;&#10;Description automatically generated">
            <a:extLst>
              <a:ext uri="{FF2B5EF4-FFF2-40B4-BE49-F238E27FC236}">
                <a16:creationId xmlns:a16="http://schemas.microsoft.com/office/drawing/2014/main" id="{2A53A366-A73B-1CEA-CF1C-938C47F326A1}"/>
              </a:ext>
            </a:extLst>
          </p:cNvPr>
          <p:cNvPicPr>
            <a:picLocks noChangeAspect="1"/>
          </p:cNvPicPr>
          <p:nvPr/>
        </p:nvPicPr>
        <p:blipFill>
          <a:blip r:embed="rId4"/>
          <a:stretch>
            <a:fillRect/>
          </a:stretch>
        </p:blipFill>
        <p:spPr>
          <a:xfrm>
            <a:off x="1197621" y="1217172"/>
            <a:ext cx="5780692" cy="3570728"/>
          </a:xfrm>
          <a:prstGeom prst="rect">
            <a:avLst/>
          </a:prstGeom>
        </p:spPr>
      </p:pic>
      <p:cxnSp>
        <p:nvCxnSpPr>
          <p:cNvPr id="9" name="Straight Arrow Connector 8">
            <a:extLst>
              <a:ext uri="{FF2B5EF4-FFF2-40B4-BE49-F238E27FC236}">
                <a16:creationId xmlns:a16="http://schemas.microsoft.com/office/drawing/2014/main" id="{E387EEF2-D342-2FFA-8201-2C9C82D1E8E9}"/>
              </a:ext>
            </a:extLst>
          </p:cNvPr>
          <p:cNvCxnSpPr>
            <a:cxnSpLocks/>
          </p:cNvCxnSpPr>
          <p:nvPr/>
        </p:nvCxnSpPr>
        <p:spPr>
          <a:xfrm>
            <a:off x="4992786" y="2508531"/>
            <a:ext cx="1229989"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A1804285-044F-EE7B-F57F-377DD2AE7520}"/>
              </a:ext>
            </a:extLst>
          </p:cNvPr>
          <p:cNvSpPr txBox="1"/>
          <p:nvPr/>
        </p:nvSpPr>
        <p:spPr>
          <a:xfrm>
            <a:off x="2937409" y="2354642"/>
            <a:ext cx="1468672" cy="307777"/>
          </a:xfrm>
          <a:prstGeom prst="rect">
            <a:avLst/>
          </a:prstGeom>
          <a:noFill/>
        </p:spPr>
        <p:txBody>
          <a:bodyPr wrap="none" rtlCol="0">
            <a:spAutoFit/>
          </a:bodyPr>
          <a:lstStyle/>
          <a:p>
            <a:r>
              <a:rPr lang="en-US" dirty="0"/>
              <a:t>33% Short Float</a:t>
            </a:r>
          </a:p>
        </p:txBody>
      </p:sp>
      <p:pic>
        <p:nvPicPr>
          <p:cNvPr id="12" name="Picture 11" descr="A person with a beard and hat&#10;&#10;Description automatically generated">
            <a:extLst>
              <a:ext uri="{FF2B5EF4-FFF2-40B4-BE49-F238E27FC236}">
                <a16:creationId xmlns:a16="http://schemas.microsoft.com/office/drawing/2014/main" id="{D884B841-166D-63F9-FEAD-BBCD8D6A83F6}"/>
              </a:ext>
            </a:extLst>
          </p:cNvPr>
          <p:cNvPicPr>
            <a:picLocks noChangeAspect="1"/>
          </p:cNvPicPr>
          <p:nvPr/>
        </p:nvPicPr>
        <p:blipFill>
          <a:blip r:embed="rId5"/>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2248701165"/>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138289" y="425269"/>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 Step 2: </a:t>
            </a:r>
            <a:r>
              <a:rPr lang="en-US" u="sng" dirty="0"/>
              <a:t>Find The Overreaction</a:t>
            </a:r>
            <a:endParaRPr dirty="0"/>
          </a:p>
        </p:txBody>
      </p:sp>
      <p:pic>
        <p:nvPicPr>
          <p:cNvPr id="12" name="Picture 11" descr="A person with a beard and hat&#10;&#10;Description automatically generated">
            <a:extLst>
              <a:ext uri="{FF2B5EF4-FFF2-40B4-BE49-F238E27FC236}">
                <a16:creationId xmlns:a16="http://schemas.microsoft.com/office/drawing/2014/main" id="{D884B841-166D-63F9-FEAD-BBCD8D6A83F6}"/>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5" name="Picture 4" descr="A graph with a line graph&#10;&#10;Description automatically generated">
            <a:extLst>
              <a:ext uri="{FF2B5EF4-FFF2-40B4-BE49-F238E27FC236}">
                <a16:creationId xmlns:a16="http://schemas.microsoft.com/office/drawing/2014/main" id="{33B506C3-44ED-F57A-BF63-FD8B74C5C90D}"/>
              </a:ext>
            </a:extLst>
          </p:cNvPr>
          <p:cNvPicPr>
            <a:picLocks noChangeAspect="1"/>
          </p:cNvPicPr>
          <p:nvPr/>
        </p:nvPicPr>
        <p:blipFill>
          <a:blip r:embed="rId5"/>
          <a:stretch>
            <a:fillRect/>
          </a:stretch>
        </p:blipFill>
        <p:spPr>
          <a:xfrm>
            <a:off x="566057" y="1124018"/>
            <a:ext cx="6000205" cy="3282881"/>
          </a:xfrm>
          <a:prstGeom prst="rect">
            <a:avLst/>
          </a:prstGeom>
        </p:spPr>
      </p:pic>
    </p:spTree>
    <p:extLst>
      <p:ext uri="{BB962C8B-B14F-4D97-AF65-F5344CB8AC3E}">
        <p14:creationId xmlns:p14="http://schemas.microsoft.com/office/powerpoint/2010/main" val="1530348849"/>
      </p:ext>
    </p:extLst>
  </p:cSld>
  <p:clrMapOvr>
    <a:masterClrMapping/>
  </p:clrMapOvr>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94146" y="155640"/>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u="sng" dirty="0"/>
              <a:t>What Really Happened:</a:t>
            </a:r>
            <a:br>
              <a:rPr lang="en-US" dirty="0"/>
            </a:br>
            <a:r>
              <a:rPr lang="en-US" dirty="0"/>
              <a:t>Stock Gain: </a:t>
            </a:r>
            <a:r>
              <a:rPr lang="en-US" dirty="0">
                <a:solidFill>
                  <a:srgbClr val="00B050"/>
                </a:solidFill>
              </a:rPr>
              <a:t>14%</a:t>
            </a:r>
            <a:r>
              <a:rPr lang="en-US" dirty="0"/>
              <a:t> (in 3 days)</a:t>
            </a:r>
            <a:endParaRPr dirty="0"/>
          </a:p>
        </p:txBody>
      </p:sp>
      <p:pic>
        <p:nvPicPr>
          <p:cNvPr id="12" name="Picture 11" descr="A graph on a computer screen&#10;&#10;Description automatically generated">
            <a:extLst>
              <a:ext uri="{FF2B5EF4-FFF2-40B4-BE49-F238E27FC236}">
                <a16:creationId xmlns:a16="http://schemas.microsoft.com/office/drawing/2014/main" id="{05CB9E3E-A0B0-99D8-F433-5BC98357C253}"/>
              </a:ext>
            </a:extLst>
          </p:cNvPr>
          <p:cNvPicPr>
            <a:picLocks noChangeAspect="1"/>
          </p:cNvPicPr>
          <p:nvPr/>
        </p:nvPicPr>
        <p:blipFill>
          <a:blip r:embed="rId3"/>
          <a:stretch>
            <a:fillRect/>
          </a:stretch>
        </p:blipFill>
        <p:spPr>
          <a:xfrm>
            <a:off x="1720771" y="1514952"/>
            <a:ext cx="5366163" cy="3048956"/>
          </a:xfrm>
          <a:prstGeom prst="rect">
            <a:avLst/>
          </a:prstGeom>
        </p:spPr>
      </p:pic>
      <p:cxnSp>
        <p:nvCxnSpPr>
          <p:cNvPr id="14" name="Straight Arrow Connector 13">
            <a:extLst>
              <a:ext uri="{FF2B5EF4-FFF2-40B4-BE49-F238E27FC236}">
                <a16:creationId xmlns:a16="http://schemas.microsoft.com/office/drawing/2014/main" id="{4D8D6DB8-AD05-4C9B-4E9B-EAA83361D4FC}"/>
              </a:ext>
            </a:extLst>
          </p:cNvPr>
          <p:cNvCxnSpPr>
            <a:cxnSpLocks/>
          </p:cNvCxnSpPr>
          <p:nvPr/>
        </p:nvCxnSpPr>
        <p:spPr>
          <a:xfrm>
            <a:off x="922492" y="3091158"/>
            <a:ext cx="798279" cy="1230039"/>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E4314D1-B0D4-AB30-F74B-98EBAE8B3047}"/>
              </a:ext>
            </a:extLst>
          </p:cNvPr>
          <p:cNvSpPr txBox="1"/>
          <p:nvPr/>
        </p:nvSpPr>
        <p:spPr>
          <a:xfrm>
            <a:off x="0" y="2202418"/>
            <a:ext cx="1816524" cy="738664"/>
          </a:xfrm>
          <a:prstGeom prst="rect">
            <a:avLst/>
          </a:prstGeom>
          <a:noFill/>
        </p:spPr>
        <p:txBody>
          <a:bodyPr wrap="none" rtlCol="0">
            <a:spAutoFit/>
          </a:bodyPr>
          <a:lstStyle/>
          <a:p>
            <a:pPr algn="ctr"/>
            <a:r>
              <a:rPr lang="en-US" dirty="0"/>
              <a:t>Active </a:t>
            </a:r>
            <a:br>
              <a:rPr lang="en-US" dirty="0"/>
            </a:br>
            <a:r>
              <a:rPr lang="en-US" dirty="0"/>
              <a:t>Squeeze</a:t>
            </a:r>
            <a:br>
              <a:rPr lang="en-US" dirty="0"/>
            </a:br>
            <a:r>
              <a:rPr lang="en-US" dirty="0"/>
              <a:t>(Price Compression)</a:t>
            </a:r>
          </a:p>
        </p:txBody>
      </p:sp>
      <p:pic>
        <p:nvPicPr>
          <p:cNvPr id="19" name="Picture 18" descr="A person with a beard and hat&#10;&#10;Description automatically generated">
            <a:extLst>
              <a:ext uri="{FF2B5EF4-FFF2-40B4-BE49-F238E27FC236}">
                <a16:creationId xmlns:a16="http://schemas.microsoft.com/office/drawing/2014/main" id="{E2196F72-CD3E-D2CA-B322-204306F0776A}"/>
              </a:ext>
            </a:extLst>
          </p:cNvPr>
          <p:cNvPicPr>
            <a:picLocks noChangeAspect="1"/>
          </p:cNvPicPr>
          <p:nvPr/>
        </p:nvPicPr>
        <p:blipFill>
          <a:blip r:embed="rId4"/>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16952390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62"/>
          <p:cNvSpPr txBox="1">
            <a:spLocks noGrp="1"/>
          </p:cNvSpPr>
          <p:nvPr>
            <p:ph type="title"/>
          </p:nvPr>
        </p:nvSpPr>
        <p:spPr>
          <a:xfrm>
            <a:off x="359443" y="298068"/>
            <a:ext cx="8071457"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800" dirty="0"/>
              <a:t>When I Find A High Short-Float Stock With A Bullish Chart... I Maximize My Profits With A “Lotto Trade”</a:t>
            </a:r>
            <a:br>
              <a:rPr lang="en-US" sz="2800" dirty="0"/>
            </a:br>
            <a:r>
              <a:rPr lang="en-US" sz="1800" i="1" dirty="0">
                <a:solidFill>
                  <a:srgbClr val="000000"/>
                </a:solidFill>
              </a:rPr>
              <a:t>What is a lotto trade?</a:t>
            </a:r>
            <a:endParaRPr sz="1800" i="1" dirty="0">
              <a:solidFill>
                <a:srgbClr val="000000"/>
              </a:solidFill>
            </a:endParaRPr>
          </a:p>
        </p:txBody>
      </p:sp>
      <p:sp>
        <p:nvSpPr>
          <p:cNvPr id="3" name="Google Shape;1386;p57">
            <a:extLst>
              <a:ext uri="{FF2B5EF4-FFF2-40B4-BE49-F238E27FC236}">
                <a16:creationId xmlns:a16="http://schemas.microsoft.com/office/drawing/2014/main" id="{CBE41F37-F2B2-21E1-A266-7A0A7D17B24D}"/>
              </a:ext>
            </a:extLst>
          </p:cNvPr>
          <p:cNvSpPr/>
          <p:nvPr/>
        </p:nvSpPr>
        <p:spPr>
          <a:xfrm>
            <a:off x="359442" y="2223623"/>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4" name="Google Shape;1386;p57">
            <a:extLst>
              <a:ext uri="{FF2B5EF4-FFF2-40B4-BE49-F238E27FC236}">
                <a16:creationId xmlns:a16="http://schemas.microsoft.com/office/drawing/2014/main" id="{C198EBD5-5B2F-E6D8-89A1-AB123C083E15}"/>
              </a:ext>
            </a:extLst>
          </p:cNvPr>
          <p:cNvSpPr/>
          <p:nvPr/>
        </p:nvSpPr>
        <p:spPr>
          <a:xfrm>
            <a:off x="347345" y="3326248"/>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6" name="Google Shape;1956;p74">
            <a:extLst>
              <a:ext uri="{FF2B5EF4-FFF2-40B4-BE49-F238E27FC236}">
                <a16:creationId xmlns:a16="http://schemas.microsoft.com/office/drawing/2014/main" id="{70EBED85-8C9B-60B3-2D7A-81CCF2531546}"/>
              </a:ext>
            </a:extLst>
          </p:cNvPr>
          <p:cNvSpPr txBox="1">
            <a:spLocks/>
          </p:cNvSpPr>
          <p:nvPr/>
        </p:nvSpPr>
        <p:spPr>
          <a:xfrm>
            <a:off x="628736" y="2100687"/>
            <a:ext cx="6313458" cy="354589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US" sz="2400" b="1" dirty="0">
                <a:solidFill>
                  <a:srgbClr val="5B2324"/>
                </a:solidFill>
                <a:latin typeface="Pathway Gothic One"/>
                <a:sym typeface="Alfa Slab One"/>
              </a:rPr>
              <a:t>Usually cheaper than $1 option contracts   </a:t>
            </a:r>
            <a:br>
              <a:rPr lang="en-US" sz="2400" b="1" dirty="0">
                <a:solidFill>
                  <a:srgbClr val="5B2324"/>
                </a:solidFill>
                <a:latin typeface="Pathway Gothic One"/>
                <a:sym typeface="Alfa Slab One"/>
              </a:rPr>
            </a:br>
            <a:r>
              <a:rPr lang="en-US" sz="2400" b="1" dirty="0">
                <a:solidFill>
                  <a:srgbClr val="5B2324"/>
                </a:solidFill>
                <a:latin typeface="Pathway Gothic One"/>
                <a:sym typeface="Alfa Slab One"/>
              </a:rPr>
              <a:t>($2 for large-cap stocks) </a:t>
            </a:r>
            <a:br>
              <a:rPr lang="en-US" sz="2400" b="1" dirty="0">
                <a:solidFill>
                  <a:srgbClr val="5B2324"/>
                </a:solidFill>
                <a:latin typeface="Pathway Gothic One"/>
                <a:sym typeface="Alfa Slab One"/>
              </a:rPr>
            </a:br>
            <a:br>
              <a:rPr lang="en-US" sz="2400" b="1" dirty="0">
                <a:solidFill>
                  <a:srgbClr val="5B2324"/>
                </a:solidFill>
                <a:latin typeface="Pathway Gothic One"/>
                <a:sym typeface="Alfa Slab One"/>
              </a:rPr>
            </a:br>
            <a:r>
              <a:rPr lang="en-US" sz="2400" b="1" dirty="0">
                <a:solidFill>
                  <a:srgbClr val="5B2324"/>
                </a:solidFill>
                <a:latin typeface="Pathway Gothic One"/>
                <a:sym typeface="Alfa Slab One"/>
              </a:rPr>
              <a:t>Expiration less than 2 weeks out</a:t>
            </a:r>
          </a:p>
          <a:p>
            <a:pPr>
              <a:spcAft>
                <a:spcPts val="1200"/>
              </a:spcAft>
            </a:pPr>
            <a:endParaRPr lang="en-US" sz="2400" b="1" dirty="0">
              <a:solidFill>
                <a:srgbClr val="5B2324"/>
              </a:solidFill>
              <a:latin typeface="Pathway Gothic One"/>
              <a:sym typeface="Alfa Slab One"/>
            </a:endParaRPr>
          </a:p>
          <a:p>
            <a:pPr>
              <a:spcAft>
                <a:spcPts val="1200"/>
              </a:spcAft>
            </a:pPr>
            <a:r>
              <a:rPr lang="en-US" sz="2400" b="1" dirty="0">
                <a:solidFill>
                  <a:srgbClr val="5B2324"/>
                </a:solidFill>
                <a:latin typeface="Pathway Gothic One"/>
                <a:sym typeface="Alfa Slab One"/>
              </a:rPr>
              <a:t>1,000%+ Gain Potential </a:t>
            </a:r>
            <a:br>
              <a:rPr lang="en-US" sz="2400" b="1" dirty="0">
                <a:solidFill>
                  <a:srgbClr val="5B2324"/>
                </a:solidFill>
                <a:latin typeface="Pathway Gothic One"/>
                <a:sym typeface="Alfa Slab One"/>
              </a:rPr>
            </a:br>
            <a:br>
              <a:rPr lang="en-US" sz="2400" dirty="0"/>
            </a:br>
            <a:endParaRPr lang="en-US" sz="2400" dirty="0"/>
          </a:p>
          <a:p>
            <a:pPr>
              <a:spcAft>
                <a:spcPts val="1200"/>
              </a:spcAft>
            </a:pPr>
            <a:endParaRPr lang="en-US" sz="2400" dirty="0"/>
          </a:p>
          <a:p>
            <a:pPr>
              <a:spcAft>
                <a:spcPts val="1200"/>
              </a:spcAft>
            </a:pPr>
            <a:br>
              <a:rPr lang="en-US" sz="2400" dirty="0"/>
            </a:br>
            <a:endParaRPr lang="en-US" sz="2400" dirty="0"/>
          </a:p>
        </p:txBody>
      </p:sp>
      <p:pic>
        <p:nvPicPr>
          <p:cNvPr id="8" name="Picture 7" descr="A person with a beard and hat&#10;&#10;Description automatically generated">
            <a:extLst>
              <a:ext uri="{FF2B5EF4-FFF2-40B4-BE49-F238E27FC236}">
                <a16:creationId xmlns:a16="http://schemas.microsoft.com/office/drawing/2014/main" id="{D515B9D5-96CB-992A-25B3-9881EB3052A9}"/>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9" name="Google Shape;1386;p57">
            <a:extLst>
              <a:ext uri="{FF2B5EF4-FFF2-40B4-BE49-F238E27FC236}">
                <a16:creationId xmlns:a16="http://schemas.microsoft.com/office/drawing/2014/main" id="{25E2B171-0B72-7DD5-BE7E-A8D937DC47A9}"/>
              </a:ext>
            </a:extLst>
          </p:cNvPr>
          <p:cNvSpPr/>
          <p:nvPr/>
        </p:nvSpPr>
        <p:spPr>
          <a:xfrm>
            <a:off x="356870" y="4383523"/>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56531486"/>
      </p:ext>
    </p:extLst>
  </p:cSld>
  <p:clrMapOvr>
    <a:masterClrMapping/>
  </p:clrMapOvr>
  <p:extLst>
    <p:ext uri="{6950BFC3-D8DA-4A85-94F7-54DA5524770B}">
      <p188:commentRel xmlns:p188="http://schemas.microsoft.com/office/powerpoint/2018/8/main" r:id="rId3"/>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918029" y="367924"/>
            <a:ext cx="799130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rgbClr val="00B050"/>
                </a:solidFill>
              </a:rPr>
              <a:t>14% </a:t>
            </a:r>
            <a:r>
              <a:rPr lang="en-US" dirty="0"/>
              <a:t>DJT Stock Move ➡️  </a:t>
            </a:r>
            <a:r>
              <a:rPr lang="en-US" dirty="0">
                <a:solidFill>
                  <a:srgbClr val="00B050"/>
                </a:solidFill>
              </a:rPr>
              <a:t>538% </a:t>
            </a:r>
            <a:br>
              <a:rPr lang="en-US" dirty="0">
                <a:solidFill>
                  <a:srgbClr val="00B050"/>
                </a:solidFill>
              </a:rPr>
            </a:br>
            <a:r>
              <a:rPr lang="en-US" dirty="0"/>
              <a:t>With A $0.94 Lotto Trade</a:t>
            </a:r>
            <a:br>
              <a:rPr lang="en-US" dirty="0"/>
            </a:br>
            <a:endParaRPr dirty="0">
              <a:solidFill>
                <a:srgbClr val="00B050"/>
              </a:solidFill>
            </a:endParaRPr>
          </a:p>
        </p:txBody>
      </p:sp>
      <p:pic>
        <p:nvPicPr>
          <p:cNvPr id="5" name="Picture 4" descr="A graph showing a number of stocks&#10;&#10;Description automatically generated">
            <a:extLst>
              <a:ext uri="{FF2B5EF4-FFF2-40B4-BE49-F238E27FC236}">
                <a16:creationId xmlns:a16="http://schemas.microsoft.com/office/drawing/2014/main" id="{40EC9065-6F50-38C9-3612-6D48A7A8C2AE}"/>
              </a:ext>
            </a:extLst>
          </p:cNvPr>
          <p:cNvPicPr>
            <a:picLocks noChangeAspect="1"/>
          </p:cNvPicPr>
          <p:nvPr/>
        </p:nvPicPr>
        <p:blipFill>
          <a:blip r:embed="rId4"/>
          <a:stretch>
            <a:fillRect/>
          </a:stretch>
        </p:blipFill>
        <p:spPr>
          <a:xfrm>
            <a:off x="1964695" y="1350835"/>
            <a:ext cx="5214609" cy="3655100"/>
          </a:xfrm>
          <a:prstGeom prst="rect">
            <a:avLst/>
          </a:prstGeom>
        </p:spPr>
      </p:pic>
      <p:pic>
        <p:nvPicPr>
          <p:cNvPr id="6" name="Picture 5" descr="A person with a beard and hat&#10;&#10;Description automatically generated">
            <a:extLst>
              <a:ext uri="{FF2B5EF4-FFF2-40B4-BE49-F238E27FC236}">
                <a16:creationId xmlns:a16="http://schemas.microsoft.com/office/drawing/2014/main" id="{29C91A2F-DC38-4768-A283-26AC94210928}"/>
              </a:ext>
            </a:extLst>
          </p:cNvPr>
          <p:cNvPicPr>
            <a:picLocks noChangeAspect="1"/>
          </p:cNvPicPr>
          <p:nvPr/>
        </p:nvPicPr>
        <p:blipFill>
          <a:blip r:embed="rId5"/>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983542210"/>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27"/>
        <p:cNvGrpSpPr/>
        <p:nvPr/>
      </p:nvGrpSpPr>
      <p:grpSpPr>
        <a:xfrm>
          <a:off x="0" y="0"/>
          <a:ext cx="0" cy="0"/>
          <a:chOff x="0" y="0"/>
          <a:chExt cx="0" cy="0"/>
        </a:xfrm>
      </p:grpSpPr>
      <p:sp>
        <p:nvSpPr>
          <p:cNvPr id="1528" name="Google Shape;1528;p62"/>
          <p:cNvSpPr txBox="1">
            <a:spLocks noGrp="1"/>
          </p:cNvSpPr>
          <p:nvPr>
            <p:ph type="title"/>
          </p:nvPr>
        </p:nvSpPr>
        <p:spPr>
          <a:xfrm>
            <a:off x="208368" y="94317"/>
            <a:ext cx="8275674" cy="136077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800" dirty="0"/>
              <a:t>🚫 DISCLAIMER: Don’t Risk Your Entire Retirement Portfolio...</a:t>
            </a:r>
          </a:p>
        </p:txBody>
      </p:sp>
      <p:pic>
        <p:nvPicPr>
          <p:cNvPr id="8" name="Picture 7" descr="A person with a beard and hat&#10;&#10;Description automatically generated">
            <a:extLst>
              <a:ext uri="{FF2B5EF4-FFF2-40B4-BE49-F238E27FC236}">
                <a16:creationId xmlns:a16="http://schemas.microsoft.com/office/drawing/2014/main" id="{D515B9D5-96CB-992A-25B3-9881EB3052A9}"/>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15" name="Google Shape;1956;p74">
            <a:extLst>
              <a:ext uri="{FF2B5EF4-FFF2-40B4-BE49-F238E27FC236}">
                <a16:creationId xmlns:a16="http://schemas.microsoft.com/office/drawing/2014/main" id="{F805A5B2-BF14-6882-0243-1D5DD9CB59CD}"/>
              </a:ext>
            </a:extLst>
          </p:cNvPr>
          <p:cNvSpPr txBox="1">
            <a:spLocks/>
          </p:cNvSpPr>
          <p:nvPr/>
        </p:nvSpPr>
        <p:spPr>
          <a:xfrm>
            <a:off x="781699" y="1100153"/>
            <a:ext cx="6313458" cy="354589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US" sz="2400" b="1" dirty="0">
                <a:latin typeface="Pathway Gothic One"/>
              </a:rPr>
              <a:t>These are dirt-cheap moonshot plays with MASSIVE reward potential!  Use your “why not?!”  money... Not your life savings!</a:t>
            </a:r>
            <a:endParaRPr lang="en-US" sz="2400" b="1" dirty="0">
              <a:latin typeface="Pathway Gothic One"/>
              <a:sym typeface="Alfa Slab One"/>
            </a:endParaRPr>
          </a:p>
          <a:p>
            <a:pPr>
              <a:spcAft>
                <a:spcPts val="1200"/>
              </a:spcAft>
            </a:pPr>
            <a:endParaRPr lang="en-US" sz="2400" b="1" dirty="0">
              <a:latin typeface="Pathway Gothic One"/>
              <a:sym typeface="Alfa Slab One"/>
            </a:endParaRPr>
          </a:p>
          <a:p>
            <a:pPr>
              <a:spcAft>
                <a:spcPts val="1200"/>
              </a:spcAft>
            </a:pPr>
            <a:r>
              <a:rPr lang="en-US" sz="2400" b="1" dirty="0">
                <a:latin typeface="Pathway Gothic One"/>
                <a:sym typeface="Alfa Slab One"/>
              </a:rPr>
              <a:t>Nothing is guaranteed... You should never invest more than you can afford to lose...</a:t>
            </a:r>
          </a:p>
          <a:p>
            <a:pPr>
              <a:spcAft>
                <a:spcPts val="1200"/>
              </a:spcAft>
            </a:pPr>
            <a:endParaRPr lang="en-US" sz="2400" b="1" dirty="0">
              <a:latin typeface="Pathway Gothic One"/>
              <a:sym typeface="Alfa Slab One"/>
            </a:endParaRPr>
          </a:p>
          <a:p>
            <a:pPr>
              <a:spcAft>
                <a:spcPts val="1200"/>
              </a:spcAft>
            </a:pPr>
            <a:r>
              <a:rPr lang="en-US" sz="2400" b="1" dirty="0">
                <a:latin typeface="Pathway Gothic One"/>
                <a:sym typeface="Alfa Slab One"/>
              </a:rPr>
              <a:t>We’re going to show you some of the top examples we’ve found but individual results will vary! </a:t>
            </a:r>
            <a:endParaRPr lang="en-US" sz="2400" b="1" dirty="0">
              <a:latin typeface="Pathway Gothic One"/>
              <a:sym typeface="Pathway Gothic One"/>
            </a:endParaRPr>
          </a:p>
          <a:p>
            <a:pPr>
              <a:spcAft>
                <a:spcPts val="1200"/>
              </a:spcAft>
            </a:pPr>
            <a:br>
              <a:rPr lang="en-US" sz="2400" dirty="0"/>
            </a:br>
            <a:endParaRPr lang="en-US" sz="2400" dirty="0"/>
          </a:p>
          <a:p>
            <a:pPr>
              <a:spcAft>
                <a:spcPts val="1200"/>
              </a:spcAft>
            </a:pPr>
            <a:endParaRPr lang="en-US" sz="2400" dirty="0"/>
          </a:p>
          <a:p>
            <a:pPr>
              <a:spcAft>
                <a:spcPts val="1200"/>
              </a:spcAft>
            </a:pPr>
            <a:br>
              <a:rPr lang="en-US" sz="2400" dirty="0"/>
            </a:br>
            <a:r>
              <a:rPr lang="en-US" sz="2400" dirty="0"/>
              <a:t>e </a:t>
            </a:r>
          </a:p>
        </p:txBody>
      </p:sp>
      <p:sp>
        <p:nvSpPr>
          <p:cNvPr id="16" name="Google Shape;1386;p57">
            <a:extLst>
              <a:ext uri="{FF2B5EF4-FFF2-40B4-BE49-F238E27FC236}">
                <a16:creationId xmlns:a16="http://schemas.microsoft.com/office/drawing/2014/main" id="{704ACEEB-1BED-811A-4211-9627D01949CE}"/>
              </a:ext>
            </a:extLst>
          </p:cNvPr>
          <p:cNvSpPr/>
          <p:nvPr/>
        </p:nvSpPr>
        <p:spPr>
          <a:xfrm>
            <a:off x="347345" y="2900001"/>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b="1" dirty="0"/>
          </a:p>
        </p:txBody>
      </p:sp>
      <p:sp>
        <p:nvSpPr>
          <p:cNvPr id="17" name="Google Shape;1386;p57">
            <a:extLst>
              <a:ext uri="{FF2B5EF4-FFF2-40B4-BE49-F238E27FC236}">
                <a16:creationId xmlns:a16="http://schemas.microsoft.com/office/drawing/2014/main" id="{657EA3F5-643E-9E7D-A917-B98458C73D1A}"/>
              </a:ext>
            </a:extLst>
          </p:cNvPr>
          <p:cNvSpPr/>
          <p:nvPr/>
        </p:nvSpPr>
        <p:spPr>
          <a:xfrm>
            <a:off x="373429" y="1455088"/>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b="1" dirty="0"/>
          </a:p>
        </p:txBody>
      </p:sp>
      <p:sp>
        <p:nvSpPr>
          <p:cNvPr id="18" name="Google Shape;1386;p57">
            <a:extLst>
              <a:ext uri="{FF2B5EF4-FFF2-40B4-BE49-F238E27FC236}">
                <a16:creationId xmlns:a16="http://schemas.microsoft.com/office/drawing/2014/main" id="{C89B4A9D-D7BD-E83C-9E07-42D96512AF19}"/>
              </a:ext>
            </a:extLst>
          </p:cNvPr>
          <p:cNvSpPr/>
          <p:nvPr/>
        </p:nvSpPr>
        <p:spPr>
          <a:xfrm>
            <a:off x="347345" y="4291108"/>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3912106601"/>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5" name="Picture 4" descr="A screenshot of a phone&#10;&#10;Description automatically generated">
            <a:extLst>
              <a:ext uri="{FF2B5EF4-FFF2-40B4-BE49-F238E27FC236}">
                <a16:creationId xmlns:a16="http://schemas.microsoft.com/office/drawing/2014/main" id="{191BD55B-0F99-1A3A-DE9A-32F2A1DBA3D7}"/>
              </a:ext>
            </a:extLst>
          </p:cNvPr>
          <p:cNvPicPr>
            <a:picLocks noChangeAspect="1"/>
          </p:cNvPicPr>
          <p:nvPr/>
        </p:nvPicPr>
        <p:blipFill>
          <a:blip r:embed="rId4"/>
          <a:stretch>
            <a:fillRect/>
          </a:stretch>
        </p:blipFill>
        <p:spPr>
          <a:xfrm>
            <a:off x="3751354" y="3202205"/>
            <a:ext cx="3350103" cy="1573667"/>
          </a:xfrm>
          <a:prstGeom prst="rect">
            <a:avLst/>
          </a:prstGeom>
        </p:spPr>
      </p:pic>
      <p:pic>
        <p:nvPicPr>
          <p:cNvPr id="7" name="Picture 6" descr="A screenshot of a news&#10;&#10;Description automatically generated">
            <a:extLst>
              <a:ext uri="{FF2B5EF4-FFF2-40B4-BE49-F238E27FC236}">
                <a16:creationId xmlns:a16="http://schemas.microsoft.com/office/drawing/2014/main" id="{3235B118-D869-450F-42E8-DC2BD0ABD6E1}"/>
              </a:ext>
            </a:extLst>
          </p:cNvPr>
          <p:cNvPicPr>
            <a:picLocks noChangeAspect="1"/>
          </p:cNvPicPr>
          <p:nvPr/>
        </p:nvPicPr>
        <p:blipFill>
          <a:blip r:embed="rId5"/>
          <a:stretch>
            <a:fillRect/>
          </a:stretch>
        </p:blipFill>
        <p:spPr>
          <a:xfrm>
            <a:off x="332608" y="1986344"/>
            <a:ext cx="3152981" cy="2432786"/>
          </a:xfrm>
          <a:prstGeom prst="rect">
            <a:avLst/>
          </a:prstGeom>
        </p:spPr>
      </p:pic>
      <p:pic>
        <p:nvPicPr>
          <p:cNvPr id="9" name="Picture 8" descr="A person with a beard and hat&#10;&#10;Description automatically generated">
            <a:extLst>
              <a:ext uri="{FF2B5EF4-FFF2-40B4-BE49-F238E27FC236}">
                <a16:creationId xmlns:a16="http://schemas.microsoft.com/office/drawing/2014/main" id="{4A2F610D-3FBA-DDFE-7BA9-C87D1AA5F9C6}"/>
              </a:ext>
            </a:extLst>
          </p:cNvPr>
          <p:cNvPicPr>
            <a:picLocks noChangeAspect="1"/>
          </p:cNvPicPr>
          <p:nvPr/>
        </p:nvPicPr>
        <p:blipFill>
          <a:blip r:embed="rId6"/>
          <a:stretch>
            <a:fillRect/>
          </a:stretch>
        </p:blipFill>
        <p:spPr>
          <a:xfrm>
            <a:off x="7377802" y="3804025"/>
            <a:ext cx="1594131" cy="1230039"/>
          </a:xfrm>
          <a:prstGeom prst="rect">
            <a:avLst/>
          </a:prstGeom>
        </p:spPr>
      </p:pic>
      <p:sp>
        <p:nvSpPr>
          <p:cNvPr id="10" name="Google Shape;707;p43">
            <a:extLst>
              <a:ext uri="{FF2B5EF4-FFF2-40B4-BE49-F238E27FC236}">
                <a16:creationId xmlns:a16="http://schemas.microsoft.com/office/drawing/2014/main" id="{1B0AFCC2-D8B4-AD72-0D98-09330D276252}"/>
              </a:ext>
            </a:extLst>
          </p:cNvPr>
          <p:cNvSpPr txBox="1">
            <a:spLocks/>
          </p:cNvSpPr>
          <p:nvPr/>
        </p:nvSpPr>
        <p:spPr>
          <a:xfrm>
            <a:off x="713224" y="109436"/>
            <a:ext cx="8188014"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u="sng" dirty="0"/>
              <a:t>Recent Historical Example: </a:t>
            </a:r>
            <a:br>
              <a:rPr lang="en-US" dirty="0"/>
            </a:br>
            <a:r>
              <a:rPr lang="en-US" dirty="0"/>
              <a:t>Market Reacts To EV Stocks As Trump Presidency &amp; Poor Earnings Performance Weigh Down EV</a:t>
            </a:r>
          </a:p>
        </p:txBody>
      </p:sp>
      <p:pic>
        <p:nvPicPr>
          <p:cNvPr id="15" name="Picture 14" descr="A close up of a news&#10;&#10;Description automatically generated">
            <a:extLst>
              <a:ext uri="{FF2B5EF4-FFF2-40B4-BE49-F238E27FC236}">
                <a16:creationId xmlns:a16="http://schemas.microsoft.com/office/drawing/2014/main" id="{74468F3D-3C87-83C4-92A6-360BFF7BFD2C}"/>
              </a:ext>
            </a:extLst>
          </p:cNvPr>
          <p:cNvPicPr>
            <a:picLocks noChangeAspect="1"/>
          </p:cNvPicPr>
          <p:nvPr/>
        </p:nvPicPr>
        <p:blipFill>
          <a:blip r:embed="rId7"/>
          <a:stretch>
            <a:fillRect/>
          </a:stretch>
        </p:blipFill>
        <p:spPr>
          <a:xfrm>
            <a:off x="3751354" y="1864520"/>
            <a:ext cx="4423513" cy="1156266"/>
          </a:xfrm>
          <a:prstGeom prst="rect">
            <a:avLst/>
          </a:prstGeom>
        </p:spPr>
      </p:pic>
    </p:spTree>
    <p:extLst>
      <p:ext uri="{BB962C8B-B14F-4D97-AF65-F5344CB8AC3E}">
        <p14:creationId xmlns:p14="http://schemas.microsoft.com/office/powerpoint/2010/main" val="1744137468"/>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9"/>
        <p:cNvGrpSpPr/>
        <p:nvPr/>
      </p:nvGrpSpPr>
      <p:grpSpPr>
        <a:xfrm>
          <a:off x="0" y="0"/>
          <a:ext cx="0" cy="0"/>
          <a:chOff x="0" y="0"/>
          <a:chExt cx="0" cy="0"/>
        </a:xfrm>
      </p:grpSpPr>
      <p:sp>
        <p:nvSpPr>
          <p:cNvPr id="1780" name="Google Shape;1780;p69"/>
          <p:cNvSpPr txBox="1">
            <a:spLocks noGrp="1"/>
          </p:cNvSpPr>
          <p:nvPr>
            <p:ph type="title"/>
          </p:nvPr>
        </p:nvSpPr>
        <p:spPr>
          <a:xfrm>
            <a:off x="1278201" y="848034"/>
            <a:ext cx="7717800" cy="1345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en" sz="2800" b="1" dirty="0"/>
              <a:t>TYPE “</a:t>
            </a:r>
            <a:r>
              <a:rPr lang="en" sz="2800" b="1" dirty="0">
                <a:solidFill>
                  <a:schemeClr val="bg2"/>
                </a:solidFill>
              </a:rPr>
              <a:t>FREEDOM</a:t>
            </a:r>
            <a:r>
              <a:rPr lang="en" sz="2800" b="1" dirty="0"/>
              <a:t>” IN THE CHAT... </a:t>
            </a:r>
            <a:br>
              <a:rPr lang="en" sz="2800" dirty="0"/>
            </a:br>
            <a:r>
              <a:rPr lang="en" sz="2800" dirty="0">
                <a:solidFill>
                  <a:schemeClr val="accent1"/>
                </a:solidFill>
              </a:rPr>
              <a:t> </a:t>
            </a:r>
            <a:br>
              <a:rPr lang="en" sz="2800" dirty="0">
                <a:solidFill>
                  <a:schemeClr val="accent1"/>
                </a:solidFill>
              </a:rPr>
            </a:br>
            <a:r>
              <a:rPr lang="en" sz="2800" dirty="0">
                <a:solidFill>
                  <a:schemeClr val="accent1"/>
                </a:solidFill>
              </a:rPr>
              <a:t>If You Want The ULTIMATE Way To Profit On The Upcoming Elections</a:t>
            </a:r>
            <a:endParaRPr sz="2800" dirty="0">
              <a:solidFill>
                <a:schemeClr val="accent1"/>
              </a:solidFill>
            </a:endParaRPr>
          </a:p>
        </p:txBody>
      </p:sp>
      <p:grpSp>
        <p:nvGrpSpPr>
          <p:cNvPr id="1782" name="Google Shape;1782;p69"/>
          <p:cNvGrpSpPr/>
          <p:nvPr/>
        </p:nvGrpSpPr>
        <p:grpSpPr>
          <a:xfrm flipH="1">
            <a:off x="253166" y="2726620"/>
            <a:ext cx="3852952" cy="3085130"/>
            <a:chOff x="12757885" y="866718"/>
            <a:chExt cx="2714685" cy="2173852"/>
          </a:xfrm>
        </p:grpSpPr>
        <p:sp>
          <p:nvSpPr>
            <p:cNvPr id="1783" name="Google Shape;1783;p69"/>
            <p:cNvSpPr/>
            <p:nvPr/>
          </p:nvSpPr>
          <p:spPr>
            <a:xfrm>
              <a:off x="14401283" y="1797921"/>
              <a:ext cx="565034" cy="1151330"/>
            </a:xfrm>
            <a:custGeom>
              <a:avLst/>
              <a:gdLst/>
              <a:ahLst/>
              <a:cxnLst/>
              <a:rect l="l" t="t" r="r" b="b"/>
              <a:pathLst>
                <a:path w="20196" h="41152" extrusionOk="0">
                  <a:moveTo>
                    <a:pt x="18374" y="1"/>
                  </a:moveTo>
                  <a:lnTo>
                    <a:pt x="11262" y="305"/>
                  </a:lnTo>
                  <a:lnTo>
                    <a:pt x="11034" y="7087"/>
                  </a:lnTo>
                  <a:cubicBezTo>
                    <a:pt x="11034" y="7087"/>
                    <a:pt x="5391" y="14401"/>
                    <a:pt x="3341" y="17235"/>
                  </a:cubicBezTo>
                  <a:cubicBezTo>
                    <a:pt x="2252" y="18754"/>
                    <a:pt x="1291" y="20348"/>
                    <a:pt x="481" y="22019"/>
                  </a:cubicBezTo>
                  <a:cubicBezTo>
                    <a:pt x="25" y="22930"/>
                    <a:pt x="25" y="24018"/>
                    <a:pt x="481" y="24929"/>
                  </a:cubicBezTo>
                  <a:cubicBezTo>
                    <a:pt x="810" y="25612"/>
                    <a:pt x="1190" y="26270"/>
                    <a:pt x="1645" y="26903"/>
                  </a:cubicBezTo>
                  <a:cubicBezTo>
                    <a:pt x="2708" y="28346"/>
                    <a:pt x="3543" y="28700"/>
                    <a:pt x="3543" y="28700"/>
                  </a:cubicBezTo>
                  <a:cubicBezTo>
                    <a:pt x="3543" y="28700"/>
                    <a:pt x="2202" y="33534"/>
                    <a:pt x="2885" y="35280"/>
                  </a:cubicBezTo>
                  <a:cubicBezTo>
                    <a:pt x="3507" y="36905"/>
                    <a:pt x="5844" y="36950"/>
                    <a:pt x="6101" y="36950"/>
                  </a:cubicBezTo>
                  <a:cubicBezTo>
                    <a:pt x="6117" y="36950"/>
                    <a:pt x="6125" y="36950"/>
                    <a:pt x="6125" y="36950"/>
                  </a:cubicBezTo>
                  <a:lnTo>
                    <a:pt x="6327" y="37912"/>
                  </a:lnTo>
                  <a:lnTo>
                    <a:pt x="4024" y="38899"/>
                  </a:lnTo>
                  <a:cubicBezTo>
                    <a:pt x="3493" y="39152"/>
                    <a:pt x="2910" y="39278"/>
                    <a:pt x="2328" y="39278"/>
                  </a:cubicBezTo>
                  <a:cubicBezTo>
                    <a:pt x="2286" y="39276"/>
                    <a:pt x="2243" y="39275"/>
                    <a:pt x="2201" y="39275"/>
                  </a:cubicBezTo>
                  <a:cubicBezTo>
                    <a:pt x="1738" y="39275"/>
                    <a:pt x="1278" y="39401"/>
                    <a:pt x="861" y="39633"/>
                  </a:cubicBezTo>
                  <a:cubicBezTo>
                    <a:pt x="0" y="40114"/>
                    <a:pt x="25" y="40721"/>
                    <a:pt x="25" y="40721"/>
                  </a:cubicBezTo>
                  <a:lnTo>
                    <a:pt x="12527" y="41151"/>
                  </a:lnTo>
                  <a:cubicBezTo>
                    <a:pt x="12300" y="40367"/>
                    <a:pt x="11945" y="39607"/>
                    <a:pt x="11490" y="38924"/>
                  </a:cubicBezTo>
                  <a:cubicBezTo>
                    <a:pt x="11262" y="38595"/>
                    <a:pt x="11110" y="38241"/>
                    <a:pt x="11060" y="37887"/>
                  </a:cubicBezTo>
                  <a:lnTo>
                    <a:pt x="10731" y="36140"/>
                  </a:lnTo>
                  <a:cubicBezTo>
                    <a:pt x="10731" y="36140"/>
                    <a:pt x="13590" y="32749"/>
                    <a:pt x="13059" y="30446"/>
                  </a:cubicBezTo>
                  <a:cubicBezTo>
                    <a:pt x="12730" y="29029"/>
                    <a:pt x="11920" y="27763"/>
                    <a:pt x="10781" y="26827"/>
                  </a:cubicBezTo>
                  <a:cubicBezTo>
                    <a:pt x="10832" y="26093"/>
                    <a:pt x="10857" y="25359"/>
                    <a:pt x="10832" y="24625"/>
                  </a:cubicBezTo>
                  <a:cubicBezTo>
                    <a:pt x="10832" y="24625"/>
                    <a:pt x="12578" y="23866"/>
                    <a:pt x="15666" y="21715"/>
                  </a:cubicBezTo>
                  <a:cubicBezTo>
                    <a:pt x="17462" y="20500"/>
                    <a:pt x="19006" y="18906"/>
                    <a:pt x="20196" y="17058"/>
                  </a:cubicBezTo>
                  <a:lnTo>
                    <a:pt x="18374"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69"/>
            <p:cNvSpPr/>
            <p:nvPr/>
          </p:nvSpPr>
          <p:spPr>
            <a:xfrm>
              <a:off x="14641302" y="2546347"/>
              <a:ext cx="91375" cy="82142"/>
            </a:xfrm>
            <a:custGeom>
              <a:avLst/>
              <a:gdLst/>
              <a:ahLst/>
              <a:cxnLst/>
              <a:rect l="l" t="t" r="r" b="b"/>
              <a:pathLst>
                <a:path w="3266" h="2936" extrusionOk="0">
                  <a:moveTo>
                    <a:pt x="2227" y="0"/>
                  </a:moveTo>
                  <a:cubicBezTo>
                    <a:pt x="1544" y="658"/>
                    <a:pt x="810" y="1266"/>
                    <a:pt x="0" y="1746"/>
                  </a:cubicBezTo>
                  <a:cubicBezTo>
                    <a:pt x="785" y="1721"/>
                    <a:pt x="1645" y="1341"/>
                    <a:pt x="2607" y="658"/>
                  </a:cubicBezTo>
                  <a:lnTo>
                    <a:pt x="2607" y="658"/>
                  </a:lnTo>
                  <a:cubicBezTo>
                    <a:pt x="2253" y="1519"/>
                    <a:pt x="1696" y="2303"/>
                    <a:pt x="987" y="2936"/>
                  </a:cubicBezTo>
                  <a:cubicBezTo>
                    <a:pt x="1924" y="2582"/>
                    <a:pt x="2708" y="1949"/>
                    <a:pt x="3265" y="1114"/>
                  </a:cubicBezTo>
                  <a:cubicBezTo>
                    <a:pt x="2961" y="734"/>
                    <a:pt x="2607" y="354"/>
                    <a:pt x="2227" y="51"/>
                  </a:cubicBezTo>
                  <a:lnTo>
                    <a:pt x="2227"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69"/>
            <p:cNvSpPr/>
            <p:nvPr/>
          </p:nvSpPr>
          <p:spPr>
            <a:xfrm>
              <a:off x="14603057" y="2445096"/>
              <a:ext cx="160759" cy="56654"/>
            </a:xfrm>
            <a:custGeom>
              <a:avLst/>
              <a:gdLst/>
              <a:ahLst/>
              <a:cxnLst/>
              <a:rect l="l" t="t" r="r" b="b"/>
              <a:pathLst>
                <a:path w="5746" h="2025" extrusionOk="0">
                  <a:moveTo>
                    <a:pt x="1" y="0"/>
                  </a:moveTo>
                  <a:cubicBezTo>
                    <a:pt x="1140" y="1114"/>
                    <a:pt x="2329" y="1924"/>
                    <a:pt x="3670" y="2025"/>
                  </a:cubicBezTo>
                  <a:lnTo>
                    <a:pt x="3670" y="1493"/>
                  </a:lnTo>
                  <a:cubicBezTo>
                    <a:pt x="4379" y="1139"/>
                    <a:pt x="5062" y="759"/>
                    <a:pt x="5746" y="354"/>
                  </a:cubicBezTo>
                  <a:lnTo>
                    <a:pt x="5746" y="354"/>
                  </a:lnTo>
                  <a:cubicBezTo>
                    <a:pt x="4879" y="593"/>
                    <a:pt x="4032" y="720"/>
                    <a:pt x="3205" y="720"/>
                  </a:cubicBezTo>
                  <a:cubicBezTo>
                    <a:pt x="2098" y="720"/>
                    <a:pt x="1029" y="492"/>
                    <a:pt x="1"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69"/>
            <p:cNvSpPr/>
            <p:nvPr/>
          </p:nvSpPr>
          <p:spPr>
            <a:xfrm>
              <a:off x="14402682" y="2016733"/>
              <a:ext cx="412836" cy="898553"/>
            </a:xfrm>
            <a:custGeom>
              <a:avLst/>
              <a:gdLst/>
              <a:ahLst/>
              <a:cxnLst/>
              <a:rect l="l" t="t" r="r" b="b"/>
              <a:pathLst>
                <a:path w="14756" h="32117" extrusionOk="0">
                  <a:moveTo>
                    <a:pt x="10427" y="0"/>
                  </a:moveTo>
                  <a:cubicBezTo>
                    <a:pt x="8985" y="1898"/>
                    <a:pt x="4986" y="7111"/>
                    <a:pt x="3316" y="9414"/>
                  </a:cubicBezTo>
                  <a:cubicBezTo>
                    <a:pt x="2228" y="10933"/>
                    <a:pt x="1291" y="12527"/>
                    <a:pt x="456" y="14198"/>
                  </a:cubicBezTo>
                  <a:cubicBezTo>
                    <a:pt x="1" y="15109"/>
                    <a:pt x="1" y="16197"/>
                    <a:pt x="456" y="17108"/>
                  </a:cubicBezTo>
                  <a:cubicBezTo>
                    <a:pt x="785" y="17791"/>
                    <a:pt x="1165" y="18449"/>
                    <a:pt x="1620" y="19057"/>
                  </a:cubicBezTo>
                  <a:cubicBezTo>
                    <a:pt x="2683" y="20525"/>
                    <a:pt x="3518" y="20879"/>
                    <a:pt x="3518" y="20879"/>
                  </a:cubicBezTo>
                  <a:cubicBezTo>
                    <a:pt x="3518" y="20879"/>
                    <a:pt x="2202" y="25713"/>
                    <a:pt x="2860" y="27434"/>
                  </a:cubicBezTo>
                  <a:cubicBezTo>
                    <a:pt x="3482" y="29084"/>
                    <a:pt x="5845" y="29129"/>
                    <a:pt x="6102" y="29129"/>
                  </a:cubicBezTo>
                  <a:cubicBezTo>
                    <a:pt x="6117" y="29129"/>
                    <a:pt x="6125" y="29129"/>
                    <a:pt x="6125" y="29129"/>
                  </a:cubicBezTo>
                  <a:lnTo>
                    <a:pt x="6302" y="30091"/>
                  </a:lnTo>
                  <a:lnTo>
                    <a:pt x="3999" y="31078"/>
                  </a:lnTo>
                  <a:cubicBezTo>
                    <a:pt x="3468" y="31331"/>
                    <a:pt x="2886" y="31457"/>
                    <a:pt x="2304" y="31457"/>
                  </a:cubicBezTo>
                  <a:cubicBezTo>
                    <a:pt x="2261" y="31455"/>
                    <a:pt x="2219" y="31454"/>
                    <a:pt x="2176" y="31454"/>
                  </a:cubicBezTo>
                  <a:cubicBezTo>
                    <a:pt x="1713" y="31454"/>
                    <a:pt x="1253" y="31580"/>
                    <a:pt x="836" y="31812"/>
                  </a:cubicBezTo>
                  <a:cubicBezTo>
                    <a:pt x="735" y="31862"/>
                    <a:pt x="659" y="31913"/>
                    <a:pt x="583" y="31964"/>
                  </a:cubicBezTo>
                  <a:cubicBezTo>
                    <a:pt x="886" y="31913"/>
                    <a:pt x="1215" y="31837"/>
                    <a:pt x="1570" y="31786"/>
                  </a:cubicBezTo>
                  <a:cubicBezTo>
                    <a:pt x="1708" y="31761"/>
                    <a:pt x="1845" y="31750"/>
                    <a:pt x="1984" y="31750"/>
                  </a:cubicBezTo>
                  <a:cubicBezTo>
                    <a:pt x="2792" y="31750"/>
                    <a:pt x="3638" y="32116"/>
                    <a:pt x="4741" y="32116"/>
                  </a:cubicBezTo>
                  <a:cubicBezTo>
                    <a:pt x="4772" y="32116"/>
                    <a:pt x="4803" y="32116"/>
                    <a:pt x="4834" y="32115"/>
                  </a:cubicBezTo>
                  <a:cubicBezTo>
                    <a:pt x="6150" y="32090"/>
                    <a:pt x="8150" y="30673"/>
                    <a:pt x="8150" y="30673"/>
                  </a:cubicBezTo>
                  <a:cubicBezTo>
                    <a:pt x="7998" y="29737"/>
                    <a:pt x="7795" y="28851"/>
                    <a:pt x="7517" y="27965"/>
                  </a:cubicBezTo>
                  <a:cubicBezTo>
                    <a:pt x="7745" y="27838"/>
                    <a:pt x="7922" y="27611"/>
                    <a:pt x="7998" y="27332"/>
                  </a:cubicBezTo>
                  <a:lnTo>
                    <a:pt x="7998" y="27332"/>
                  </a:lnTo>
                  <a:cubicBezTo>
                    <a:pt x="7998" y="27332"/>
                    <a:pt x="7895" y="27347"/>
                    <a:pt x="7727" y="27347"/>
                  </a:cubicBezTo>
                  <a:cubicBezTo>
                    <a:pt x="7172" y="27347"/>
                    <a:pt x="5910" y="27183"/>
                    <a:pt x="5366" y="25763"/>
                  </a:cubicBezTo>
                  <a:cubicBezTo>
                    <a:pt x="4657" y="23890"/>
                    <a:pt x="6302" y="21739"/>
                    <a:pt x="6302" y="21739"/>
                  </a:cubicBezTo>
                  <a:cubicBezTo>
                    <a:pt x="5973" y="21613"/>
                    <a:pt x="5619" y="21562"/>
                    <a:pt x="5265" y="21537"/>
                  </a:cubicBezTo>
                  <a:cubicBezTo>
                    <a:pt x="6049" y="20854"/>
                    <a:pt x="6910" y="20246"/>
                    <a:pt x="7795" y="19715"/>
                  </a:cubicBezTo>
                  <a:cubicBezTo>
                    <a:pt x="6808" y="19386"/>
                    <a:pt x="5872" y="18930"/>
                    <a:pt x="4986" y="18373"/>
                  </a:cubicBezTo>
                  <a:cubicBezTo>
                    <a:pt x="3873" y="17614"/>
                    <a:pt x="2582" y="16121"/>
                    <a:pt x="2607" y="14274"/>
                  </a:cubicBezTo>
                  <a:cubicBezTo>
                    <a:pt x="2633" y="12426"/>
                    <a:pt x="4910" y="10933"/>
                    <a:pt x="7821" y="8478"/>
                  </a:cubicBezTo>
                  <a:cubicBezTo>
                    <a:pt x="10756" y="6049"/>
                    <a:pt x="14755" y="4049"/>
                    <a:pt x="14755" y="4049"/>
                  </a:cubicBezTo>
                  <a:lnTo>
                    <a:pt x="10427"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69"/>
            <p:cNvSpPr/>
            <p:nvPr/>
          </p:nvSpPr>
          <p:spPr>
            <a:xfrm>
              <a:off x="14766613" y="1790842"/>
              <a:ext cx="705956" cy="1249727"/>
            </a:xfrm>
            <a:custGeom>
              <a:avLst/>
              <a:gdLst/>
              <a:ahLst/>
              <a:cxnLst/>
              <a:rect l="l" t="t" r="r" b="b"/>
              <a:pathLst>
                <a:path w="25233" h="44669" extrusionOk="0">
                  <a:moveTo>
                    <a:pt x="9947" y="1"/>
                  </a:moveTo>
                  <a:lnTo>
                    <a:pt x="1" y="583"/>
                  </a:lnTo>
                  <a:lnTo>
                    <a:pt x="305" y="8378"/>
                  </a:lnTo>
                  <a:cubicBezTo>
                    <a:pt x="305" y="8378"/>
                    <a:pt x="1950" y="14072"/>
                    <a:pt x="3114" y="16957"/>
                  </a:cubicBezTo>
                  <a:cubicBezTo>
                    <a:pt x="3797" y="18703"/>
                    <a:pt x="4658" y="20374"/>
                    <a:pt x="5670" y="21993"/>
                  </a:cubicBezTo>
                  <a:cubicBezTo>
                    <a:pt x="5670" y="21993"/>
                    <a:pt x="7138" y="27434"/>
                    <a:pt x="7973" y="28826"/>
                  </a:cubicBezTo>
                  <a:cubicBezTo>
                    <a:pt x="8530" y="29788"/>
                    <a:pt x="9820" y="30902"/>
                    <a:pt x="10605" y="31534"/>
                  </a:cubicBezTo>
                  <a:cubicBezTo>
                    <a:pt x="11035" y="31863"/>
                    <a:pt x="11313" y="32344"/>
                    <a:pt x="11415" y="32876"/>
                  </a:cubicBezTo>
                  <a:cubicBezTo>
                    <a:pt x="11693" y="34369"/>
                    <a:pt x="12300" y="37304"/>
                    <a:pt x="12908" y="37912"/>
                  </a:cubicBezTo>
                  <a:cubicBezTo>
                    <a:pt x="13768" y="38696"/>
                    <a:pt x="16400" y="39177"/>
                    <a:pt x="16400" y="39177"/>
                  </a:cubicBezTo>
                  <a:lnTo>
                    <a:pt x="17134" y="41379"/>
                  </a:lnTo>
                  <a:cubicBezTo>
                    <a:pt x="17210" y="41607"/>
                    <a:pt x="17109" y="41834"/>
                    <a:pt x="16906" y="41910"/>
                  </a:cubicBezTo>
                  <a:lnTo>
                    <a:pt x="14502" y="42999"/>
                  </a:lnTo>
                  <a:cubicBezTo>
                    <a:pt x="14376" y="43075"/>
                    <a:pt x="14199" y="43100"/>
                    <a:pt x="14047" y="43100"/>
                  </a:cubicBezTo>
                  <a:cubicBezTo>
                    <a:pt x="13515" y="43125"/>
                    <a:pt x="12225" y="43252"/>
                    <a:pt x="11845" y="43631"/>
                  </a:cubicBezTo>
                  <a:cubicBezTo>
                    <a:pt x="11516" y="43935"/>
                    <a:pt x="11238" y="44289"/>
                    <a:pt x="11010" y="44669"/>
                  </a:cubicBezTo>
                  <a:lnTo>
                    <a:pt x="25233" y="44669"/>
                  </a:lnTo>
                  <a:cubicBezTo>
                    <a:pt x="25233" y="44669"/>
                    <a:pt x="24802" y="43606"/>
                    <a:pt x="24220" y="42543"/>
                  </a:cubicBezTo>
                  <a:cubicBezTo>
                    <a:pt x="23917" y="42012"/>
                    <a:pt x="23537" y="41556"/>
                    <a:pt x="23056" y="41202"/>
                  </a:cubicBezTo>
                  <a:cubicBezTo>
                    <a:pt x="22803" y="40999"/>
                    <a:pt x="22626" y="40721"/>
                    <a:pt x="22525" y="40417"/>
                  </a:cubicBezTo>
                  <a:lnTo>
                    <a:pt x="21664" y="37127"/>
                  </a:lnTo>
                  <a:cubicBezTo>
                    <a:pt x="21664" y="37127"/>
                    <a:pt x="22044" y="36849"/>
                    <a:pt x="22449" y="35862"/>
                  </a:cubicBezTo>
                  <a:cubicBezTo>
                    <a:pt x="22828" y="34900"/>
                    <a:pt x="20956" y="27915"/>
                    <a:pt x="19792" y="26852"/>
                  </a:cubicBezTo>
                  <a:cubicBezTo>
                    <a:pt x="18602" y="25815"/>
                    <a:pt x="16147" y="24246"/>
                    <a:pt x="15919" y="22854"/>
                  </a:cubicBezTo>
                  <a:cubicBezTo>
                    <a:pt x="15666" y="21462"/>
                    <a:pt x="15793" y="20095"/>
                    <a:pt x="15160" y="15312"/>
                  </a:cubicBezTo>
                  <a:cubicBezTo>
                    <a:pt x="14553" y="10529"/>
                    <a:pt x="11541" y="3822"/>
                    <a:pt x="11541" y="3822"/>
                  </a:cubicBezTo>
                  <a:lnTo>
                    <a:pt x="9947"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69"/>
            <p:cNvSpPr/>
            <p:nvPr/>
          </p:nvSpPr>
          <p:spPr>
            <a:xfrm>
              <a:off x="14822568" y="2179562"/>
              <a:ext cx="514059" cy="707383"/>
            </a:xfrm>
            <a:custGeom>
              <a:avLst/>
              <a:gdLst/>
              <a:ahLst/>
              <a:cxnLst/>
              <a:rect l="l" t="t" r="r" b="b"/>
              <a:pathLst>
                <a:path w="18374" h="25284" extrusionOk="0">
                  <a:moveTo>
                    <a:pt x="0" y="1"/>
                  </a:moveTo>
                  <a:lnTo>
                    <a:pt x="0" y="1"/>
                  </a:lnTo>
                  <a:cubicBezTo>
                    <a:pt x="380" y="1114"/>
                    <a:pt x="759" y="2203"/>
                    <a:pt x="1114" y="3038"/>
                  </a:cubicBezTo>
                  <a:cubicBezTo>
                    <a:pt x="1797" y="4784"/>
                    <a:pt x="2658" y="6480"/>
                    <a:pt x="3670" y="8074"/>
                  </a:cubicBezTo>
                  <a:cubicBezTo>
                    <a:pt x="3670" y="8074"/>
                    <a:pt x="5138" y="13515"/>
                    <a:pt x="5973" y="14932"/>
                  </a:cubicBezTo>
                  <a:cubicBezTo>
                    <a:pt x="6530" y="15869"/>
                    <a:pt x="7820" y="16982"/>
                    <a:pt x="8605" y="17640"/>
                  </a:cubicBezTo>
                  <a:cubicBezTo>
                    <a:pt x="9035" y="17969"/>
                    <a:pt x="9313" y="18450"/>
                    <a:pt x="9415" y="18982"/>
                  </a:cubicBezTo>
                  <a:cubicBezTo>
                    <a:pt x="9693" y="20449"/>
                    <a:pt x="10300" y="23410"/>
                    <a:pt x="10908" y="24018"/>
                  </a:cubicBezTo>
                  <a:cubicBezTo>
                    <a:pt x="11768" y="24802"/>
                    <a:pt x="14400" y="25283"/>
                    <a:pt x="14400" y="25283"/>
                  </a:cubicBezTo>
                  <a:cubicBezTo>
                    <a:pt x="15084" y="25233"/>
                    <a:pt x="15767" y="25106"/>
                    <a:pt x="16450" y="24904"/>
                  </a:cubicBezTo>
                  <a:cubicBezTo>
                    <a:pt x="17564" y="24549"/>
                    <a:pt x="18348" y="23512"/>
                    <a:pt x="18374" y="22322"/>
                  </a:cubicBezTo>
                  <a:lnTo>
                    <a:pt x="18374" y="22322"/>
                  </a:lnTo>
                  <a:cubicBezTo>
                    <a:pt x="18374" y="22322"/>
                    <a:pt x="18322" y="22677"/>
                    <a:pt x="16627" y="23765"/>
                  </a:cubicBezTo>
                  <a:cubicBezTo>
                    <a:pt x="15832" y="24242"/>
                    <a:pt x="14936" y="24488"/>
                    <a:pt x="14037" y="24488"/>
                  </a:cubicBezTo>
                  <a:cubicBezTo>
                    <a:pt x="13363" y="24488"/>
                    <a:pt x="12686" y="24350"/>
                    <a:pt x="12047" y="24068"/>
                  </a:cubicBezTo>
                  <a:cubicBezTo>
                    <a:pt x="11136" y="23638"/>
                    <a:pt x="11060" y="22803"/>
                    <a:pt x="10857" y="21993"/>
                  </a:cubicBezTo>
                  <a:cubicBezTo>
                    <a:pt x="10655" y="21158"/>
                    <a:pt x="10427" y="18425"/>
                    <a:pt x="10427" y="18425"/>
                  </a:cubicBezTo>
                  <a:lnTo>
                    <a:pt x="10427" y="18425"/>
                  </a:lnTo>
                  <a:cubicBezTo>
                    <a:pt x="11136" y="18906"/>
                    <a:pt x="12123" y="19032"/>
                    <a:pt x="13135" y="19133"/>
                  </a:cubicBezTo>
                  <a:cubicBezTo>
                    <a:pt x="11996" y="18678"/>
                    <a:pt x="10908" y="18121"/>
                    <a:pt x="9845" y="17488"/>
                  </a:cubicBezTo>
                  <a:cubicBezTo>
                    <a:pt x="11212" y="17488"/>
                    <a:pt x="12882" y="17083"/>
                    <a:pt x="14628" y="16603"/>
                  </a:cubicBezTo>
                  <a:cubicBezTo>
                    <a:pt x="14628" y="16603"/>
                    <a:pt x="10680" y="16122"/>
                    <a:pt x="8276" y="13743"/>
                  </a:cubicBezTo>
                  <a:cubicBezTo>
                    <a:pt x="5897" y="11364"/>
                    <a:pt x="6378" y="6834"/>
                    <a:pt x="6378" y="6834"/>
                  </a:cubicBezTo>
                  <a:lnTo>
                    <a:pt x="6378" y="6834"/>
                  </a:lnTo>
                  <a:cubicBezTo>
                    <a:pt x="6378" y="6834"/>
                    <a:pt x="6286" y="6867"/>
                    <a:pt x="6111" y="6867"/>
                  </a:cubicBezTo>
                  <a:cubicBezTo>
                    <a:pt x="5711" y="6867"/>
                    <a:pt x="4875" y="6695"/>
                    <a:pt x="3695" y="5568"/>
                  </a:cubicBezTo>
                  <a:cubicBezTo>
                    <a:pt x="1974" y="3949"/>
                    <a:pt x="1" y="2"/>
                    <a:pt x="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69"/>
            <p:cNvSpPr/>
            <p:nvPr/>
          </p:nvSpPr>
          <p:spPr>
            <a:xfrm>
              <a:off x="15144729" y="2371459"/>
              <a:ext cx="109756" cy="193325"/>
            </a:xfrm>
            <a:custGeom>
              <a:avLst/>
              <a:gdLst/>
              <a:ahLst/>
              <a:cxnLst/>
              <a:rect l="l" t="t" r="r" b="b"/>
              <a:pathLst>
                <a:path w="3923" h="6910" extrusionOk="0">
                  <a:moveTo>
                    <a:pt x="2177" y="0"/>
                  </a:moveTo>
                  <a:cubicBezTo>
                    <a:pt x="1898" y="2404"/>
                    <a:pt x="1291" y="4581"/>
                    <a:pt x="0" y="6352"/>
                  </a:cubicBezTo>
                  <a:cubicBezTo>
                    <a:pt x="1291" y="5846"/>
                    <a:pt x="2329" y="4859"/>
                    <a:pt x="2885" y="3594"/>
                  </a:cubicBezTo>
                  <a:lnTo>
                    <a:pt x="2885" y="3594"/>
                  </a:lnTo>
                  <a:cubicBezTo>
                    <a:pt x="3088" y="4682"/>
                    <a:pt x="3037" y="5821"/>
                    <a:pt x="2759" y="6909"/>
                  </a:cubicBezTo>
                  <a:cubicBezTo>
                    <a:pt x="3316" y="6074"/>
                    <a:pt x="3695" y="5163"/>
                    <a:pt x="3923" y="4201"/>
                  </a:cubicBezTo>
                  <a:cubicBezTo>
                    <a:pt x="3164" y="3518"/>
                    <a:pt x="2506" y="2784"/>
                    <a:pt x="2379" y="2101"/>
                  </a:cubicBezTo>
                  <a:cubicBezTo>
                    <a:pt x="2278" y="1392"/>
                    <a:pt x="2202" y="709"/>
                    <a:pt x="2177"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69"/>
            <p:cNvSpPr/>
            <p:nvPr/>
          </p:nvSpPr>
          <p:spPr>
            <a:xfrm>
              <a:off x="14465715" y="955266"/>
              <a:ext cx="882242" cy="1194639"/>
            </a:xfrm>
            <a:custGeom>
              <a:avLst/>
              <a:gdLst/>
              <a:ahLst/>
              <a:cxnLst/>
              <a:rect l="l" t="t" r="r" b="b"/>
              <a:pathLst>
                <a:path w="31534" h="42700" extrusionOk="0">
                  <a:moveTo>
                    <a:pt x="14792" y="1"/>
                  </a:moveTo>
                  <a:cubicBezTo>
                    <a:pt x="11986" y="1"/>
                    <a:pt x="11211" y="2180"/>
                    <a:pt x="11211" y="2180"/>
                  </a:cubicBezTo>
                  <a:lnTo>
                    <a:pt x="10326" y="5749"/>
                  </a:lnTo>
                  <a:cubicBezTo>
                    <a:pt x="10224" y="6179"/>
                    <a:pt x="10174" y="6609"/>
                    <a:pt x="10174" y="7065"/>
                  </a:cubicBezTo>
                  <a:lnTo>
                    <a:pt x="10174" y="9266"/>
                  </a:lnTo>
                  <a:cubicBezTo>
                    <a:pt x="10174" y="9469"/>
                    <a:pt x="10275" y="9646"/>
                    <a:pt x="10452" y="9747"/>
                  </a:cubicBezTo>
                  <a:cubicBezTo>
                    <a:pt x="10857" y="9950"/>
                    <a:pt x="11287" y="10051"/>
                    <a:pt x="11743" y="10076"/>
                  </a:cubicBezTo>
                  <a:lnTo>
                    <a:pt x="11338" y="11240"/>
                  </a:lnTo>
                  <a:lnTo>
                    <a:pt x="10958" y="11240"/>
                  </a:lnTo>
                  <a:lnTo>
                    <a:pt x="10427" y="12354"/>
                  </a:lnTo>
                  <a:cubicBezTo>
                    <a:pt x="10427" y="12354"/>
                    <a:pt x="8773" y="11893"/>
                    <a:pt x="7229" y="11893"/>
                  </a:cubicBezTo>
                  <a:cubicBezTo>
                    <a:pt x="6456" y="11893"/>
                    <a:pt x="5711" y="12008"/>
                    <a:pt x="5213" y="12354"/>
                  </a:cubicBezTo>
                  <a:cubicBezTo>
                    <a:pt x="3746" y="13392"/>
                    <a:pt x="1721" y="18529"/>
                    <a:pt x="1544" y="20731"/>
                  </a:cubicBezTo>
                  <a:cubicBezTo>
                    <a:pt x="1417" y="21920"/>
                    <a:pt x="1417" y="23135"/>
                    <a:pt x="1544" y="24325"/>
                  </a:cubicBezTo>
                  <a:cubicBezTo>
                    <a:pt x="1544" y="24325"/>
                    <a:pt x="0" y="28703"/>
                    <a:pt x="1443" y="31031"/>
                  </a:cubicBezTo>
                  <a:cubicBezTo>
                    <a:pt x="2358" y="32482"/>
                    <a:pt x="3440" y="33049"/>
                    <a:pt x="4419" y="33049"/>
                  </a:cubicBezTo>
                  <a:cubicBezTo>
                    <a:pt x="5011" y="33049"/>
                    <a:pt x="5566" y="32842"/>
                    <a:pt x="6023" y="32499"/>
                  </a:cubicBezTo>
                  <a:cubicBezTo>
                    <a:pt x="6808" y="31841"/>
                    <a:pt x="7415" y="31031"/>
                    <a:pt x="7795" y="30095"/>
                  </a:cubicBezTo>
                  <a:lnTo>
                    <a:pt x="7795" y="30095"/>
                  </a:lnTo>
                  <a:cubicBezTo>
                    <a:pt x="7719" y="30955"/>
                    <a:pt x="7719" y="31841"/>
                    <a:pt x="7795" y="32701"/>
                  </a:cubicBezTo>
                  <a:cubicBezTo>
                    <a:pt x="7845" y="33410"/>
                    <a:pt x="7947" y="34093"/>
                    <a:pt x="8149" y="34751"/>
                  </a:cubicBezTo>
                  <a:lnTo>
                    <a:pt x="8276" y="36295"/>
                  </a:lnTo>
                  <a:cubicBezTo>
                    <a:pt x="7668" y="36852"/>
                    <a:pt x="7086" y="37434"/>
                    <a:pt x="6580" y="38092"/>
                  </a:cubicBezTo>
                  <a:cubicBezTo>
                    <a:pt x="6175" y="38725"/>
                    <a:pt x="5821" y="39383"/>
                    <a:pt x="5517" y="40066"/>
                  </a:cubicBezTo>
                  <a:cubicBezTo>
                    <a:pt x="5517" y="40066"/>
                    <a:pt x="10022" y="42647"/>
                    <a:pt x="15058" y="42698"/>
                  </a:cubicBezTo>
                  <a:cubicBezTo>
                    <a:pt x="15128" y="42699"/>
                    <a:pt x="15199" y="42699"/>
                    <a:pt x="15269" y="42699"/>
                  </a:cubicBezTo>
                  <a:cubicBezTo>
                    <a:pt x="20240" y="42699"/>
                    <a:pt x="25358" y="40091"/>
                    <a:pt x="25358" y="40091"/>
                  </a:cubicBezTo>
                  <a:cubicBezTo>
                    <a:pt x="25358" y="40091"/>
                    <a:pt x="24625" y="37738"/>
                    <a:pt x="24321" y="37130"/>
                  </a:cubicBezTo>
                  <a:cubicBezTo>
                    <a:pt x="24093" y="36751"/>
                    <a:pt x="23764" y="36422"/>
                    <a:pt x="23359" y="36244"/>
                  </a:cubicBezTo>
                  <a:lnTo>
                    <a:pt x="23055" y="34599"/>
                  </a:lnTo>
                  <a:cubicBezTo>
                    <a:pt x="23055" y="34599"/>
                    <a:pt x="23941" y="34372"/>
                    <a:pt x="24296" y="33916"/>
                  </a:cubicBezTo>
                  <a:cubicBezTo>
                    <a:pt x="24625" y="33435"/>
                    <a:pt x="24625" y="32296"/>
                    <a:pt x="24625" y="32296"/>
                  </a:cubicBezTo>
                  <a:cubicBezTo>
                    <a:pt x="24625" y="32296"/>
                    <a:pt x="25666" y="33078"/>
                    <a:pt x="27116" y="33078"/>
                  </a:cubicBezTo>
                  <a:cubicBezTo>
                    <a:pt x="27737" y="33078"/>
                    <a:pt x="28433" y="32934"/>
                    <a:pt x="29155" y="32524"/>
                  </a:cubicBezTo>
                  <a:cubicBezTo>
                    <a:pt x="31534" y="31158"/>
                    <a:pt x="31356" y="27716"/>
                    <a:pt x="31053" y="26577"/>
                  </a:cubicBezTo>
                  <a:cubicBezTo>
                    <a:pt x="30724" y="25438"/>
                    <a:pt x="29053" y="22654"/>
                    <a:pt x="29053" y="22654"/>
                  </a:cubicBezTo>
                  <a:cubicBezTo>
                    <a:pt x="29053" y="22654"/>
                    <a:pt x="29104" y="22047"/>
                    <a:pt x="28066" y="19364"/>
                  </a:cubicBezTo>
                  <a:cubicBezTo>
                    <a:pt x="27535" y="17947"/>
                    <a:pt x="26371" y="15922"/>
                    <a:pt x="25384" y="14303"/>
                  </a:cubicBezTo>
                  <a:cubicBezTo>
                    <a:pt x="24346" y="12632"/>
                    <a:pt x="22575" y="11595"/>
                    <a:pt x="20601" y="11519"/>
                  </a:cubicBezTo>
                  <a:cubicBezTo>
                    <a:pt x="20398" y="11506"/>
                    <a:pt x="20196" y="11500"/>
                    <a:pt x="19993" y="11500"/>
                  </a:cubicBezTo>
                  <a:cubicBezTo>
                    <a:pt x="19791" y="11500"/>
                    <a:pt x="19588" y="11506"/>
                    <a:pt x="19386" y="11519"/>
                  </a:cubicBezTo>
                  <a:cubicBezTo>
                    <a:pt x="18652" y="11620"/>
                    <a:pt x="17918" y="11772"/>
                    <a:pt x="17209" y="12000"/>
                  </a:cubicBezTo>
                  <a:lnTo>
                    <a:pt x="16779" y="11063"/>
                  </a:lnTo>
                  <a:lnTo>
                    <a:pt x="16298" y="11165"/>
                  </a:lnTo>
                  <a:lnTo>
                    <a:pt x="16298" y="9722"/>
                  </a:lnTo>
                  <a:cubicBezTo>
                    <a:pt x="16298" y="9292"/>
                    <a:pt x="16450" y="8887"/>
                    <a:pt x="16754" y="8558"/>
                  </a:cubicBezTo>
                  <a:cubicBezTo>
                    <a:pt x="17209" y="8052"/>
                    <a:pt x="17640" y="7520"/>
                    <a:pt x="18045" y="6963"/>
                  </a:cubicBezTo>
                  <a:cubicBezTo>
                    <a:pt x="19158" y="5369"/>
                    <a:pt x="18905" y="130"/>
                    <a:pt x="14982" y="4"/>
                  </a:cubicBezTo>
                  <a:cubicBezTo>
                    <a:pt x="14918" y="2"/>
                    <a:pt x="14855" y="1"/>
                    <a:pt x="14792"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69"/>
            <p:cNvSpPr/>
            <p:nvPr/>
          </p:nvSpPr>
          <p:spPr>
            <a:xfrm>
              <a:off x="14504632" y="1400724"/>
              <a:ext cx="43953" cy="274739"/>
            </a:xfrm>
            <a:custGeom>
              <a:avLst/>
              <a:gdLst/>
              <a:ahLst/>
              <a:cxnLst/>
              <a:rect l="l" t="t" r="r" b="b"/>
              <a:pathLst>
                <a:path w="1571" h="9820" extrusionOk="0">
                  <a:moveTo>
                    <a:pt x="1570" y="0"/>
                  </a:moveTo>
                  <a:lnTo>
                    <a:pt x="1570" y="0"/>
                  </a:lnTo>
                  <a:cubicBezTo>
                    <a:pt x="836" y="1747"/>
                    <a:pt x="229" y="3670"/>
                    <a:pt x="128" y="4834"/>
                  </a:cubicBezTo>
                  <a:cubicBezTo>
                    <a:pt x="52" y="5821"/>
                    <a:pt x="26" y="6808"/>
                    <a:pt x="77" y="7795"/>
                  </a:cubicBezTo>
                  <a:cubicBezTo>
                    <a:pt x="229" y="8504"/>
                    <a:pt x="431" y="9187"/>
                    <a:pt x="760" y="9820"/>
                  </a:cubicBezTo>
                  <a:cubicBezTo>
                    <a:pt x="760" y="9820"/>
                    <a:pt x="1" y="5872"/>
                    <a:pt x="937" y="2379"/>
                  </a:cubicBezTo>
                  <a:cubicBezTo>
                    <a:pt x="1165" y="1544"/>
                    <a:pt x="1368" y="734"/>
                    <a:pt x="1570"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69"/>
            <p:cNvSpPr/>
            <p:nvPr/>
          </p:nvSpPr>
          <p:spPr>
            <a:xfrm>
              <a:off x="14986824" y="1923959"/>
              <a:ext cx="132445" cy="59508"/>
            </a:xfrm>
            <a:custGeom>
              <a:avLst/>
              <a:gdLst/>
              <a:ahLst/>
              <a:cxnLst/>
              <a:rect l="l" t="t" r="r" b="b"/>
              <a:pathLst>
                <a:path w="4734" h="2127" extrusionOk="0">
                  <a:moveTo>
                    <a:pt x="4404" y="1"/>
                  </a:moveTo>
                  <a:cubicBezTo>
                    <a:pt x="3341" y="153"/>
                    <a:pt x="2228" y="228"/>
                    <a:pt x="1139" y="228"/>
                  </a:cubicBezTo>
                  <a:cubicBezTo>
                    <a:pt x="1165" y="1089"/>
                    <a:pt x="709" y="1671"/>
                    <a:pt x="1" y="2127"/>
                  </a:cubicBezTo>
                  <a:cubicBezTo>
                    <a:pt x="1595" y="2051"/>
                    <a:pt x="3164" y="1899"/>
                    <a:pt x="4733" y="1646"/>
                  </a:cubicBezTo>
                  <a:lnTo>
                    <a:pt x="4404"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69"/>
            <p:cNvSpPr/>
            <p:nvPr/>
          </p:nvSpPr>
          <p:spPr>
            <a:xfrm>
              <a:off x="14901856" y="1277931"/>
              <a:ext cx="236522" cy="83177"/>
            </a:xfrm>
            <a:custGeom>
              <a:avLst/>
              <a:gdLst/>
              <a:ahLst/>
              <a:cxnLst/>
              <a:rect l="l" t="t" r="r" b="b"/>
              <a:pathLst>
                <a:path w="8454" h="2973" extrusionOk="0">
                  <a:moveTo>
                    <a:pt x="4639" y="1"/>
                  </a:moveTo>
                  <a:cubicBezTo>
                    <a:pt x="4344" y="1"/>
                    <a:pt x="4058" y="19"/>
                    <a:pt x="3772" y="36"/>
                  </a:cubicBezTo>
                  <a:cubicBezTo>
                    <a:pt x="3038" y="112"/>
                    <a:pt x="2304" y="264"/>
                    <a:pt x="1595" y="492"/>
                  </a:cubicBezTo>
                  <a:lnTo>
                    <a:pt x="1570" y="416"/>
                  </a:lnTo>
                  <a:cubicBezTo>
                    <a:pt x="1266" y="720"/>
                    <a:pt x="988" y="1049"/>
                    <a:pt x="760" y="1428"/>
                  </a:cubicBezTo>
                  <a:cubicBezTo>
                    <a:pt x="456" y="1909"/>
                    <a:pt x="203" y="2441"/>
                    <a:pt x="1" y="2972"/>
                  </a:cubicBezTo>
                  <a:cubicBezTo>
                    <a:pt x="1" y="2972"/>
                    <a:pt x="1620" y="644"/>
                    <a:pt x="4354" y="467"/>
                  </a:cubicBezTo>
                  <a:cubicBezTo>
                    <a:pt x="4533" y="454"/>
                    <a:pt x="4712" y="448"/>
                    <a:pt x="4891" y="448"/>
                  </a:cubicBezTo>
                  <a:cubicBezTo>
                    <a:pt x="6127" y="448"/>
                    <a:pt x="7348" y="749"/>
                    <a:pt x="8453" y="1302"/>
                  </a:cubicBezTo>
                  <a:cubicBezTo>
                    <a:pt x="7466" y="517"/>
                    <a:pt x="6252" y="62"/>
                    <a:pt x="5012" y="11"/>
                  </a:cubicBezTo>
                  <a:cubicBezTo>
                    <a:pt x="4886" y="4"/>
                    <a:pt x="4762" y="1"/>
                    <a:pt x="4639"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69"/>
            <p:cNvSpPr/>
            <p:nvPr/>
          </p:nvSpPr>
          <p:spPr>
            <a:xfrm>
              <a:off x="14620767" y="1542318"/>
              <a:ext cx="389447" cy="608259"/>
            </a:xfrm>
            <a:custGeom>
              <a:avLst/>
              <a:gdLst/>
              <a:ahLst/>
              <a:cxnLst/>
              <a:rect l="l" t="t" r="r" b="b"/>
              <a:pathLst>
                <a:path w="13920" h="21741" extrusionOk="0">
                  <a:moveTo>
                    <a:pt x="4050" y="1"/>
                  </a:moveTo>
                  <a:lnTo>
                    <a:pt x="3417" y="507"/>
                  </a:lnTo>
                  <a:lnTo>
                    <a:pt x="1949" y="9770"/>
                  </a:lnTo>
                  <a:cubicBezTo>
                    <a:pt x="2076" y="9567"/>
                    <a:pt x="2177" y="9365"/>
                    <a:pt x="2278" y="9137"/>
                  </a:cubicBezTo>
                  <a:lnTo>
                    <a:pt x="2278" y="9137"/>
                  </a:lnTo>
                  <a:cubicBezTo>
                    <a:pt x="2177" y="9997"/>
                    <a:pt x="2177" y="10883"/>
                    <a:pt x="2278" y="11744"/>
                  </a:cubicBezTo>
                  <a:cubicBezTo>
                    <a:pt x="2303" y="12427"/>
                    <a:pt x="2430" y="13136"/>
                    <a:pt x="2632" y="13794"/>
                  </a:cubicBezTo>
                  <a:lnTo>
                    <a:pt x="2759" y="15337"/>
                  </a:lnTo>
                  <a:cubicBezTo>
                    <a:pt x="2126" y="15894"/>
                    <a:pt x="1570" y="16476"/>
                    <a:pt x="1038" y="17134"/>
                  </a:cubicBezTo>
                  <a:cubicBezTo>
                    <a:pt x="633" y="17767"/>
                    <a:pt x="279" y="18425"/>
                    <a:pt x="0" y="19108"/>
                  </a:cubicBezTo>
                  <a:cubicBezTo>
                    <a:pt x="0" y="19108"/>
                    <a:pt x="4480" y="21664"/>
                    <a:pt x="9516" y="21740"/>
                  </a:cubicBezTo>
                  <a:cubicBezTo>
                    <a:pt x="11009" y="21740"/>
                    <a:pt x="12477" y="21563"/>
                    <a:pt x="13920" y="21234"/>
                  </a:cubicBezTo>
                  <a:lnTo>
                    <a:pt x="13920" y="21234"/>
                  </a:lnTo>
                  <a:cubicBezTo>
                    <a:pt x="13244" y="21248"/>
                    <a:pt x="12201" y="21275"/>
                    <a:pt x="11047" y="21275"/>
                  </a:cubicBezTo>
                  <a:cubicBezTo>
                    <a:pt x="10040" y="21275"/>
                    <a:pt x="8950" y="21254"/>
                    <a:pt x="7947" y="21183"/>
                  </a:cubicBezTo>
                  <a:cubicBezTo>
                    <a:pt x="4935" y="21006"/>
                    <a:pt x="3063" y="19184"/>
                    <a:pt x="3113" y="18197"/>
                  </a:cubicBezTo>
                  <a:cubicBezTo>
                    <a:pt x="3164" y="17235"/>
                    <a:pt x="4100" y="16274"/>
                    <a:pt x="4455" y="15919"/>
                  </a:cubicBezTo>
                  <a:cubicBezTo>
                    <a:pt x="4657" y="15692"/>
                    <a:pt x="4809" y="15439"/>
                    <a:pt x="4935" y="15160"/>
                  </a:cubicBezTo>
                  <a:lnTo>
                    <a:pt x="5796" y="15287"/>
                  </a:lnTo>
                  <a:cubicBezTo>
                    <a:pt x="5619" y="14527"/>
                    <a:pt x="5518" y="13768"/>
                    <a:pt x="5492" y="12984"/>
                  </a:cubicBezTo>
                  <a:cubicBezTo>
                    <a:pt x="5492" y="12984"/>
                    <a:pt x="4151" y="11946"/>
                    <a:pt x="3721" y="10655"/>
                  </a:cubicBezTo>
                  <a:cubicBezTo>
                    <a:pt x="3240" y="9137"/>
                    <a:pt x="4050" y="1"/>
                    <a:pt x="405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69"/>
            <p:cNvSpPr/>
            <p:nvPr/>
          </p:nvSpPr>
          <p:spPr>
            <a:xfrm>
              <a:off x="14643428" y="1010578"/>
              <a:ext cx="199703" cy="326441"/>
            </a:xfrm>
            <a:custGeom>
              <a:avLst/>
              <a:gdLst/>
              <a:ahLst/>
              <a:cxnLst/>
              <a:rect l="l" t="t" r="r" b="b"/>
              <a:pathLst>
                <a:path w="7138" h="11668" extrusionOk="0">
                  <a:moveTo>
                    <a:pt x="4961" y="1"/>
                  </a:moveTo>
                  <a:cubicBezTo>
                    <a:pt x="4935" y="51"/>
                    <a:pt x="4885" y="127"/>
                    <a:pt x="4859" y="203"/>
                  </a:cubicBezTo>
                  <a:lnTo>
                    <a:pt x="3974" y="3772"/>
                  </a:lnTo>
                  <a:cubicBezTo>
                    <a:pt x="3872" y="4202"/>
                    <a:pt x="3822" y="4632"/>
                    <a:pt x="3822" y="5088"/>
                  </a:cubicBezTo>
                  <a:lnTo>
                    <a:pt x="3822" y="7289"/>
                  </a:lnTo>
                  <a:cubicBezTo>
                    <a:pt x="3822" y="7492"/>
                    <a:pt x="3923" y="7669"/>
                    <a:pt x="4100" y="7770"/>
                  </a:cubicBezTo>
                  <a:cubicBezTo>
                    <a:pt x="4505" y="7973"/>
                    <a:pt x="4935" y="8074"/>
                    <a:pt x="5391" y="8099"/>
                  </a:cubicBezTo>
                  <a:lnTo>
                    <a:pt x="4986" y="9263"/>
                  </a:lnTo>
                  <a:lnTo>
                    <a:pt x="4606" y="9263"/>
                  </a:lnTo>
                  <a:lnTo>
                    <a:pt x="4075" y="10377"/>
                  </a:lnTo>
                  <a:cubicBezTo>
                    <a:pt x="4075" y="10377"/>
                    <a:pt x="2401" y="9914"/>
                    <a:pt x="861" y="9914"/>
                  </a:cubicBezTo>
                  <a:cubicBezTo>
                    <a:pt x="565" y="9914"/>
                    <a:pt x="274" y="9931"/>
                    <a:pt x="0" y="9972"/>
                  </a:cubicBezTo>
                  <a:cubicBezTo>
                    <a:pt x="279" y="10023"/>
                    <a:pt x="785" y="10099"/>
                    <a:pt x="1645" y="10250"/>
                  </a:cubicBezTo>
                  <a:cubicBezTo>
                    <a:pt x="2885" y="10504"/>
                    <a:pt x="4075" y="10984"/>
                    <a:pt x="5138" y="11668"/>
                  </a:cubicBezTo>
                  <a:cubicBezTo>
                    <a:pt x="5366" y="10934"/>
                    <a:pt x="5517" y="10149"/>
                    <a:pt x="5593" y="9390"/>
                  </a:cubicBezTo>
                  <a:cubicBezTo>
                    <a:pt x="5669" y="9403"/>
                    <a:pt x="5752" y="9409"/>
                    <a:pt x="5834" y="9409"/>
                  </a:cubicBezTo>
                  <a:cubicBezTo>
                    <a:pt x="5916" y="9409"/>
                    <a:pt x="5998" y="9403"/>
                    <a:pt x="6074" y="9390"/>
                  </a:cubicBezTo>
                  <a:lnTo>
                    <a:pt x="6277" y="8150"/>
                  </a:lnTo>
                  <a:cubicBezTo>
                    <a:pt x="6580" y="8074"/>
                    <a:pt x="6884" y="7922"/>
                    <a:pt x="7137" y="7694"/>
                  </a:cubicBezTo>
                  <a:lnTo>
                    <a:pt x="7137" y="7694"/>
                  </a:lnTo>
                  <a:cubicBezTo>
                    <a:pt x="7137" y="7694"/>
                    <a:pt x="6552" y="7784"/>
                    <a:pt x="5990" y="7784"/>
                  </a:cubicBezTo>
                  <a:cubicBezTo>
                    <a:pt x="5709" y="7784"/>
                    <a:pt x="5433" y="7762"/>
                    <a:pt x="5239" y="7694"/>
                  </a:cubicBezTo>
                  <a:cubicBezTo>
                    <a:pt x="4657" y="7492"/>
                    <a:pt x="4682" y="6910"/>
                    <a:pt x="4783" y="6404"/>
                  </a:cubicBezTo>
                  <a:cubicBezTo>
                    <a:pt x="4809" y="6176"/>
                    <a:pt x="4859" y="5948"/>
                    <a:pt x="4961" y="5746"/>
                  </a:cubicBezTo>
                  <a:cubicBezTo>
                    <a:pt x="4961" y="5746"/>
                    <a:pt x="4657" y="5391"/>
                    <a:pt x="4657" y="5113"/>
                  </a:cubicBezTo>
                  <a:cubicBezTo>
                    <a:pt x="4682" y="4835"/>
                    <a:pt x="5062" y="4531"/>
                    <a:pt x="5517" y="3721"/>
                  </a:cubicBezTo>
                  <a:cubicBezTo>
                    <a:pt x="5770" y="3164"/>
                    <a:pt x="6024" y="2608"/>
                    <a:pt x="6201" y="2025"/>
                  </a:cubicBezTo>
                  <a:lnTo>
                    <a:pt x="6555" y="102"/>
                  </a:lnTo>
                  <a:lnTo>
                    <a:pt x="4961"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69"/>
            <p:cNvSpPr/>
            <p:nvPr/>
          </p:nvSpPr>
          <p:spPr>
            <a:xfrm>
              <a:off x="15181548" y="1566799"/>
              <a:ext cx="116135" cy="57690"/>
            </a:xfrm>
            <a:custGeom>
              <a:avLst/>
              <a:gdLst/>
              <a:ahLst/>
              <a:cxnLst/>
              <a:rect l="l" t="t" r="r" b="b"/>
              <a:pathLst>
                <a:path w="4151" h="2062" extrusionOk="0">
                  <a:moveTo>
                    <a:pt x="363" y="0"/>
                  </a:moveTo>
                  <a:cubicBezTo>
                    <a:pt x="242" y="0"/>
                    <a:pt x="121" y="4"/>
                    <a:pt x="0" y="12"/>
                  </a:cubicBezTo>
                  <a:cubicBezTo>
                    <a:pt x="1468" y="518"/>
                    <a:pt x="2860" y="1201"/>
                    <a:pt x="4151" y="2062"/>
                  </a:cubicBezTo>
                  <a:cubicBezTo>
                    <a:pt x="3771" y="1353"/>
                    <a:pt x="3467" y="822"/>
                    <a:pt x="3467" y="822"/>
                  </a:cubicBezTo>
                  <a:cubicBezTo>
                    <a:pt x="2512" y="298"/>
                    <a:pt x="1434" y="0"/>
                    <a:pt x="363"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69"/>
            <p:cNvSpPr/>
            <p:nvPr/>
          </p:nvSpPr>
          <p:spPr>
            <a:xfrm>
              <a:off x="15131971" y="1406376"/>
              <a:ext cx="127493" cy="132138"/>
            </a:xfrm>
            <a:custGeom>
              <a:avLst/>
              <a:gdLst/>
              <a:ahLst/>
              <a:cxnLst/>
              <a:rect l="l" t="t" r="r" b="b"/>
              <a:pathLst>
                <a:path w="4557" h="4723" extrusionOk="0">
                  <a:moveTo>
                    <a:pt x="2936" y="1"/>
                  </a:moveTo>
                  <a:lnTo>
                    <a:pt x="1" y="1165"/>
                  </a:lnTo>
                  <a:lnTo>
                    <a:pt x="1418" y="4480"/>
                  </a:lnTo>
                  <a:cubicBezTo>
                    <a:pt x="1473" y="4628"/>
                    <a:pt x="1610" y="4722"/>
                    <a:pt x="1759" y="4722"/>
                  </a:cubicBezTo>
                  <a:cubicBezTo>
                    <a:pt x="1814" y="4722"/>
                    <a:pt x="1870" y="4710"/>
                    <a:pt x="1924" y="4683"/>
                  </a:cubicBezTo>
                  <a:lnTo>
                    <a:pt x="4379" y="3670"/>
                  </a:lnTo>
                  <a:cubicBezTo>
                    <a:pt x="4505" y="3620"/>
                    <a:pt x="4556" y="3493"/>
                    <a:pt x="4531" y="3367"/>
                  </a:cubicBezTo>
                  <a:cubicBezTo>
                    <a:pt x="4404" y="2886"/>
                    <a:pt x="4227" y="2430"/>
                    <a:pt x="3999" y="2000"/>
                  </a:cubicBezTo>
                  <a:cubicBezTo>
                    <a:pt x="3569" y="1114"/>
                    <a:pt x="2936" y="1"/>
                    <a:pt x="2936"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69"/>
            <p:cNvSpPr/>
            <p:nvPr/>
          </p:nvSpPr>
          <p:spPr>
            <a:xfrm>
              <a:off x="15131971" y="1436116"/>
              <a:ext cx="128193" cy="102789"/>
            </a:xfrm>
            <a:custGeom>
              <a:avLst/>
              <a:gdLst/>
              <a:ahLst/>
              <a:cxnLst/>
              <a:rect l="l" t="t" r="r" b="b"/>
              <a:pathLst>
                <a:path w="4582" h="3674" extrusionOk="0">
                  <a:moveTo>
                    <a:pt x="380" y="1"/>
                  </a:moveTo>
                  <a:lnTo>
                    <a:pt x="1" y="127"/>
                  </a:lnTo>
                  <a:lnTo>
                    <a:pt x="1418" y="3443"/>
                  </a:lnTo>
                  <a:cubicBezTo>
                    <a:pt x="1474" y="3593"/>
                    <a:pt x="1615" y="3674"/>
                    <a:pt x="1767" y="3674"/>
                  </a:cubicBezTo>
                  <a:cubicBezTo>
                    <a:pt x="1819" y="3674"/>
                    <a:pt x="1872" y="3664"/>
                    <a:pt x="1924" y="3645"/>
                  </a:cubicBezTo>
                  <a:lnTo>
                    <a:pt x="4379" y="2633"/>
                  </a:lnTo>
                  <a:cubicBezTo>
                    <a:pt x="4505" y="2582"/>
                    <a:pt x="4581" y="2430"/>
                    <a:pt x="4531" y="2304"/>
                  </a:cubicBezTo>
                  <a:lnTo>
                    <a:pt x="4531" y="2278"/>
                  </a:lnTo>
                  <a:cubicBezTo>
                    <a:pt x="4379" y="2380"/>
                    <a:pt x="4227" y="2506"/>
                    <a:pt x="4050" y="2582"/>
                  </a:cubicBezTo>
                  <a:cubicBezTo>
                    <a:pt x="3443" y="2861"/>
                    <a:pt x="2810" y="3088"/>
                    <a:pt x="2177" y="3291"/>
                  </a:cubicBezTo>
                  <a:cubicBezTo>
                    <a:pt x="2150" y="3302"/>
                    <a:pt x="2122" y="3307"/>
                    <a:pt x="2094" y="3307"/>
                  </a:cubicBezTo>
                  <a:cubicBezTo>
                    <a:pt x="1991" y="3307"/>
                    <a:pt x="1893" y="3238"/>
                    <a:pt x="1873" y="3139"/>
                  </a:cubicBezTo>
                  <a:cubicBezTo>
                    <a:pt x="1798" y="2962"/>
                    <a:pt x="1696" y="2633"/>
                    <a:pt x="1494" y="2076"/>
                  </a:cubicBezTo>
                  <a:cubicBezTo>
                    <a:pt x="1190" y="1342"/>
                    <a:pt x="811" y="633"/>
                    <a:pt x="38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69"/>
            <p:cNvSpPr/>
            <p:nvPr/>
          </p:nvSpPr>
          <p:spPr>
            <a:xfrm>
              <a:off x="15122767" y="1393926"/>
              <a:ext cx="106231" cy="60208"/>
            </a:xfrm>
            <a:custGeom>
              <a:avLst/>
              <a:gdLst/>
              <a:ahLst/>
              <a:cxnLst/>
              <a:rect l="l" t="t" r="r" b="b"/>
              <a:pathLst>
                <a:path w="3797" h="2152" extrusionOk="0">
                  <a:moveTo>
                    <a:pt x="2873" y="0"/>
                  </a:moveTo>
                  <a:cubicBezTo>
                    <a:pt x="2850" y="0"/>
                    <a:pt x="2828" y="6"/>
                    <a:pt x="2810" y="16"/>
                  </a:cubicBezTo>
                  <a:lnTo>
                    <a:pt x="127" y="1079"/>
                  </a:lnTo>
                  <a:cubicBezTo>
                    <a:pt x="26" y="1104"/>
                    <a:pt x="1" y="1230"/>
                    <a:pt x="77" y="1332"/>
                  </a:cubicBezTo>
                  <a:lnTo>
                    <a:pt x="583" y="2091"/>
                  </a:lnTo>
                  <a:cubicBezTo>
                    <a:pt x="620" y="2128"/>
                    <a:pt x="670" y="2151"/>
                    <a:pt x="725" y="2151"/>
                  </a:cubicBezTo>
                  <a:cubicBezTo>
                    <a:pt x="745" y="2151"/>
                    <a:pt x="765" y="2148"/>
                    <a:pt x="785" y="2141"/>
                  </a:cubicBezTo>
                  <a:lnTo>
                    <a:pt x="3721" y="851"/>
                  </a:lnTo>
                  <a:cubicBezTo>
                    <a:pt x="3797" y="800"/>
                    <a:pt x="3797" y="674"/>
                    <a:pt x="3721" y="623"/>
                  </a:cubicBezTo>
                  <a:cubicBezTo>
                    <a:pt x="3443" y="496"/>
                    <a:pt x="3189" y="294"/>
                    <a:pt x="2987" y="66"/>
                  </a:cubicBezTo>
                  <a:cubicBezTo>
                    <a:pt x="2955" y="18"/>
                    <a:pt x="2913" y="0"/>
                    <a:pt x="2873"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69"/>
            <p:cNvSpPr/>
            <p:nvPr/>
          </p:nvSpPr>
          <p:spPr>
            <a:xfrm>
              <a:off x="15122767" y="1412754"/>
              <a:ext cx="106231" cy="41379"/>
            </a:xfrm>
            <a:custGeom>
              <a:avLst/>
              <a:gdLst/>
              <a:ahLst/>
              <a:cxnLst/>
              <a:rect l="l" t="t" r="r" b="b"/>
              <a:pathLst>
                <a:path w="3797" h="1479" extrusionOk="0">
                  <a:moveTo>
                    <a:pt x="3746" y="1"/>
                  </a:moveTo>
                  <a:lnTo>
                    <a:pt x="1064" y="1089"/>
                  </a:lnTo>
                  <a:cubicBezTo>
                    <a:pt x="1030" y="1102"/>
                    <a:pt x="992" y="1109"/>
                    <a:pt x="954" y="1109"/>
                  </a:cubicBezTo>
                  <a:cubicBezTo>
                    <a:pt x="849" y="1109"/>
                    <a:pt x="740" y="1062"/>
                    <a:pt x="684" y="988"/>
                  </a:cubicBezTo>
                  <a:lnTo>
                    <a:pt x="203" y="380"/>
                  </a:lnTo>
                  <a:lnTo>
                    <a:pt x="153" y="406"/>
                  </a:lnTo>
                  <a:cubicBezTo>
                    <a:pt x="51" y="456"/>
                    <a:pt x="1" y="557"/>
                    <a:pt x="77" y="659"/>
                  </a:cubicBezTo>
                  <a:lnTo>
                    <a:pt x="583" y="1418"/>
                  </a:lnTo>
                  <a:cubicBezTo>
                    <a:pt x="620" y="1455"/>
                    <a:pt x="670" y="1478"/>
                    <a:pt x="725" y="1478"/>
                  </a:cubicBezTo>
                  <a:cubicBezTo>
                    <a:pt x="745" y="1478"/>
                    <a:pt x="765" y="1475"/>
                    <a:pt x="785" y="1468"/>
                  </a:cubicBezTo>
                  <a:lnTo>
                    <a:pt x="3721" y="178"/>
                  </a:lnTo>
                  <a:cubicBezTo>
                    <a:pt x="3772" y="152"/>
                    <a:pt x="3797" y="51"/>
                    <a:pt x="3746"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69"/>
            <p:cNvSpPr/>
            <p:nvPr/>
          </p:nvSpPr>
          <p:spPr>
            <a:xfrm>
              <a:off x="14740426" y="928548"/>
              <a:ext cx="290323" cy="209132"/>
            </a:xfrm>
            <a:custGeom>
              <a:avLst/>
              <a:gdLst/>
              <a:ahLst/>
              <a:cxnLst/>
              <a:rect l="l" t="t" r="r" b="b"/>
              <a:pathLst>
                <a:path w="10377" h="7475" extrusionOk="0">
                  <a:moveTo>
                    <a:pt x="5396" y="0"/>
                  </a:moveTo>
                  <a:cubicBezTo>
                    <a:pt x="1877" y="0"/>
                    <a:pt x="419" y="3960"/>
                    <a:pt x="51" y="5135"/>
                  </a:cubicBezTo>
                  <a:cubicBezTo>
                    <a:pt x="0" y="5312"/>
                    <a:pt x="102" y="5489"/>
                    <a:pt x="279" y="5540"/>
                  </a:cubicBezTo>
                  <a:cubicBezTo>
                    <a:pt x="3063" y="6400"/>
                    <a:pt x="5923" y="7033"/>
                    <a:pt x="8782" y="7463"/>
                  </a:cubicBezTo>
                  <a:cubicBezTo>
                    <a:pt x="8809" y="7471"/>
                    <a:pt x="8836" y="7474"/>
                    <a:pt x="8862" y="7474"/>
                  </a:cubicBezTo>
                  <a:cubicBezTo>
                    <a:pt x="9010" y="7474"/>
                    <a:pt x="9144" y="7360"/>
                    <a:pt x="9187" y="7210"/>
                  </a:cubicBezTo>
                  <a:cubicBezTo>
                    <a:pt x="9491" y="5919"/>
                    <a:pt x="10377" y="984"/>
                    <a:pt x="6505" y="124"/>
                  </a:cubicBezTo>
                  <a:cubicBezTo>
                    <a:pt x="6114" y="39"/>
                    <a:pt x="5745" y="0"/>
                    <a:pt x="5396"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69"/>
            <p:cNvSpPr/>
            <p:nvPr/>
          </p:nvSpPr>
          <p:spPr>
            <a:xfrm>
              <a:off x="14740426" y="928380"/>
              <a:ext cx="155079" cy="186330"/>
            </a:xfrm>
            <a:custGeom>
              <a:avLst/>
              <a:gdLst/>
              <a:ahLst/>
              <a:cxnLst/>
              <a:rect l="l" t="t" r="r" b="b"/>
              <a:pathLst>
                <a:path w="5543" h="6660" extrusionOk="0">
                  <a:moveTo>
                    <a:pt x="5378" y="0"/>
                  </a:moveTo>
                  <a:cubicBezTo>
                    <a:pt x="1878" y="0"/>
                    <a:pt x="400" y="3944"/>
                    <a:pt x="51" y="5141"/>
                  </a:cubicBezTo>
                  <a:cubicBezTo>
                    <a:pt x="0" y="5318"/>
                    <a:pt x="102" y="5495"/>
                    <a:pt x="279" y="5546"/>
                  </a:cubicBezTo>
                  <a:cubicBezTo>
                    <a:pt x="1544" y="5950"/>
                    <a:pt x="2936" y="6330"/>
                    <a:pt x="4455" y="6659"/>
                  </a:cubicBezTo>
                  <a:cubicBezTo>
                    <a:pt x="4404" y="6634"/>
                    <a:pt x="2303" y="5343"/>
                    <a:pt x="2430" y="3167"/>
                  </a:cubicBezTo>
                  <a:cubicBezTo>
                    <a:pt x="2557" y="1370"/>
                    <a:pt x="4733" y="332"/>
                    <a:pt x="5543" y="3"/>
                  </a:cubicBezTo>
                  <a:cubicBezTo>
                    <a:pt x="5487" y="1"/>
                    <a:pt x="5432" y="0"/>
                    <a:pt x="5378"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69"/>
            <p:cNvSpPr/>
            <p:nvPr/>
          </p:nvSpPr>
          <p:spPr>
            <a:xfrm>
              <a:off x="12757885" y="866718"/>
              <a:ext cx="1907506" cy="858490"/>
            </a:xfrm>
            <a:custGeom>
              <a:avLst/>
              <a:gdLst/>
              <a:ahLst/>
              <a:cxnLst/>
              <a:rect l="l" t="t" r="r" b="b"/>
              <a:pathLst>
                <a:path w="68180" h="30685" extrusionOk="0">
                  <a:moveTo>
                    <a:pt x="26110" y="0"/>
                  </a:moveTo>
                  <a:cubicBezTo>
                    <a:pt x="25929" y="0"/>
                    <a:pt x="25746" y="2"/>
                    <a:pt x="25562" y="5"/>
                  </a:cubicBezTo>
                  <a:cubicBezTo>
                    <a:pt x="16375" y="157"/>
                    <a:pt x="1" y="11293"/>
                    <a:pt x="1" y="11293"/>
                  </a:cubicBezTo>
                  <a:lnTo>
                    <a:pt x="13718" y="28679"/>
                  </a:lnTo>
                  <a:cubicBezTo>
                    <a:pt x="16025" y="27438"/>
                    <a:pt x="18600" y="26806"/>
                    <a:pt x="21192" y="26806"/>
                  </a:cubicBezTo>
                  <a:cubicBezTo>
                    <a:pt x="21983" y="26806"/>
                    <a:pt x="22775" y="26865"/>
                    <a:pt x="23562" y="26983"/>
                  </a:cubicBezTo>
                  <a:cubicBezTo>
                    <a:pt x="27812" y="27650"/>
                    <a:pt x="36983" y="30685"/>
                    <a:pt x="43977" y="30685"/>
                  </a:cubicBezTo>
                  <a:cubicBezTo>
                    <a:pt x="46272" y="30685"/>
                    <a:pt x="48332" y="30358"/>
                    <a:pt x="49908" y="29514"/>
                  </a:cubicBezTo>
                  <a:cubicBezTo>
                    <a:pt x="56285" y="26123"/>
                    <a:pt x="56083" y="22605"/>
                    <a:pt x="61600" y="19745"/>
                  </a:cubicBezTo>
                  <a:cubicBezTo>
                    <a:pt x="66504" y="17226"/>
                    <a:pt x="67889" y="17086"/>
                    <a:pt x="68136" y="17086"/>
                  </a:cubicBezTo>
                  <a:cubicBezTo>
                    <a:pt x="68167" y="17086"/>
                    <a:pt x="68180" y="17088"/>
                    <a:pt x="68180" y="17088"/>
                  </a:cubicBezTo>
                  <a:lnTo>
                    <a:pt x="59904" y="3270"/>
                  </a:lnTo>
                  <a:cubicBezTo>
                    <a:pt x="59904" y="3270"/>
                    <a:pt x="55903" y="6248"/>
                    <a:pt x="49639" y="6248"/>
                  </a:cubicBezTo>
                  <a:cubicBezTo>
                    <a:pt x="49370" y="6248"/>
                    <a:pt x="49097" y="6243"/>
                    <a:pt x="48819" y="6231"/>
                  </a:cubicBezTo>
                  <a:cubicBezTo>
                    <a:pt x="41326" y="5932"/>
                    <a:pt x="37065" y="0"/>
                    <a:pt x="26110"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69"/>
            <p:cNvSpPr/>
            <p:nvPr/>
          </p:nvSpPr>
          <p:spPr>
            <a:xfrm>
              <a:off x="12788324" y="931989"/>
              <a:ext cx="1858657" cy="728590"/>
            </a:xfrm>
            <a:custGeom>
              <a:avLst/>
              <a:gdLst/>
              <a:ahLst/>
              <a:cxnLst/>
              <a:rect l="l" t="t" r="r" b="b"/>
              <a:pathLst>
                <a:path w="66434" h="26042" extrusionOk="0">
                  <a:moveTo>
                    <a:pt x="25741" y="0"/>
                  </a:moveTo>
                  <a:cubicBezTo>
                    <a:pt x="25681" y="0"/>
                    <a:pt x="25622" y="0"/>
                    <a:pt x="25562" y="1"/>
                  </a:cubicBezTo>
                  <a:cubicBezTo>
                    <a:pt x="20880" y="26"/>
                    <a:pt x="14528" y="2481"/>
                    <a:pt x="9415" y="4986"/>
                  </a:cubicBezTo>
                  <a:cubicBezTo>
                    <a:pt x="6176" y="6581"/>
                    <a:pt x="3038" y="8352"/>
                    <a:pt x="1" y="10301"/>
                  </a:cubicBezTo>
                  <a:lnTo>
                    <a:pt x="1064" y="11617"/>
                  </a:lnTo>
                  <a:cubicBezTo>
                    <a:pt x="4076" y="9744"/>
                    <a:pt x="7214" y="8074"/>
                    <a:pt x="10453" y="6631"/>
                  </a:cubicBezTo>
                  <a:cubicBezTo>
                    <a:pt x="15380" y="4430"/>
                    <a:pt x="21643" y="2328"/>
                    <a:pt x="26406" y="2328"/>
                  </a:cubicBezTo>
                  <a:cubicBezTo>
                    <a:pt x="26462" y="2328"/>
                    <a:pt x="26518" y="2328"/>
                    <a:pt x="26574" y="2329"/>
                  </a:cubicBezTo>
                  <a:cubicBezTo>
                    <a:pt x="31281" y="2380"/>
                    <a:pt x="34850" y="3291"/>
                    <a:pt x="37861" y="4101"/>
                  </a:cubicBezTo>
                  <a:cubicBezTo>
                    <a:pt x="41831" y="5158"/>
                    <a:pt x="44668" y="6324"/>
                    <a:pt x="48354" y="6324"/>
                  </a:cubicBezTo>
                  <a:cubicBezTo>
                    <a:pt x="48639" y="6324"/>
                    <a:pt x="48929" y="6317"/>
                    <a:pt x="49225" y="6302"/>
                  </a:cubicBezTo>
                  <a:cubicBezTo>
                    <a:pt x="50515" y="6252"/>
                    <a:pt x="51781" y="6075"/>
                    <a:pt x="53021" y="5796"/>
                  </a:cubicBezTo>
                  <a:cubicBezTo>
                    <a:pt x="57627" y="4759"/>
                    <a:pt x="60056" y="3063"/>
                    <a:pt x="60056" y="3063"/>
                  </a:cubicBezTo>
                  <a:lnTo>
                    <a:pt x="59474" y="2000"/>
                  </a:lnTo>
                  <a:cubicBezTo>
                    <a:pt x="59474" y="2000"/>
                    <a:pt x="56893" y="3847"/>
                    <a:pt x="52413" y="4733"/>
                  </a:cubicBezTo>
                  <a:cubicBezTo>
                    <a:pt x="51123" y="4986"/>
                    <a:pt x="49832" y="5113"/>
                    <a:pt x="48516" y="5113"/>
                  </a:cubicBezTo>
                  <a:cubicBezTo>
                    <a:pt x="44239" y="5113"/>
                    <a:pt x="41126" y="3417"/>
                    <a:pt x="36900" y="2000"/>
                  </a:cubicBezTo>
                  <a:cubicBezTo>
                    <a:pt x="33901" y="975"/>
                    <a:pt x="30409" y="0"/>
                    <a:pt x="25741" y="0"/>
                  </a:cubicBezTo>
                  <a:close/>
                  <a:moveTo>
                    <a:pt x="60740" y="4126"/>
                  </a:moveTo>
                  <a:cubicBezTo>
                    <a:pt x="60740" y="4126"/>
                    <a:pt x="58437" y="5670"/>
                    <a:pt x="53755" y="6834"/>
                  </a:cubicBezTo>
                  <a:cubicBezTo>
                    <a:pt x="52515" y="7163"/>
                    <a:pt x="51275" y="7365"/>
                    <a:pt x="50009" y="7492"/>
                  </a:cubicBezTo>
                  <a:cubicBezTo>
                    <a:pt x="49302" y="7563"/>
                    <a:pt x="48633" y="7595"/>
                    <a:pt x="47987" y="7595"/>
                  </a:cubicBezTo>
                  <a:cubicBezTo>
                    <a:pt x="44959" y="7595"/>
                    <a:pt x="42441" y="6889"/>
                    <a:pt x="38874" y="6201"/>
                  </a:cubicBezTo>
                  <a:cubicBezTo>
                    <a:pt x="35913" y="5619"/>
                    <a:pt x="32294" y="4759"/>
                    <a:pt x="27637" y="4657"/>
                  </a:cubicBezTo>
                  <a:cubicBezTo>
                    <a:pt x="27505" y="4655"/>
                    <a:pt x="27372" y="4653"/>
                    <a:pt x="27238" y="4653"/>
                  </a:cubicBezTo>
                  <a:cubicBezTo>
                    <a:pt x="22412" y="4653"/>
                    <a:pt x="16294" y="6405"/>
                    <a:pt x="11567" y="8276"/>
                  </a:cubicBezTo>
                  <a:cubicBezTo>
                    <a:pt x="8277" y="9567"/>
                    <a:pt x="5113" y="11136"/>
                    <a:pt x="2076" y="12958"/>
                  </a:cubicBezTo>
                  <a:lnTo>
                    <a:pt x="3139" y="14300"/>
                  </a:lnTo>
                  <a:cubicBezTo>
                    <a:pt x="6176" y="12528"/>
                    <a:pt x="9340" y="11060"/>
                    <a:pt x="12655" y="9896"/>
                  </a:cubicBezTo>
                  <a:cubicBezTo>
                    <a:pt x="17133" y="8355"/>
                    <a:pt x="23054" y="6975"/>
                    <a:pt x="27934" y="6975"/>
                  </a:cubicBezTo>
                  <a:cubicBezTo>
                    <a:pt x="28184" y="6975"/>
                    <a:pt x="28431" y="6978"/>
                    <a:pt x="28675" y="6986"/>
                  </a:cubicBezTo>
                  <a:cubicBezTo>
                    <a:pt x="33281" y="7137"/>
                    <a:pt x="36925" y="7947"/>
                    <a:pt x="39861" y="8302"/>
                  </a:cubicBezTo>
                  <a:cubicBezTo>
                    <a:pt x="42780" y="8639"/>
                    <a:pt x="44911" y="8965"/>
                    <a:pt x="47162" y="8965"/>
                  </a:cubicBezTo>
                  <a:cubicBezTo>
                    <a:pt x="48288" y="8965"/>
                    <a:pt x="49444" y="8884"/>
                    <a:pt x="50743" y="8681"/>
                  </a:cubicBezTo>
                  <a:cubicBezTo>
                    <a:pt x="51983" y="8504"/>
                    <a:pt x="53198" y="8226"/>
                    <a:pt x="54413" y="7897"/>
                  </a:cubicBezTo>
                  <a:cubicBezTo>
                    <a:pt x="58437" y="6758"/>
                    <a:pt x="60740" y="5492"/>
                    <a:pt x="61322" y="5138"/>
                  </a:cubicBezTo>
                  <a:lnTo>
                    <a:pt x="60740" y="4126"/>
                  </a:lnTo>
                  <a:close/>
                  <a:moveTo>
                    <a:pt x="62005" y="6252"/>
                  </a:moveTo>
                  <a:cubicBezTo>
                    <a:pt x="62005" y="6252"/>
                    <a:pt x="59955" y="7466"/>
                    <a:pt x="55096" y="8960"/>
                  </a:cubicBezTo>
                  <a:cubicBezTo>
                    <a:pt x="53881" y="9339"/>
                    <a:pt x="52692" y="9643"/>
                    <a:pt x="51502" y="9921"/>
                  </a:cubicBezTo>
                  <a:cubicBezTo>
                    <a:pt x="49172" y="10390"/>
                    <a:pt x="47364" y="10550"/>
                    <a:pt x="45272" y="10550"/>
                  </a:cubicBezTo>
                  <a:cubicBezTo>
                    <a:pt x="43978" y="10550"/>
                    <a:pt x="42575" y="10489"/>
                    <a:pt x="40873" y="10402"/>
                  </a:cubicBezTo>
                  <a:cubicBezTo>
                    <a:pt x="37988" y="10276"/>
                    <a:pt x="34293" y="9542"/>
                    <a:pt x="29738" y="9339"/>
                  </a:cubicBezTo>
                  <a:cubicBezTo>
                    <a:pt x="29279" y="9319"/>
                    <a:pt x="28811" y="9309"/>
                    <a:pt x="28335" y="9309"/>
                  </a:cubicBezTo>
                  <a:cubicBezTo>
                    <a:pt x="23509" y="9309"/>
                    <a:pt x="17913" y="10322"/>
                    <a:pt x="13743" y="11566"/>
                  </a:cubicBezTo>
                  <a:cubicBezTo>
                    <a:pt x="10428" y="12579"/>
                    <a:pt x="7239" y="13945"/>
                    <a:pt x="4227" y="15641"/>
                  </a:cubicBezTo>
                  <a:lnTo>
                    <a:pt x="5265" y="16982"/>
                  </a:lnTo>
                  <a:cubicBezTo>
                    <a:pt x="8277" y="15312"/>
                    <a:pt x="11516" y="14046"/>
                    <a:pt x="14857" y="13186"/>
                  </a:cubicBezTo>
                  <a:cubicBezTo>
                    <a:pt x="18581" y="12266"/>
                    <a:pt x="23682" y="11599"/>
                    <a:pt x="28321" y="11599"/>
                  </a:cubicBezTo>
                  <a:cubicBezTo>
                    <a:pt x="29167" y="11599"/>
                    <a:pt x="29997" y="11621"/>
                    <a:pt x="30801" y="11668"/>
                  </a:cubicBezTo>
                  <a:cubicBezTo>
                    <a:pt x="34669" y="11886"/>
                    <a:pt x="37989" y="12557"/>
                    <a:pt x="40649" y="12557"/>
                  </a:cubicBezTo>
                  <a:cubicBezTo>
                    <a:pt x="41069" y="12557"/>
                    <a:pt x="41473" y="12541"/>
                    <a:pt x="41860" y="12503"/>
                  </a:cubicBezTo>
                  <a:cubicBezTo>
                    <a:pt x="46365" y="12047"/>
                    <a:pt x="48617" y="12072"/>
                    <a:pt x="52262" y="11111"/>
                  </a:cubicBezTo>
                  <a:cubicBezTo>
                    <a:pt x="53400" y="10782"/>
                    <a:pt x="54565" y="10427"/>
                    <a:pt x="55779" y="10023"/>
                  </a:cubicBezTo>
                  <a:cubicBezTo>
                    <a:pt x="60714" y="8352"/>
                    <a:pt x="62638" y="7315"/>
                    <a:pt x="62638" y="7315"/>
                  </a:cubicBezTo>
                  <a:lnTo>
                    <a:pt x="62005" y="6252"/>
                  </a:lnTo>
                  <a:close/>
                  <a:moveTo>
                    <a:pt x="63270" y="8378"/>
                  </a:moveTo>
                  <a:cubicBezTo>
                    <a:pt x="63270" y="8378"/>
                    <a:pt x="61474" y="9238"/>
                    <a:pt x="56463" y="11085"/>
                  </a:cubicBezTo>
                  <a:cubicBezTo>
                    <a:pt x="55223" y="11541"/>
                    <a:pt x="54084" y="11921"/>
                    <a:pt x="52995" y="12300"/>
                  </a:cubicBezTo>
                  <a:cubicBezTo>
                    <a:pt x="49478" y="13464"/>
                    <a:pt x="47453" y="14148"/>
                    <a:pt x="42872" y="14603"/>
                  </a:cubicBezTo>
                  <a:cubicBezTo>
                    <a:pt x="42355" y="14655"/>
                    <a:pt x="41805" y="14677"/>
                    <a:pt x="41224" y="14677"/>
                  </a:cubicBezTo>
                  <a:cubicBezTo>
                    <a:pt x="38651" y="14677"/>
                    <a:pt x="35476" y="14244"/>
                    <a:pt x="31863" y="13996"/>
                  </a:cubicBezTo>
                  <a:cubicBezTo>
                    <a:pt x="30470" y="13903"/>
                    <a:pt x="29009" y="13859"/>
                    <a:pt x="27536" y="13859"/>
                  </a:cubicBezTo>
                  <a:cubicBezTo>
                    <a:pt x="23363" y="13859"/>
                    <a:pt x="19087" y="14214"/>
                    <a:pt x="15945" y="14831"/>
                  </a:cubicBezTo>
                  <a:cubicBezTo>
                    <a:pt x="12579" y="15514"/>
                    <a:pt x="9365" y="16678"/>
                    <a:pt x="6328" y="18298"/>
                  </a:cubicBezTo>
                  <a:lnTo>
                    <a:pt x="7391" y="19639"/>
                  </a:lnTo>
                  <a:cubicBezTo>
                    <a:pt x="10402" y="18045"/>
                    <a:pt x="13667" y="16957"/>
                    <a:pt x="17033" y="16476"/>
                  </a:cubicBezTo>
                  <a:cubicBezTo>
                    <a:pt x="19209" y="16154"/>
                    <a:pt x="22019" y="16010"/>
                    <a:pt x="24987" y="16010"/>
                  </a:cubicBezTo>
                  <a:cubicBezTo>
                    <a:pt x="27611" y="16010"/>
                    <a:pt x="30359" y="16122"/>
                    <a:pt x="32901" y="16324"/>
                  </a:cubicBezTo>
                  <a:cubicBezTo>
                    <a:pt x="36021" y="16575"/>
                    <a:pt x="38836" y="16890"/>
                    <a:pt x="41194" y="16890"/>
                  </a:cubicBezTo>
                  <a:cubicBezTo>
                    <a:pt x="42163" y="16890"/>
                    <a:pt x="43055" y="16837"/>
                    <a:pt x="43859" y="16704"/>
                  </a:cubicBezTo>
                  <a:cubicBezTo>
                    <a:pt x="48516" y="15919"/>
                    <a:pt x="50363" y="14856"/>
                    <a:pt x="53755" y="13490"/>
                  </a:cubicBezTo>
                  <a:cubicBezTo>
                    <a:pt x="54792" y="13059"/>
                    <a:pt x="55906" y="12604"/>
                    <a:pt x="57146" y="12123"/>
                  </a:cubicBezTo>
                  <a:cubicBezTo>
                    <a:pt x="62233" y="10124"/>
                    <a:pt x="63928" y="9440"/>
                    <a:pt x="63928" y="9440"/>
                  </a:cubicBezTo>
                  <a:lnTo>
                    <a:pt x="63270" y="8378"/>
                  </a:lnTo>
                  <a:close/>
                  <a:moveTo>
                    <a:pt x="64536" y="10503"/>
                  </a:moveTo>
                  <a:cubicBezTo>
                    <a:pt x="64536" y="10503"/>
                    <a:pt x="62992" y="11035"/>
                    <a:pt x="57804" y="13186"/>
                  </a:cubicBezTo>
                  <a:cubicBezTo>
                    <a:pt x="56564" y="13717"/>
                    <a:pt x="55476" y="14198"/>
                    <a:pt x="54489" y="14679"/>
                  </a:cubicBezTo>
                  <a:cubicBezTo>
                    <a:pt x="51224" y="16274"/>
                    <a:pt x="49554" y="17665"/>
                    <a:pt x="44846" y="18804"/>
                  </a:cubicBezTo>
                  <a:cubicBezTo>
                    <a:pt x="43800" y="19056"/>
                    <a:pt x="42591" y="19152"/>
                    <a:pt x="41254" y="19152"/>
                  </a:cubicBezTo>
                  <a:cubicBezTo>
                    <a:pt x="39098" y="19152"/>
                    <a:pt x="36610" y="18902"/>
                    <a:pt x="33939" y="18652"/>
                  </a:cubicBezTo>
                  <a:cubicBezTo>
                    <a:pt x="29837" y="18278"/>
                    <a:pt x="25291" y="17973"/>
                    <a:pt x="21615" y="17973"/>
                  </a:cubicBezTo>
                  <a:cubicBezTo>
                    <a:pt x="20324" y="17973"/>
                    <a:pt x="19141" y="18010"/>
                    <a:pt x="18121" y="18096"/>
                  </a:cubicBezTo>
                  <a:cubicBezTo>
                    <a:pt x="14730" y="18425"/>
                    <a:pt x="11440" y="19412"/>
                    <a:pt x="8454" y="20981"/>
                  </a:cubicBezTo>
                  <a:lnTo>
                    <a:pt x="9491" y="22322"/>
                  </a:lnTo>
                  <a:cubicBezTo>
                    <a:pt x="12579" y="20955"/>
                    <a:pt x="15869" y="20095"/>
                    <a:pt x="19210" y="19741"/>
                  </a:cubicBezTo>
                  <a:cubicBezTo>
                    <a:pt x="19769" y="19684"/>
                    <a:pt x="20385" y="19659"/>
                    <a:pt x="21048" y="19659"/>
                  </a:cubicBezTo>
                  <a:cubicBezTo>
                    <a:pt x="24855" y="19659"/>
                    <a:pt x="30195" y="20489"/>
                    <a:pt x="35002" y="21006"/>
                  </a:cubicBezTo>
                  <a:cubicBezTo>
                    <a:pt x="37323" y="21253"/>
                    <a:pt x="39525" y="21456"/>
                    <a:pt x="41482" y="21456"/>
                  </a:cubicBezTo>
                  <a:cubicBezTo>
                    <a:pt x="43131" y="21456"/>
                    <a:pt x="44607" y="21312"/>
                    <a:pt x="45833" y="20930"/>
                  </a:cubicBezTo>
                  <a:cubicBezTo>
                    <a:pt x="50617" y="19412"/>
                    <a:pt x="52110" y="17691"/>
                    <a:pt x="55248" y="15894"/>
                  </a:cubicBezTo>
                  <a:cubicBezTo>
                    <a:pt x="56184" y="15362"/>
                    <a:pt x="57247" y="14831"/>
                    <a:pt x="58487" y="14274"/>
                  </a:cubicBezTo>
                  <a:cubicBezTo>
                    <a:pt x="63751" y="11921"/>
                    <a:pt x="65168" y="11592"/>
                    <a:pt x="65168" y="11592"/>
                  </a:cubicBezTo>
                  <a:lnTo>
                    <a:pt x="64536" y="10503"/>
                  </a:lnTo>
                  <a:close/>
                  <a:moveTo>
                    <a:pt x="65776" y="12629"/>
                  </a:moveTo>
                  <a:cubicBezTo>
                    <a:pt x="65776" y="12629"/>
                    <a:pt x="64485" y="12806"/>
                    <a:pt x="59145" y="15312"/>
                  </a:cubicBezTo>
                  <a:cubicBezTo>
                    <a:pt x="58032" y="15818"/>
                    <a:pt x="56969" y="16425"/>
                    <a:pt x="55982" y="17083"/>
                  </a:cubicBezTo>
                  <a:cubicBezTo>
                    <a:pt x="52970" y="19083"/>
                    <a:pt x="51654" y="21133"/>
                    <a:pt x="46820" y="23005"/>
                  </a:cubicBezTo>
                  <a:cubicBezTo>
                    <a:pt x="45447" y="23529"/>
                    <a:pt x="43742" y="23727"/>
                    <a:pt x="41832" y="23727"/>
                  </a:cubicBezTo>
                  <a:cubicBezTo>
                    <a:pt x="40047" y="23727"/>
                    <a:pt x="38081" y="23554"/>
                    <a:pt x="36039" y="23309"/>
                  </a:cubicBezTo>
                  <a:cubicBezTo>
                    <a:pt x="30269" y="22651"/>
                    <a:pt x="23917" y="21487"/>
                    <a:pt x="20298" y="21386"/>
                  </a:cubicBezTo>
                  <a:cubicBezTo>
                    <a:pt x="20148" y="21382"/>
                    <a:pt x="19998" y="21381"/>
                    <a:pt x="19848" y="21381"/>
                  </a:cubicBezTo>
                  <a:cubicBezTo>
                    <a:pt x="16610" y="21381"/>
                    <a:pt x="13409" y="22164"/>
                    <a:pt x="10554" y="23663"/>
                  </a:cubicBezTo>
                  <a:lnTo>
                    <a:pt x="11592" y="25005"/>
                  </a:lnTo>
                  <a:cubicBezTo>
                    <a:pt x="14137" y="23657"/>
                    <a:pt x="16954" y="22960"/>
                    <a:pt x="19813" y="22960"/>
                  </a:cubicBezTo>
                  <a:cubicBezTo>
                    <a:pt x="20336" y="22960"/>
                    <a:pt x="20861" y="22984"/>
                    <a:pt x="21386" y="23031"/>
                  </a:cubicBezTo>
                  <a:cubicBezTo>
                    <a:pt x="24853" y="23334"/>
                    <a:pt x="31231" y="24903"/>
                    <a:pt x="37077" y="25663"/>
                  </a:cubicBezTo>
                  <a:cubicBezTo>
                    <a:pt x="38879" y="25892"/>
                    <a:pt x="40633" y="26041"/>
                    <a:pt x="42257" y="26041"/>
                  </a:cubicBezTo>
                  <a:cubicBezTo>
                    <a:pt x="44397" y="26041"/>
                    <a:pt x="46311" y="25782"/>
                    <a:pt x="47807" y="25106"/>
                  </a:cubicBezTo>
                  <a:cubicBezTo>
                    <a:pt x="52692" y="22854"/>
                    <a:pt x="53856" y="20475"/>
                    <a:pt x="56716" y="18273"/>
                  </a:cubicBezTo>
                  <a:cubicBezTo>
                    <a:pt x="57677" y="17539"/>
                    <a:pt x="58715" y="16906"/>
                    <a:pt x="59829" y="16375"/>
                  </a:cubicBezTo>
                  <a:cubicBezTo>
                    <a:pt x="65194" y="13717"/>
                    <a:pt x="66409" y="13692"/>
                    <a:pt x="66434" y="13692"/>
                  </a:cubicBezTo>
                  <a:lnTo>
                    <a:pt x="65776" y="12629"/>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69"/>
            <p:cNvSpPr/>
            <p:nvPr/>
          </p:nvSpPr>
          <p:spPr>
            <a:xfrm>
              <a:off x="13833424" y="946873"/>
              <a:ext cx="724365" cy="395826"/>
            </a:xfrm>
            <a:custGeom>
              <a:avLst/>
              <a:gdLst/>
              <a:ahLst/>
              <a:cxnLst/>
              <a:rect l="l" t="t" r="r" b="b"/>
              <a:pathLst>
                <a:path w="25891" h="14148" extrusionOk="0">
                  <a:moveTo>
                    <a:pt x="0" y="0"/>
                  </a:moveTo>
                  <a:cubicBezTo>
                    <a:pt x="0" y="0"/>
                    <a:pt x="1974" y="5568"/>
                    <a:pt x="3037" y="9212"/>
                  </a:cubicBezTo>
                  <a:cubicBezTo>
                    <a:pt x="3923" y="12325"/>
                    <a:pt x="4125" y="13768"/>
                    <a:pt x="4151" y="14147"/>
                  </a:cubicBezTo>
                  <a:cubicBezTo>
                    <a:pt x="4606" y="14147"/>
                    <a:pt x="5062" y="14122"/>
                    <a:pt x="5492" y="14071"/>
                  </a:cubicBezTo>
                  <a:cubicBezTo>
                    <a:pt x="10073" y="13616"/>
                    <a:pt x="12123" y="12932"/>
                    <a:pt x="15615" y="11768"/>
                  </a:cubicBezTo>
                  <a:cubicBezTo>
                    <a:pt x="16703" y="11389"/>
                    <a:pt x="17817" y="11009"/>
                    <a:pt x="19057" y="10553"/>
                  </a:cubicBezTo>
                  <a:cubicBezTo>
                    <a:pt x="24093" y="8706"/>
                    <a:pt x="25890" y="7846"/>
                    <a:pt x="25890" y="7846"/>
                  </a:cubicBezTo>
                  <a:lnTo>
                    <a:pt x="25257" y="6783"/>
                  </a:lnTo>
                  <a:lnTo>
                    <a:pt x="24625" y="5720"/>
                  </a:lnTo>
                  <a:lnTo>
                    <a:pt x="23992" y="4657"/>
                  </a:lnTo>
                  <a:lnTo>
                    <a:pt x="23967" y="4631"/>
                  </a:lnTo>
                  <a:lnTo>
                    <a:pt x="23359" y="3594"/>
                  </a:lnTo>
                  <a:lnTo>
                    <a:pt x="22727" y="2531"/>
                  </a:lnTo>
                  <a:lnTo>
                    <a:pt x="22094" y="1468"/>
                  </a:lnTo>
                  <a:lnTo>
                    <a:pt x="21461" y="405"/>
                  </a:lnTo>
                  <a:cubicBezTo>
                    <a:pt x="21461" y="405"/>
                    <a:pt x="17460" y="3383"/>
                    <a:pt x="11196" y="3383"/>
                  </a:cubicBezTo>
                  <a:cubicBezTo>
                    <a:pt x="10927" y="3383"/>
                    <a:pt x="10654" y="3378"/>
                    <a:pt x="10376" y="3366"/>
                  </a:cubicBezTo>
                  <a:cubicBezTo>
                    <a:pt x="6504" y="3214"/>
                    <a:pt x="3493" y="1569"/>
                    <a:pt x="0" y="0"/>
                  </a:cubicBez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69"/>
            <p:cNvSpPr/>
            <p:nvPr/>
          </p:nvSpPr>
          <p:spPr>
            <a:xfrm>
              <a:off x="13880146" y="989343"/>
              <a:ext cx="30467" cy="31195"/>
            </a:xfrm>
            <a:custGeom>
              <a:avLst/>
              <a:gdLst/>
              <a:ahLst/>
              <a:cxnLst/>
              <a:rect l="l" t="t" r="r" b="b"/>
              <a:pathLst>
                <a:path w="1089" h="1115" extrusionOk="0">
                  <a:moveTo>
                    <a:pt x="659" y="1"/>
                  </a:moveTo>
                  <a:lnTo>
                    <a:pt x="431" y="355"/>
                  </a:lnTo>
                  <a:lnTo>
                    <a:pt x="1" y="254"/>
                  </a:lnTo>
                  <a:lnTo>
                    <a:pt x="279" y="583"/>
                  </a:lnTo>
                  <a:lnTo>
                    <a:pt x="26" y="937"/>
                  </a:lnTo>
                  <a:lnTo>
                    <a:pt x="26" y="937"/>
                  </a:lnTo>
                  <a:lnTo>
                    <a:pt x="431" y="785"/>
                  </a:lnTo>
                  <a:lnTo>
                    <a:pt x="684" y="1114"/>
                  </a:lnTo>
                  <a:lnTo>
                    <a:pt x="684" y="684"/>
                  </a:lnTo>
                  <a:lnTo>
                    <a:pt x="1089" y="557"/>
                  </a:lnTo>
                  <a:lnTo>
                    <a:pt x="684" y="431"/>
                  </a:lnTo>
                  <a:lnTo>
                    <a:pt x="659"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69"/>
            <p:cNvSpPr/>
            <p:nvPr/>
          </p:nvSpPr>
          <p:spPr>
            <a:xfrm>
              <a:off x="13945278" y="1043172"/>
              <a:ext cx="29768" cy="31167"/>
            </a:xfrm>
            <a:custGeom>
              <a:avLst/>
              <a:gdLst/>
              <a:ahLst/>
              <a:cxnLst/>
              <a:rect l="l" t="t" r="r" b="b"/>
              <a:pathLst>
                <a:path w="1064" h="1114" extrusionOk="0">
                  <a:moveTo>
                    <a:pt x="659" y="0"/>
                  </a:moveTo>
                  <a:lnTo>
                    <a:pt x="406" y="354"/>
                  </a:lnTo>
                  <a:lnTo>
                    <a:pt x="1" y="228"/>
                  </a:lnTo>
                  <a:lnTo>
                    <a:pt x="254" y="582"/>
                  </a:lnTo>
                  <a:lnTo>
                    <a:pt x="26" y="936"/>
                  </a:lnTo>
                  <a:lnTo>
                    <a:pt x="26" y="936"/>
                  </a:lnTo>
                  <a:lnTo>
                    <a:pt x="431" y="785"/>
                  </a:lnTo>
                  <a:lnTo>
                    <a:pt x="684" y="1114"/>
                  </a:lnTo>
                  <a:lnTo>
                    <a:pt x="684" y="683"/>
                  </a:lnTo>
                  <a:lnTo>
                    <a:pt x="1064" y="531"/>
                  </a:lnTo>
                  <a:lnTo>
                    <a:pt x="659" y="430"/>
                  </a:lnTo>
                  <a:lnTo>
                    <a:pt x="659"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69"/>
            <p:cNvSpPr/>
            <p:nvPr/>
          </p:nvSpPr>
          <p:spPr>
            <a:xfrm>
              <a:off x="13967240" y="1111829"/>
              <a:ext cx="31167" cy="30495"/>
            </a:xfrm>
            <a:custGeom>
              <a:avLst/>
              <a:gdLst/>
              <a:ahLst/>
              <a:cxnLst/>
              <a:rect l="l" t="t" r="r" b="b"/>
              <a:pathLst>
                <a:path w="1114" h="1090" extrusionOk="0">
                  <a:moveTo>
                    <a:pt x="608" y="1"/>
                  </a:moveTo>
                  <a:lnTo>
                    <a:pt x="431" y="380"/>
                  </a:lnTo>
                  <a:lnTo>
                    <a:pt x="0" y="305"/>
                  </a:lnTo>
                  <a:lnTo>
                    <a:pt x="304" y="608"/>
                  </a:lnTo>
                  <a:lnTo>
                    <a:pt x="127" y="988"/>
                  </a:lnTo>
                  <a:lnTo>
                    <a:pt x="481" y="785"/>
                  </a:lnTo>
                  <a:lnTo>
                    <a:pt x="785" y="1089"/>
                  </a:lnTo>
                  <a:lnTo>
                    <a:pt x="734" y="684"/>
                  </a:lnTo>
                  <a:lnTo>
                    <a:pt x="1114" y="482"/>
                  </a:lnTo>
                  <a:lnTo>
                    <a:pt x="684" y="406"/>
                  </a:lnTo>
                  <a:lnTo>
                    <a:pt x="608"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69"/>
            <p:cNvSpPr/>
            <p:nvPr/>
          </p:nvSpPr>
          <p:spPr>
            <a:xfrm>
              <a:off x="13987776" y="1179114"/>
              <a:ext cx="31167" cy="30467"/>
            </a:xfrm>
            <a:custGeom>
              <a:avLst/>
              <a:gdLst/>
              <a:ahLst/>
              <a:cxnLst/>
              <a:rect l="l" t="t" r="r" b="b"/>
              <a:pathLst>
                <a:path w="1114" h="1089" extrusionOk="0">
                  <a:moveTo>
                    <a:pt x="582" y="0"/>
                  </a:moveTo>
                  <a:lnTo>
                    <a:pt x="431" y="380"/>
                  </a:lnTo>
                  <a:lnTo>
                    <a:pt x="0" y="354"/>
                  </a:lnTo>
                  <a:lnTo>
                    <a:pt x="0" y="354"/>
                  </a:lnTo>
                  <a:lnTo>
                    <a:pt x="329" y="633"/>
                  </a:lnTo>
                  <a:lnTo>
                    <a:pt x="152" y="1038"/>
                  </a:lnTo>
                  <a:lnTo>
                    <a:pt x="532" y="810"/>
                  </a:lnTo>
                  <a:lnTo>
                    <a:pt x="835" y="1088"/>
                  </a:lnTo>
                  <a:lnTo>
                    <a:pt x="835" y="1088"/>
                  </a:lnTo>
                  <a:lnTo>
                    <a:pt x="734" y="658"/>
                  </a:lnTo>
                  <a:lnTo>
                    <a:pt x="1114" y="456"/>
                  </a:lnTo>
                  <a:lnTo>
                    <a:pt x="684" y="405"/>
                  </a:lnTo>
                  <a:lnTo>
                    <a:pt x="582"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69"/>
            <p:cNvSpPr/>
            <p:nvPr/>
          </p:nvSpPr>
          <p:spPr>
            <a:xfrm>
              <a:off x="14003359" y="1248499"/>
              <a:ext cx="31167" cy="29768"/>
            </a:xfrm>
            <a:custGeom>
              <a:avLst/>
              <a:gdLst/>
              <a:ahLst/>
              <a:cxnLst/>
              <a:rect l="l" t="t" r="r" b="b"/>
              <a:pathLst>
                <a:path w="1114" h="1064" extrusionOk="0">
                  <a:moveTo>
                    <a:pt x="557" y="0"/>
                  </a:moveTo>
                  <a:lnTo>
                    <a:pt x="430" y="405"/>
                  </a:lnTo>
                  <a:lnTo>
                    <a:pt x="0" y="405"/>
                  </a:lnTo>
                  <a:lnTo>
                    <a:pt x="354" y="658"/>
                  </a:lnTo>
                  <a:lnTo>
                    <a:pt x="228" y="1063"/>
                  </a:lnTo>
                  <a:lnTo>
                    <a:pt x="557" y="810"/>
                  </a:lnTo>
                  <a:lnTo>
                    <a:pt x="911" y="1038"/>
                  </a:lnTo>
                  <a:lnTo>
                    <a:pt x="785" y="633"/>
                  </a:lnTo>
                  <a:lnTo>
                    <a:pt x="1114" y="380"/>
                  </a:lnTo>
                  <a:lnTo>
                    <a:pt x="683" y="405"/>
                  </a:lnTo>
                  <a:lnTo>
                    <a:pt x="557"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69"/>
            <p:cNvSpPr/>
            <p:nvPr/>
          </p:nvSpPr>
          <p:spPr>
            <a:xfrm>
              <a:off x="13891477" y="1060854"/>
              <a:ext cx="29768" cy="31195"/>
            </a:xfrm>
            <a:custGeom>
              <a:avLst/>
              <a:gdLst/>
              <a:ahLst/>
              <a:cxnLst/>
              <a:rect l="l" t="t" r="r" b="b"/>
              <a:pathLst>
                <a:path w="1064" h="1115" extrusionOk="0">
                  <a:moveTo>
                    <a:pt x="658" y="1"/>
                  </a:moveTo>
                  <a:lnTo>
                    <a:pt x="405" y="355"/>
                  </a:lnTo>
                  <a:lnTo>
                    <a:pt x="0" y="228"/>
                  </a:lnTo>
                  <a:lnTo>
                    <a:pt x="279" y="557"/>
                  </a:lnTo>
                  <a:lnTo>
                    <a:pt x="26" y="912"/>
                  </a:lnTo>
                  <a:lnTo>
                    <a:pt x="431" y="760"/>
                  </a:lnTo>
                  <a:lnTo>
                    <a:pt x="684" y="1114"/>
                  </a:lnTo>
                  <a:lnTo>
                    <a:pt x="684" y="684"/>
                  </a:lnTo>
                  <a:lnTo>
                    <a:pt x="1063" y="532"/>
                  </a:lnTo>
                  <a:lnTo>
                    <a:pt x="658" y="406"/>
                  </a:lnTo>
                  <a:lnTo>
                    <a:pt x="658"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69"/>
            <p:cNvSpPr/>
            <p:nvPr/>
          </p:nvSpPr>
          <p:spPr>
            <a:xfrm>
              <a:off x="13909187" y="1133791"/>
              <a:ext cx="30467" cy="31167"/>
            </a:xfrm>
            <a:custGeom>
              <a:avLst/>
              <a:gdLst/>
              <a:ahLst/>
              <a:cxnLst/>
              <a:rect l="l" t="t" r="r" b="b"/>
              <a:pathLst>
                <a:path w="1089" h="1114" extrusionOk="0">
                  <a:moveTo>
                    <a:pt x="608" y="0"/>
                  </a:moveTo>
                  <a:lnTo>
                    <a:pt x="405" y="380"/>
                  </a:lnTo>
                  <a:lnTo>
                    <a:pt x="0" y="329"/>
                  </a:lnTo>
                  <a:lnTo>
                    <a:pt x="304" y="633"/>
                  </a:lnTo>
                  <a:lnTo>
                    <a:pt x="101" y="1013"/>
                  </a:lnTo>
                  <a:lnTo>
                    <a:pt x="481" y="810"/>
                  </a:lnTo>
                  <a:lnTo>
                    <a:pt x="785" y="1114"/>
                  </a:lnTo>
                  <a:lnTo>
                    <a:pt x="709" y="684"/>
                  </a:lnTo>
                  <a:lnTo>
                    <a:pt x="1088" y="481"/>
                  </a:lnTo>
                  <a:lnTo>
                    <a:pt x="683" y="431"/>
                  </a:lnTo>
                  <a:lnTo>
                    <a:pt x="608"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69"/>
            <p:cNvSpPr/>
            <p:nvPr/>
          </p:nvSpPr>
          <p:spPr>
            <a:xfrm>
              <a:off x="14009710" y="1031841"/>
              <a:ext cx="29768" cy="31167"/>
            </a:xfrm>
            <a:custGeom>
              <a:avLst/>
              <a:gdLst/>
              <a:ahLst/>
              <a:cxnLst/>
              <a:rect l="l" t="t" r="r" b="b"/>
              <a:pathLst>
                <a:path w="1064" h="1114" extrusionOk="0">
                  <a:moveTo>
                    <a:pt x="634" y="0"/>
                  </a:moveTo>
                  <a:lnTo>
                    <a:pt x="406" y="354"/>
                  </a:lnTo>
                  <a:lnTo>
                    <a:pt x="1" y="228"/>
                  </a:lnTo>
                  <a:lnTo>
                    <a:pt x="254" y="582"/>
                  </a:lnTo>
                  <a:lnTo>
                    <a:pt x="26" y="936"/>
                  </a:lnTo>
                  <a:lnTo>
                    <a:pt x="26" y="936"/>
                  </a:lnTo>
                  <a:lnTo>
                    <a:pt x="406" y="785"/>
                  </a:lnTo>
                  <a:lnTo>
                    <a:pt x="684" y="1114"/>
                  </a:lnTo>
                  <a:lnTo>
                    <a:pt x="659" y="683"/>
                  </a:lnTo>
                  <a:lnTo>
                    <a:pt x="1064" y="557"/>
                  </a:lnTo>
                  <a:lnTo>
                    <a:pt x="659" y="430"/>
                  </a:lnTo>
                  <a:lnTo>
                    <a:pt x="634"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69"/>
            <p:cNvSpPr/>
            <p:nvPr/>
          </p:nvSpPr>
          <p:spPr>
            <a:xfrm>
              <a:off x="14077695" y="1071485"/>
              <a:ext cx="31167" cy="30467"/>
            </a:xfrm>
            <a:custGeom>
              <a:avLst/>
              <a:gdLst/>
              <a:ahLst/>
              <a:cxnLst/>
              <a:rect l="l" t="t" r="r" b="b"/>
              <a:pathLst>
                <a:path w="1114" h="1089" extrusionOk="0">
                  <a:moveTo>
                    <a:pt x="582" y="0"/>
                  </a:moveTo>
                  <a:lnTo>
                    <a:pt x="431" y="405"/>
                  </a:lnTo>
                  <a:lnTo>
                    <a:pt x="0" y="380"/>
                  </a:lnTo>
                  <a:lnTo>
                    <a:pt x="0" y="380"/>
                  </a:lnTo>
                  <a:lnTo>
                    <a:pt x="329" y="658"/>
                  </a:lnTo>
                  <a:lnTo>
                    <a:pt x="152" y="1038"/>
                  </a:lnTo>
                  <a:lnTo>
                    <a:pt x="532" y="810"/>
                  </a:lnTo>
                  <a:lnTo>
                    <a:pt x="836" y="1089"/>
                  </a:lnTo>
                  <a:lnTo>
                    <a:pt x="760" y="684"/>
                  </a:lnTo>
                  <a:lnTo>
                    <a:pt x="1114" y="456"/>
                  </a:lnTo>
                  <a:lnTo>
                    <a:pt x="684" y="431"/>
                  </a:lnTo>
                  <a:lnTo>
                    <a:pt x="582"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69"/>
            <p:cNvSpPr/>
            <p:nvPr/>
          </p:nvSpPr>
          <p:spPr>
            <a:xfrm>
              <a:off x="14082647" y="1123887"/>
              <a:ext cx="31195" cy="30467"/>
            </a:xfrm>
            <a:custGeom>
              <a:avLst/>
              <a:gdLst/>
              <a:ahLst/>
              <a:cxnLst/>
              <a:rect l="l" t="t" r="r" b="b"/>
              <a:pathLst>
                <a:path w="1115" h="1089" extrusionOk="0">
                  <a:moveTo>
                    <a:pt x="583" y="0"/>
                  </a:moveTo>
                  <a:lnTo>
                    <a:pt x="431" y="380"/>
                  </a:lnTo>
                  <a:lnTo>
                    <a:pt x="1" y="354"/>
                  </a:lnTo>
                  <a:lnTo>
                    <a:pt x="1" y="354"/>
                  </a:lnTo>
                  <a:lnTo>
                    <a:pt x="330" y="633"/>
                  </a:lnTo>
                  <a:lnTo>
                    <a:pt x="152" y="1038"/>
                  </a:lnTo>
                  <a:lnTo>
                    <a:pt x="532" y="810"/>
                  </a:lnTo>
                  <a:lnTo>
                    <a:pt x="861" y="1088"/>
                  </a:lnTo>
                  <a:lnTo>
                    <a:pt x="760" y="658"/>
                  </a:lnTo>
                  <a:lnTo>
                    <a:pt x="1114" y="456"/>
                  </a:lnTo>
                  <a:lnTo>
                    <a:pt x="684" y="405"/>
                  </a:lnTo>
                  <a:lnTo>
                    <a:pt x="583"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69"/>
            <p:cNvSpPr/>
            <p:nvPr/>
          </p:nvSpPr>
          <p:spPr>
            <a:xfrm>
              <a:off x="14100357" y="1179814"/>
              <a:ext cx="31167" cy="29768"/>
            </a:xfrm>
            <a:custGeom>
              <a:avLst/>
              <a:gdLst/>
              <a:ahLst/>
              <a:cxnLst/>
              <a:rect l="l" t="t" r="r" b="b"/>
              <a:pathLst>
                <a:path w="1114" h="1064" extrusionOk="0">
                  <a:moveTo>
                    <a:pt x="557" y="0"/>
                  </a:moveTo>
                  <a:lnTo>
                    <a:pt x="430" y="405"/>
                  </a:lnTo>
                  <a:lnTo>
                    <a:pt x="0" y="405"/>
                  </a:lnTo>
                  <a:lnTo>
                    <a:pt x="355" y="658"/>
                  </a:lnTo>
                  <a:lnTo>
                    <a:pt x="228" y="1063"/>
                  </a:lnTo>
                  <a:lnTo>
                    <a:pt x="557" y="810"/>
                  </a:lnTo>
                  <a:lnTo>
                    <a:pt x="911" y="1038"/>
                  </a:lnTo>
                  <a:lnTo>
                    <a:pt x="785" y="633"/>
                  </a:lnTo>
                  <a:lnTo>
                    <a:pt x="1114" y="380"/>
                  </a:lnTo>
                  <a:lnTo>
                    <a:pt x="684" y="405"/>
                  </a:lnTo>
                  <a:lnTo>
                    <a:pt x="557"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69"/>
            <p:cNvSpPr/>
            <p:nvPr/>
          </p:nvSpPr>
          <p:spPr>
            <a:xfrm>
              <a:off x="14120165" y="1237867"/>
              <a:ext cx="31195" cy="30467"/>
            </a:xfrm>
            <a:custGeom>
              <a:avLst/>
              <a:gdLst/>
              <a:ahLst/>
              <a:cxnLst/>
              <a:rect l="l" t="t" r="r" b="b"/>
              <a:pathLst>
                <a:path w="1115" h="1089" extrusionOk="0">
                  <a:moveTo>
                    <a:pt x="482" y="1"/>
                  </a:moveTo>
                  <a:lnTo>
                    <a:pt x="431" y="431"/>
                  </a:lnTo>
                  <a:lnTo>
                    <a:pt x="1" y="481"/>
                  </a:lnTo>
                  <a:lnTo>
                    <a:pt x="380" y="684"/>
                  </a:lnTo>
                  <a:lnTo>
                    <a:pt x="330" y="1089"/>
                  </a:lnTo>
                  <a:lnTo>
                    <a:pt x="330" y="1089"/>
                  </a:lnTo>
                  <a:lnTo>
                    <a:pt x="634" y="785"/>
                  </a:lnTo>
                  <a:lnTo>
                    <a:pt x="1013" y="988"/>
                  </a:lnTo>
                  <a:lnTo>
                    <a:pt x="811" y="608"/>
                  </a:lnTo>
                  <a:lnTo>
                    <a:pt x="1114" y="304"/>
                  </a:lnTo>
                  <a:lnTo>
                    <a:pt x="684" y="380"/>
                  </a:lnTo>
                  <a:lnTo>
                    <a:pt x="4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69"/>
            <p:cNvSpPr/>
            <p:nvPr/>
          </p:nvSpPr>
          <p:spPr>
            <a:xfrm>
              <a:off x="14030973" y="1093419"/>
              <a:ext cx="30467" cy="30495"/>
            </a:xfrm>
            <a:custGeom>
              <a:avLst/>
              <a:gdLst/>
              <a:ahLst/>
              <a:cxnLst/>
              <a:rect l="l" t="t" r="r" b="b"/>
              <a:pathLst>
                <a:path w="1089" h="1090" extrusionOk="0">
                  <a:moveTo>
                    <a:pt x="607" y="1"/>
                  </a:moveTo>
                  <a:lnTo>
                    <a:pt x="405" y="380"/>
                  </a:lnTo>
                  <a:lnTo>
                    <a:pt x="0" y="330"/>
                  </a:lnTo>
                  <a:lnTo>
                    <a:pt x="304" y="608"/>
                  </a:lnTo>
                  <a:lnTo>
                    <a:pt x="127" y="988"/>
                  </a:lnTo>
                  <a:lnTo>
                    <a:pt x="127" y="988"/>
                  </a:lnTo>
                  <a:lnTo>
                    <a:pt x="481" y="785"/>
                  </a:lnTo>
                  <a:lnTo>
                    <a:pt x="810" y="1089"/>
                  </a:lnTo>
                  <a:lnTo>
                    <a:pt x="709" y="659"/>
                  </a:lnTo>
                  <a:lnTo>
                    <a:pt x="1088" y="456"/>
                  </a:lnTo>
                  <a:lnTo>
                    <a:pt x="683" y="406"/>
                  </a:lnTo>
                  <a:lnTo>
                    <a:pt x="607"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69"/>
            <p:cNvSpPr/>
            <p:nvPr/>
          </p:nvSpPr>
          <p:spPr>
            <a:xfrm>
              <a:off x="14040177" y="1150773"/>
              <a:ext cx="31167" cy="30467"/>
            </a:xfrm>
            <a:custGeom>
              <a:avLst/>
              <a:gdLst/>
              <a:ahLst/>
              <a:cxnLst/>
              <a:rect l="l" t="t" r="r" b="b"/>
              <a:pathLst>
                <a:path w="1114" h="1089" extrusionOk="0">
                  <a:moveTo>
                    <a:pt x="582" y="1"/>
                  </a:moveTo>
                  <a:lnTo>
                    <a:pt x="430" y="406"/>
                  </a:lnTo>
                  <a:lnTo>
                    <a:pt x="0" y="380"/>
                  </a:lnTo>
                  <a:lnTo>
                    <a:pt x="329" y="659"/>
                  </a:lnTo>
                  <a:lnTo>
                    <a:pt x="177" y="1038"/>
                  </a:lnTo>
                  <a:lnTo>
                    <a:pt x="532" y="811"/>
                  </a:lnTo>
                  <a:lnTo>
                    <a:pt x="861" y="1089"/>
                  </a:lnTo>
                  <a:lnTo>
                    <a:pt x="861" y="1089"/>
                  </a:lnTo>
                  <a:lnTo>
                    <a:pt x="759" y="684"/>
                  </a:lnTo>
                  <a:lnTo>
                    <a:pt x="1114" y="456"/>
                  </a:lnTo>
                  <a:lnTo>
                    <a:pt x="683" y="431"/>
                  </a:lnTo>
                  <a:lnTo>
                    <a:pt x="5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69"/>
            <p:cNvSpPr/>
            <p:nvPr/>
          </p:nvSpPr>
          <p:spPr>
            <a:xfrm>
              <a:off x="14055733" y="1213079"/>
              <a:ext cx="31195" cy="29768"/>
            </a:xfrm>
            <a:custGeom>
              <a:avLst/>
              <a:gdLst/>
              <a:ahLst/>
              <a:cxnLst/>
              <a:rect l="l" t="t" r="r" b="b"/>
              <a:pathLst>
                <a:path w="1115" h="1064" extrusionOk="0">
                  <a:moveTo>
                    <a:pt x="558" y="1"/>
                  </a:moveTo>
                  <a:lnTo>
                    <a:pt x="431" y="406"/>
                  </a:lnTo>
                  <a:lnTo>
                    <a:pt x="1" y="406"/>
                  </a:lnTo>
                  <a:lnTo>
                    <a:pt x="355" y="659"/>
                  </a:lnTo>
                  <a:lnTo>
                    <a:pt x="229" y="1064"/>
                  </a:lnTo>
                  <a:lnTo>
                    <a:pt x="229" y="1064"/>
                  </a:lnTo>
                  <a:lnTo>
                    <a:pt x="558" y="811"/>
                  </a:lnTo>
                  <a:lnTo>
                    <a:pt x="912" y="1064"/>
                  </a:lnTo>
                  <a:lnTo>
                    <a:pt x="785" y="659"/>
                  </a:lnTo>
                  <a:lnTo>
                    <a:pt x="1114" y="406"/>
                  </a:lnTo>
                  <a:lnTo>
                    <a:pt x="684" y="406"/>
                  </a:lnTo>
                  <a:lnTo>
                    <a:pt x="558"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69"/>
            <p:cNvSpPr/>
            <p:nvPr/>
          </p:nvSpPr>
          <p:spPr>
            <a:xfrm>
              <a:off x="14076996" y="1276112"/>
              <a:ext cx="31167" cy="31167"/>
            </a:xfrm>
            <a:custGeom>
              <a:avLst/>
              <a:gdLst/>
              <a:ahLst/>
              <a:cxnLst/>
              <a:rect l="l" t="t" r="r" b="b"/>
              <a:pathLst>
                <a:path w="1114" h="1114" extrusionOk="0">
                  <a:moveTo>
                    <a:pt x="481" y="0"/>
                  </a:moveTo>
                  <a:lnTo>
                    <a:pt x="430" y="430"/>
                  </a:lnTo>
                  <a:lnTo>
                    <a:pt x="0" y="506"/>
                  </a:lnTo>
                  <a:lnTo>
                    <a:pt x="380" y="684"/>
                  </a:lnTo>
                  <a:lnTo>
                    <a:pt x="304" y="1114"/>
                  </a:lnTo>
                  <a:lnTo>
                    <a:pt x="607" y="810"/>
                  </a:lnTo>
                  <a:lnTo>
                    <a:pt x="987" y="1013"/>
                  </a:lnTo>
                  <a:lnTo>
                    <a:pt x="810" y="633"/>
                  </a:lnTo>
                  <a:lnTo>
                    <a:pt x="1114" y="329"/>
                  </a:lnTo>
                  <a:lnTo>
                    <a:pt x="1114" y="329"/>
                  </a:lnTo>
                  <a:lnTo>
                    <a:pt x="683" y="380"/>
                  </a:lnTo>
                  <a:lnTo>
                    <a:pt x="481"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69"/>
            <p:cNvSpPr/>
            <p:nvPr/>
          </p:nvSpPr>
          <p:spPr>
            <a:xfrm>
              <a:off x="14118039" y="1050250"/>
              <a:ext cx="31195" cy="29740"/>
            </a:xfrm>
            <a:custGeom>
              <a:avLst/>
              <a:gdLst/>
              <a:ahLst/>
              <a:cxnLst/>
              <a:rect l="l" t="t" r="r" b="b"/>
              <a:pathLst>
                <a:path w="1115" h="1063" extrusionOk="0">
                  <a:moveTo>
                    <a:pt x="558" y="0"/>
                  </a:moveTo>
                  <a:lnTo>
                    <a:pt x="406" y="405"/>
                  </a:lnTo>
                  <a:lnTo>
                    <a:pt x="1" y="405"/>
                  </a:lnTo>
                  <a:lnTo>
                    <a:pt x="330" y="658"/>
                  </a:lnTo>
                  <a:lnTo>
                    <a:pt x="203" y="1063"/>
                  </a:lnTo>
                  <a:lnTo>
                    <a:pt x="532" y="810"/>
                  </a:lnTo>
                  <a:lnTo>
                    <a:pt x="887" y="1063"/>
                  </a:lnTo>
                  <a:lnTo>
                    <a:pt x="887" y="1063"/>
                  </a:lnTo>
                  <a:lnTo>
                    <a:pt x="760" y="658"/>
                  </a:lnTo>
                  <a:lnTo>
                    <a:pt x="1114" y="430"/>
                  </a:lnTo>
                  <a:lnTo>
                    <a:pt x="684" y="405"/>
                  </a:lnTo>
                  <a:lnTo>
                    <a:pt x="558"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69"/>
            <p:cNvSpPr/>
            <p:nvPr/>
          </p:nvSpPr>
          <p:spPr>
            <a:xfrm>
              <a:off x="14190277" y="1070058"/>
              <a:ext cx="31167" cy="30467"/>
            </a:xfrm>
            <a:custGeom>
              <a:avLst/>
              <a:gdLst/>
              <a:ahLst/>
              <a:cxnLst/>
              <a:rect l="l" t="t" r="r" b="b"/>
              <a:pathLst>
                <a:path w="1114" h="1089" extrusionOk="0">
                  <a:moveTo>
                    <a:pt x="507" y="1"/>
                  </a:moveTo>
                  <a:lnTo>
                    <a:pt x="431" y="406"/>
                  </a:lnTo>
                  <a:lnTo>
                    <a:pt x="0" y="456"/>
                  </a:lnTo>
                  <a:lnTo>
                    <a:pt x="380" y="659"/>
                  </a:lnTo>
                  <a:lnTo>
                    <a:pt x="304" y="1089"/>
                  </a:lnTo>
                  <a:lnTo>
                    <a:pt x="608" y="785"/>
                  </a:lnTo>
                  <a:lnTo>
                    <a:pt x="987" y="988"/>
                  </a:lnTo>
                  <a:lnTo>
                    <a:pt x="810" y="608"/>
                  </a:lnTo>
                  <a:lnTo>
                    <a:pt x="1114" y="304"/>
                  </a:lnTo>
                  <a:lnTo>
                    <a:pt x="1114" y="304"/>
                  </a:lnTo>
                  <a:lnTo>
                    <a:pt x="684" y="380"/>
                  </a:lnTo>
                  <a:lnTo>
                    <a:pt x="507"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69"/>
            <p:cNvSpPr/>
            <p:nvPr/>
          </p:nvSpPr>
          <p:spPr>
            <a:xfrm>
              <a:off x="14205860" y="1116081"/>
              <a:ext cx="30467" cy="31195"/>
            </a:xfrm>
            <a:custGeom>
              <a:avLst/>
              <a:gdLst/>
              <a:ahLst/>
              <a:cxnLst/>
              <a:rect l="l" t="t" r="r" b="b"/>
              <a:pathLst>
                <a:path w="1089" h="1115" extrusionOk="0">
                  <a:moveTo>
                    <a:pt x="481" y="1"/>
                  </a:moveTo>
                  <a:lnTo>
                    <a:pt x="405" y="431"/>
                  </a:lnTo>
                  <a:lnTo>
                    <a:pt x="0" y="482"/>
                  </a:lnTo>
                  <a:lnTo>
                    <a:pt x="380" y="684"/>
                  </a:lnTo>
                  <a:lnTo>
                    <a:pt x="304" y="1114"/>
                  </a:lnTo>
                  <a:lnTo>
                    <a:pt x="608" y="811"/>
                  </a:lnTo>
                  <a:lnTo>
                    <a:pt x="987" y="1013"/>
                  </a:lnTo>
                  <a:lnTo>
                    <a:pt x="785" y="633"/>
                  </a:lnTo>
                  <a:lnTo>
                    <a:pt x="1088" y="330"/>
                  </a:lnTo>
                  <a:lnTo>
                    <a:pt x="683" y="380"/>
                  </a:lnTo>
                  <a:lnTo>
                    <a:pt x="481"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69"/>
            <p:cNvSpPr/>
            <p:nvPr/>
          </p:nvSpPr>
          <p:spPr>
            <a:xfrm>
              <a:off x="14218590" y="1164230"/>
              <a:ext cx="30467" cy="31195"/>
            </a:xfrm>
            <a:custGeom>
              <a:avLst/>
              <a:gdLst/>
              <a:ahLst/>
              <a:cxnLst/>
              <a:rect l="l" t="t" r="r" b="b"/>
              <a:pathLst>
                <a:path w="1089" h="1115" extrusionOk="0">
                  <a:moveTo>
                    <a:pt x="482" y="1"/>
                  </a:moveTo>
                  <a:lnTo>
                    <a:pt x="431" y="431"/>
                  </a:lnTo>
                  <a:lnTo>
                    <a:pt x="1" y="507"/>
                  </a:lnTo>
                  <a:lnTo>
                    <a:pt x="406" y="684"/>
                  </a:lnTo>
                  <a:lnTo>
                    <a:pt x="355" y="1114"/>
                  </a:lnTo>
                  <a:lnTo>
                    <a:pt x="633" y="785"/>
                  </a:lnTo>
                  <a:lnTo>
                    <a:pt x="1038" y="962"/>
                  </a:lnTo>
                  <a:lnTo>
                    <a:pt x="811" y="608"/>
                  </a:lnTo>
                  <a:lnTo>
                    <a:pt x="1089" y="279"/>
                  </a:lnTo>
                  <a:lnTo>
                    <a:pt x="684" y="380"/>
                  </a:lnTo>
                  <a:lnTo>
                    <a:pt x="4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69"/>
            <p:cNvSpPr/>
            <p:nvPr/>
          </p:nvSpPr>
          <p:spPr>
            <a:xfrm>
              <a:off x="14237699" y="1211680"/>
              <a:ext cx="30495" cy="31167"/>
            </a:xfrm>
            <a:custGeom>
              <a:avLst/>
              <a:gdLst/>
              <a:ahLst/>
              <a:cxnLst/>
              <a:rect l="l" t="t" r="r" b="b"/>
              <a:pathLst>
                <a:path w="1090" h="1114" extrusionOk="0">
                  <a:moveTo>
                    <a:pt x="457" y="0"/>
                  </a:moveTo>
                  <a:lnTo>
                    <a:pt x="406" y="430"/>
                  </a:lnTo>
                  <a:lnTo>
                    <a:pt x="1" y="532"/>
                  </a:lnTo>
                  <a:lnTo>
                    <a:pt x="406" y="684"/>
                  </a:lnTo>
                  <a:lnTo>
                    <a:pt x="381" y="1114"/>
                  </a:lnTo>
                  <a:lnTo>
                    <a:pt x="634" y="785"/>
                  </a:lnTo>
                  <a:lnTo>
                    <a:pt x="1039" y="937"/>
                  </a:lnTo>
                  <a:lnTo>
                    <a:pt x="1039" y="937"/>
                  </a:lnTo>
                  <a:lnTo>
                    <a:pt x="811" y="582"/>
                  </a:lnTo>
                  <a:lnTo>
                    <a:pt x="1089" y="253"/>
                  </a:lnTo>
                  <a:lnTo>
                    <a:pt x="1089" y="253"/>
                  </a:lnTo>
                  <a:lnTo>
                    <a:pt x="684" y="355"/>
                  </a:lnTo>
                  <a:lnTo>
                    <a:pt x="457"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69"/>
            <p:cNvSpPr/>
            <p:nvPr/>
          </p:nvSpPr>
          <p:spPr>
            <a:xfrm>
              <a:off x="14130097" y="1098371"/>
              <a:ext cx="31167" cy="29069"/>
            </a:xfrm>
            <a:custGeom>
              <a:avLst/>
              <a:gdLst/>
              <a:ahLst/>
              <a:cxnLst/>
              <a:rect l="l" t="t" r="r" b="b"/>
              <a:pathLst>
                <a:path w="1114" h="1039" extrusionOk="0">
                  <a:moveTo>
                    <a:pt x="557" y="1"/>
                  </a:moveTo>
                  <a:lnTo>
                    <a:pt x="430" y="406"/>
                  </a:lnTo>
                  <a:lnTo>
                    <a:pt x="0" y="406"/>
                  </a:lnTo>
                  <a:lnTo>
                    <a:pt x="354" y="634"/>
                  </a:lnTo>
                  <a:lnTo>
                    <a:pt x="228" y="1039"/>
                  </a:lnTo>
                  <a:lnTo>
                    <a:pt x="557" y="786"/>
                  </a:lnTo>
                  <a:lnTo>
                    <a:pt x="911" y="1039"/>
                  </a:lnTo>
                  <a:lnTo>
                    <a:pt x="759" y="634"/>
                  </a:lnTo>
                  <a:lnTo>
                    <a:pt x="1114" y="381"/>
                  </a:lnTo>
                  <a:lnTo>
                    <a:pt x="683" y="381"/>
                  </a:lnTo>
                  <a:lnTo>
                    <a:pt x="557"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69"/>
            <p:cNvSpPr/>
            <p:nvPr/>
          </p:nvSpPr>
          <p:spPr>
            <a:xfrm>
              <a:off x="14149206" y="1149374"/>
              <a:ext cx="30467" cy="30467"/>
            </a:xfrm>
            <a:custGeom>
              <a:avLst/>
              <a:gdLst/>
              <a:ahLst/>
              <a:cxnLst/>
              <a:rect l="l" t="t" r="r" b="b"/>
              <a:pathLst>
                <a:path w="1089" h="1089" extrusionOk="0">
                  <a:moveTo>
                    <a:pt x="532" y="0"/>
                  </a:moveTo>
                  <a:lnTo>
                    <a:pt x="405" y="405"/>
                  </a:lnTo>
                  <a:lnTo>
                    <a:pt x="0" y="430"/>
                  </a:lnTo>
                  <a:lnTo>
                    <a:pt x="355" y="658"/>
                  </a:lnTo>
                  <a:lnTo>
                    <a:pt x="254" y="1088"/>
                  </a:lnTo>
                  <a:lnTo>
                    <a:pt x="583" y="810"/>
                  </a:lnTo>
                  <a:lnTo>
                    <a:pt x="937" y="1038"/>
                  </a:lnTo>
                  <a:lnTo>
                    <a:pt x="785" y="633"/>
                  </a:lnTo>
                  <a:lnTo>
                    <a:pt x="1089" y="354"/>
                  </a:lnTo>
                  <a:lnTo>
                    <a:pt x="684" y="405"/>
                  </a:lnTo>
                  <a:lnTo>
                    <a:pt x="532"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69"/>
            <p:cNvSpPr/>
            <p:nvPr/>
          </p:nvSpPr>
          <p:spPr>
            <a:xfrm>
              <a:off x="14164789" y="1202476"/>
              <a:ext cx="30467" cy="31167"/>
            </a:xfrm>
            <a:custGeom>
              <a:avLst/>
              <a:gdLst/>
              <a:ahLst/>
              <a:cxnLst/>
              <a:rect l="l" t="t" r="r" b="b"/>
              <a:pathLst>
                <a:path w="1089" h="1114" extrusionOk="0">
                  <a:moveTo>
                    <a:pt x="481" y="0"/>
                  </a:moveTo>
                  <a:lnTo>
                    <a:pt x="405" y="430"/>
                  </a:lnTo>
                  <a:lnTo>
                    <a:pt x="0" y="481"/>
                  </a:lnTo>
                  <a:lnTo>
                    <a:pt x="380" y="684"/>
                  </a:lnTo>
                  <a:lnTo>
                    <a:pt x="304" y="1114"/>
                  </a:lnTo>
                  <a:lnTo>
                    <a:pt x="608" y="810"/>
                  </a:lnTo>
                  <a:lnTo>
                    <a:pt x="987" y="1013"/>
                  </a:lnTo>
                  <a:lnTo>
                    <a:pt x="785" y="633"/>
                  </a:lnTo>
                  <a:lnTo>
                    <a:pt x="1089" y="329"/>
                  </a:lnTo>
                  <a:lnTo>
                    <a:pt x="684" y="380"/>
                  </a:lnTo>
                  <a:lnTo>
                    <a:pt x="481"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69"/>
            <p:cNvSpPr/>
            <p:nvPr/>
          </p:nvSpPr>
          <p:spPr>
            <a:xfrm>
              <a:off x="14185325" y="1255577"/>
              <a:ext cx="30467" cy="31167"/>
            </a:xfrm>
            <a:custGeom>
              <a:avLst/>
              <a:gdLst/>
              <a:ahLst/>
              <a:cxnLst/>
              <a:rect l="l" t="t" r="r" b="b"/>
              <a:pathLst>
                <a:path w="1089" h="1114" extrusionOk="0">
                  <a:moveTo>
                    <a:pt x="456" y="0"/>
                  </a:moveTo>
                  <a:lnTo>
                    <a:pt x="405" y="431"/>
                  </a:lnTo>
                  <a:lnTo>
                    <a:pt x="0" y="532"/>
                  </a:lnTo>
                  <a:lnTo>
                    <a:pt x="405" y="684"/>
                  </a:lnTo>
                  <a:lnTo>
                    <a:pt x="355" y="1114"/>
                  </a:lnTo>
                  <a:lnTo>
                    <a:pt x="633" y="785"/>
                  </a:lnTo>
                  <a:lnTo>
                    <a:pt x="1038" y="962"/>
                  </a:lnTo>
                  <a:lnTo>
                    <a:pt x="810" y="608"/>
                  </a:lnTo>
                  <a:lnTo>
                    <a:pt x="1088" y="279"/>
                  </a:lnTo>
                  <a:lnTo>
                    <a:pt x="684" y="380"/>
                  </a:lnTo>
                  <a:lnTo>
                    <a:pt x="45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69"/>
            <p:cNvSpPr/>
            <p:nvPr/>
          </p:nvSpPr>
          <p:spPr>
            <a:xfrm>
              <a:off x="14402682" y="982964"/>
              <a:ext cx="31195" cy="30495"/>
            </a:xfrm>
            <a:custGeom>
              <a:avLst/>
              <a:gdLst/>
              <a:ahLst/>
              <a:cxnLst/>
              <a:rect l="l" t="t" r="r" b="b"/>
              <a:pathLst>
                <a:path w="1115" h="1090" extrusionOk="0">
                  <a:moveTo>
                    <a:pt x="304" y="1"/>
                  </a:moveTo>
                  <a:lnTo>
                    <a:pt x="380" y="406"/>
                  </a:lnTo>
                  <a:lnTo>
                    <a:pt x="1" y="608"/>
                  </a:lnTo>
                  <a:lnTo>
                    <a:pt x="431" y="659"/>
                  </a:lnTo>
                  <a:lnTo>
                    <a:pt x="507" y="1089"/>
                  </a:lnTo>
                  <a:lnTo>
                    <a:pt x="684" y="709"/>
                  </a:lnTo>
                  <a:lnTo>
                    <a:pt x="1114" y="785"/>
                  </a:lnTo>
                  <a:lnTo>
                    <a:pt x="811" y="482"/>
                  </a:lnTo>
                  <a:lnTo>
                    <a:pt x="988" y="102"/>
                  </a:lnTo>
                  <a:lnTo>
                    <a:pt x="608" y="279"/>
                  </a:lnTo>
                  <a:lnTo>
                    <a:pt x="304"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69"/>
            <p:cNvSpPr/>
            <p:nvPr/>
          </p:nvSpPr>
          <p:spPr>
            <a:xfrm>
              <a:off x="14421091" y="1026161"/>
              <a:ext cx="30467" cy="31195"/>
            </a:xfrm>
            <a:custGeom>
              <a:avLst/>
              <a:gdLst/>
              <a:ahLst/>
              <a:cxnLst/>
              <a:rect l="l" t="t" r="r" b="b"/>
              <a:pathLst>
                <a:path w="1089" h="1115" extrusionOk="0">
                  <a:moveTo>
                    <a:pt x="304" y="1"/>
                  </a:moveTo>
                  <a:lnTo>
                    <a:pt x="380" y="431"/>
                  </a:lnTo>
                  <a:lnTo>
                    <a:pt x="1" y="608"/>
                  </a:lnTo>
                  <a:lnTo>
                    <a:pt x="431" y="684"/>
                  </a:lnTo>
                  <a:lnTo>
                    <a:pt x="482" y="1114"/>
                  </a:lnTo>
                  <a:lnTo>
                    <a:pt x="684" y="735"/>
                  </a:lnTo>
                  <a:lnTo>
                    <a:pt x="1089" y="785"/>
                  </a:lnTo>
                  <a:lnTo>
                    <a:pt x="811" y="481"/>
                  </a:lnTo>
                  <a:lnTo>
                    <a:pt x="988" y="102"/>
                  </a:lnTo>
                  <a:lnTo>
                    <a:pt x="608" y="304"/>
                  </a:lnTo>
                  <a:lnTo>
                    <a:pt x="304"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69"/>
            <p:cNvSpPr/>
            <p:nvPr/>
          </p:nvSpPr>
          <p:spPr>
            <a:xfrm>
              <a:off x="14440927" y="1067932"/>
              <a:ext cx="30467" cy="30467"/>
            </a:xfrm>
            <a:custGeom>
              <a:avLst/>
              <a:gdLst/>
              <a:ahLst/>
              <a:cxnLst/>
              <a:rect l="l" t="t" r="r" b="b"/>
              <a:pathLst>
                <a:path w="1089" h="1089" extrusionOk="0">
                  <a:moveTo>
                    <a:pt x="355" y="1"/>
                  </a:moveTo>
                  <a:lnTo>
                    <a:pt x="405" y="406"/>
                  </a:lnTo>
                  <a:lnTo>
                    <a:pt x="0" y="583"/>
                  </a:lnTo>
                  <a:lnTo>
                    <a:pt x="431" y="684"/>
                  </a:lnTo>
                  <a:lnTo>
                    <a:pt x="481" y="1089"/>
                  </a:lnTo>
                  <a:lnTo>
                    <a:pt x="684" y="735"/>
                  </a:lnTo>
                  <a:lnTo>
                    <a:pt x="1089" y="811"/>
                  </a:lnTo>
                  <a:lnTo>
                    <a:pt x="810" y="507"/>
                  </a:lnTo>
                  <a:lnTo>
                    <a:pt x="1013" y="127"/>
                  </a:lnTo>
                  <a:lnTo>
                    <a:pt x="633" y="304"/>
                  </a:lnTo>
                  <a:lnTo>
                    <a:pt x="355"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69"/>
            <p:cNvSpPr/>
            <p:nvPr/>
          </p:nvSpPr>
          <p:spPr>
            <a:xfrm>
              <a:off x="14328346" y="1012704"/>
              <a:ext cx="29768" cy="31195"/>
            </a:xfrm>
            <a:custGeom>
              <a:avLst/>
              <a:gdLst/>
              <a:ahLst/>
              <a:cxnLst/>
              <a:rect l="l" t="t" r="r" b="b"/>
              <a:pathLst>
                <a:path w="1064" h="1115" extrusionOk="0">
                  <a:moveTo>
                    <a:pt x="405" y="1"/>
                  </a:moveTo>
                  <a:lnTo>
                    <a:pt x="405" y="431"/>
                  </a:lnTo>
                  <a:lnTo>
                    <a:pt x="0" y="558"/>
                  </a:lnTo>
                  <a:lnTo>
                    <a:pt x="405" y="684"/>
                  </a:lnTo>
                  <a:lnTo>
                    <a:pt x="405" y="1114"/>
                  </a:lnTo>
                  <a:lnTo>
                    <a:pt x="658" y="785"/>
                  </a:lnTo>
                  <a:lnTo>
                    <a:pt x="1063" y="912"/>
                  </a:lnTo>
                  <a:lnTo>
                    <a:pt x="1063" y="912"/>
                  </a:lnTo>
                  <a:lnTo>
                    <a:pt x="810" y="558"/>
                  </a:lnTo>
                  <a:lnTo>
                    <a:pt x="1063" y="203"/>
                  </a:lnTo>
                  <a:lnTo>
                    <a:pt x="1063" y="203"/>
                  </a:lnTo>
                  <a:lnTo>
                    <a:pt x="658" y="355"/>
                  </a:lnTo>
                  <a:lnTo>
                    <a:pt x="405"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69"/>
            <p:cNvSpPr/>
            <p:nvPr/>
          </p:nvSpPr>
          <p:spPr>
            <a:xfrm>
              <a:off x="14377894" y="1018384"/>
              <a:ext cx="29768" cy="31167"/>
            </a:xfrm>
            <a:custGeom>
              <a:avLst/>
              <a:gdLst/>
              <a:ahLst/>
              <a:cxnLst/>
              <a:rect l="l" t="t" r="r" b="b"/>
              <a:pathLst>
                <a:path w="1064" h="1114" extrusionOk="0">
                  <a:moveTo>
                    <a:pt x="355" y="0"/>
                  </a:moveTo>
                  <a:lnTo>
                    <a:pt x="381" y="430"/>
                  </a:lnTo>
                  <a:lnTo>
                    <a:pt x="1" y="608"/>
                  </a:lnTo>
                  <a:lnTo>
                    <a:pt x="406" y="684"/>
                  </a:lnTo>
                  <a:lnTo>
                    <a:pt x="431" y="1114"/>
                  </a:lnTo>
                  <a:lnTo>
                    <a:pt x="659" y="759"/>
                  </a:lnTo>
                  <a:lnTo>
                    <a:pt x="1064" y="861"/>
                  </a:lnTo>
                  <a:lnTo>
                    <a:pt x="785" y="532"/>
                  </a:lnTo>
                  <a:lnTo>
                    <a:pt x="1013" y="152"/>
                  </a:lnTo>
                  <a:lnTo>
                    <a:pt x="1013" y="152"/>
                  </a:lnTo>
                  <a:lnTo>
                    <a:pt x="634" y="329"/>
                  </a:lnTo>
                  <a:lnTo>
                    <a:pt x="355"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69"/>
            <p:cNvSpPr/>
            <p:nvPr/>
          </p:nvSpPr>
          <p:spPr>
            <a:xfrm>
              <a:off x="14396303" y="1062280"/>
              <a:ext cx="30495" cy="31167"/>
            </a:xfrm>
            <a:custGeom>
              <a:avLst/>
              <a:gdLst/>
              <a:ahLst/>
              <a:cxnLst/>
              <a:rect l="l" t="t" r="r" b="b"/>
              <a:pathLst>
                <a:path w="1090" h="1114" extrusionOk="0">
                  <a:moveTo>
                    <a:pt x="355" y="0"/>
                  </a:moveTo>
                  <a:lnTo>
                    <a:pt x="406" y="431"/>
                  </a:lnTo>
                  <a:lnTo>
                    <a:pt x="1" y="582"/>
                  </a:lnTo>
                  <a:lnTo>
                    <a:pt x="406" y="684"/>
                  </a:lnTo>
                  <a:lnTo>
                    <a:pt x="456" y="1114"/>
                  </a:lnTo>
                  <a:lnTo>
                    <a:pt x="684" y="760"/>
                  </a:lnTo>
                  <a:lnTo>
                    <a:pt x="1089" y="835"/>
                  </a:lnTo>
                  <a:lnTo>
                    <a:pt x="811" y="532"/>
                  </a:lnTo>
                  <a:lnTo>
                    <a:pt x="1039" y="152"/>
                  </a:lnTo>
                  <a:lnTo>
                    <a:pt x="634" y="329"/>
                  </a:lnTo>
                  <a:lnTo>
                    <a:pt x="355"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69"/>
            <p:cNvSpPr/>
            <p:nvPr/>
          </p:nvSpPr>
          <p:spPr>
            <a:xfrm>
              <a:off x="14415440" y="1104051"/>
              <a:ext cx="30467" cy="31167"/>
            </a:xfrm>
            <a:custGeom>
              <a:avLst/>
              <a:gdLst/>
              <a:ahLst/>
              <a:cxnLst/>
              <a:rect l="l" t="t" r="r" b="b"/>
              <a:pathLst>
                <a:path w="1089" h="1114" extrusionOk="0">
                  <a:moveTo>
                    <a:pt x="380" y="0"/>
                  </a:moveTo>
                  <a:lnTo>
                    <a:pt x="405" y="431"/>
                  </a:lnTo>
                  <a:lnTo>
                    <a:pt x="0" y="583"/>
                  </a:lnTo>
                  <a:lnTo>
                    <a:pt x="430" y="684"/>
                  </a:lnTo>
                  <a:lnTo>
                    <a:pt x="456" y="1114"/>
                  </a:lnTo>
                  <a:lnTo>
                    <a:pt x="684" y="734"/>
                  </a:lnTo>
                  <a:lnTo>
                    <a:pt x="1088" y="836"/>
                  </a:lnTo>
                  <a:lnTo>
                    <a:pt x="1088" y="836"/>
                  </a:lnTo>
                  <a:lnTo>
                    <a:pt x="810" y="507"/>
                  </a:lnTo>
                  <a:lnTo>
                    <a:pt x="1038" y="152"/>
                  </a:lnTo>
                  <a:lnTo>
                    <a:pt x="658" y="329"/>
                  </a:lnTo>
                  <a:lnTo>
                    <a:pt x="380"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69"/>
            <p:cNvSpPr/>
            <p:nvPr/>
          </p:nvSpPr>
          <p:spPr>
            <a:xfrm>
              <a:off x="14438801" y="1144394"/>
              <a:ext cx="30467" cy="31195"/>
            </a:xfrm>
            <a:custGeom>
              <a:avLst/>
              <a:gdLst/>
              <a:ahLst/>
              <a:cxnLst/>
              <a:rect l="l" t="t" r="r" b="b"/>
              <a:pathLst>
                <a:path w="1089" h="1115" extrusionOk="0">
                  <a:moveTo>
                    <a:pt x="355" y="1"/>
                  </a:moveTo>
                  <a:lnTo>
                    <a:pt x="405" y="431"/>
                  </a:lnTo>
                  <a:lnTo>
                    <a:pt x="0" y="583"/>
                  </a:lnTo>
                  <a:lnTo>
                    <a:pt x="405" y="684"/>
                  </a:lnTo>
                  <a:lnTo>
                    <a:pt x="456" y="1115"/>
                  </a:lnTo>
                  <a:lnTo>
                    <a:pt x="684" y="760"/>
                  </a:lnTo>
                  <a:lnTo>
                    <a:pt x="1089" y="836"/>
                  </a:lnTo>
                  <a:lnTo>
                    <a:pt x="810" y="532"/>
                  </a:lnTo>
                  <a:lnTo>
                    <a:pt x="1038" y="153"/>
                  </a:lnTo>
                  <a:lnTo>
                    <a:pt x="1038" y="153"/>
                  </a:lnTo>
                  <a:lnTo>
                    <a:pt x="633" y="330"/>
                  </a:lnTo>
                  <a:lnTo>
                    <a:pt x="355"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69"/>
            <p:cNvSpPr/>
            <p:nvPr/>
          </p:nvSpPr>
          <p:spPr>
            <a:xfrm>
              <a:off x="14346055" y="1056601"/>
              <a:ext cx="29740" cy="31195"/>
            </a:xfrm>
            <a:custGeom>
              <a:avLst/>
              <a:gdLst/>
              <a:ahLst/>
              <a:cxnLst/>
              <a:rect l="l" t="t" r="r" b="b"/>
              <a:pathLst>
                <a:path w="1063" h="1115" extrusionOk="0">
                  <a:moveTo>
                    <a:pt x="405" y="1"/>
                  </a:moveTo>
                  <a:lnTo>
                    <a:pt x="405" y="431"/>
                  </a:lnTo>
                  <a:lnTo>
                    <a:pt x="0" y="558"/>
                  </a:lnTo>
                  <a:lnTo>
                    <a:pt x="405" y="684"/>
                  </a:lnTo>
                  <a:lnTo>
                    <a:pt x="430" y="1114"/>
                  </a:lnTo>
                  <a:lnTo>
                    <a:pt x="658" y="760"/>
                  </a:lnTo>
                  <a:lnTo>
                    <a:pt x="1063" y="887"/>
                  </a:lnTo>
                  <a:lnTo>
                    <a:pt x="1063" y="887"/>
                  </a:lnTo>
                  <a:lnTo>
                    <a:pt x="810" y="532"/>
                  </a:lnTo>
                  <a:lnTo>
                    <a:pt x="1063" y="203"/>
                  </a:lnTo>
                  <a:lnTo>
                    <a:pt x="658" y="330"/>
                  </a:lnTo>
                  <a:lnTo>
                    <a:pt x="405"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69"/>
            <p:cNvSpPr/>
            <p:nvPr/>
          </p:nvSpPr>
          <p:spPr>
            <a:xfrm>
              <a:off x="14384273" y="1140170"/>
              <a:ext cx="30467" cy="31167"/>
            </a:xfrm>
            <a:custGeom>
              <a:avLst/>
              <a:gdLst/>
              <a:ahLst/>
              <a:cxnLst/>
              <a:rect l="l" t="t" r="r" b="b"/>
              <a:pathLst>
                <a:path w="1089" h="1114" extrusionOk="0">
                  <a:moveTo>
                    <a:pt x="406" y="0"/>
                  </a:moveTo>
                  <a:lnTo>
                    <a:pt x="406" y="430"/>
                  </a:lnTo>
                  <a:lnTo>
                    <a:pt x="1" y="557"/>
                  </a:lnTo>
                  <a:lnTo>
                    <a:pt x="431" y="683"/>
                  </a:lnTo>
                  <a:lnTo>
                    <a:pt x="431" y="1114"/>
                  </a:lnTo>
                  <a:lnTo>
                    <a:pt x="684" y="759"/>
                  </a:lnTo>
                  <a:lnTo>
                    <a:pt x="1089" y="886"/>
                  </a:lnTo>
                  <a:lnTo>
                    <a:pt x="836" y="557"/>
                  </a:lnTo>
                  <a:lnTo>
                    <a:pt x="1064" y="203"/>
                  </a:lnTo>
                  <a:lnTo>
                    <a:pt x="1064" y="203"/>
                  </a:lnTo>
                  <a:lnTo>
                    <a:pt x="659" y="329"/>
                  </a:lnTo>
                  <a:lnTo>
                    <a:pt x="40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69"/>
            <p:cNvSpPr/>
            <p:nvPr/>
          </p:nvSpPr>
          <p:spPr>
            <a:xfrm>
              <a:off x="14403381" y="1181940"/>
              <a:ext cx="29768" cy="31167"/>
            </a:xfrm>
            <a:custGeom>
              <a:avLst/>
              <a:gdLst/>
              <a:ahLst/>
              <a:cxnLst/>
              <a:rect l="l" t="t" r="r" b="b"/>
              <a:pathLst>
                <a:path w="1064" h="1114" extrusionOk="0">
                  <a:moveTo>
                    <a:pt x="406" y="0"/>
                  </a:moveTo>
                  <a:lnTo>
                    <a:pt x="406" y="405"/>
                  </a:lnTo>
                  <a:lnTo>
                    <a:pt x="1" y="557"/>
                  </a:lnTo>
                  <a:lnTo>
                    <a:pt x="406" y="684"/>
                  </a:lnTo>
                  <a:lnTo>
                    <a:pt x="406" y="1114"/>
                  </a:lnTo>
                  <a:lnTo>
                    <a:pt x="659" y="760"/>
                  </a:lnTo>
                  <a:lnTo>
                    <a:pt x="1064" y="886"/>
                  </a:lnTo>
                  <a:lnTo>
                    <a:pt x="811" y="557"/>
                  </a:lnTo>
                  <a:lnTo>
                    <a:pt x="1064" y="203"/>
                  </a:lnTo>
                  <a:lnTo>
                    <a:pt x="659" y="329"/>
                  </a:lnTo>
                  <a:lnTo>
                    <a:pt x="40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69"/>
            <p:cNvSpPr/>
            <p:nvPr/>
          </p:nvSpPr>
          <p:spPr>
            <a:xfrm>
              <a:off x="14365164" y="1098371"/>
              <a:ext cx="29768" cy="31195"/>
            </a:xfrm>
            <a:custGeom>
              <a:avLst/>
              <a:gdLst/>
              <a:ahLst/>
              <a:cxnLst/>
              <a:rect l="l" t="t" r="r" b="b"/>
              <a:pathLst>
                <a:path w="1064" h="1115" extrusionOk="0">
                  <a:moveTo>
                    <a:pt x="380" y="1"/>
                  </a:moveTo>
                  <a:lnTo>
                    <a:pt x="380" y="431"/>
                  </a:lnTo>
                  <a:lnTo>
                    <a:pt x="0" y="583"/>
                  </a:lnTo>
                  <a:lnTo>
                    <a:pt x="405" y="710"/>
                  </a:lnTo>
                  <a:lnTo>
                    <a:pt x="405" y="1115"/>
                  </a:lnTo>
                  <a:lnTo>
                    <a:pt x="658" y="760"/>
                  </a:lnTo>
                  <a:lnTo>
                    <a:pt x="1063" y="887"/>
                  </a:lnTo>
                  <a:lnTo>
                    <a:pt x="810" y="558"/>
                  </a:lnTo>
                  <a:lnTo>
                    <a:pt x="1038" y="203"/>
                  </a:lnTo>
                  <a:lnTo>
                    <a:pt x="633" y="355"/>
                  </a:lnTo>
                  <a:lnTo>
                    <a:pt x="380"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69"/>
            <p:cNvSpPr/>
            <p:nvPr/>
          </p:nvSpPr>
          <p:spPr>
            <a:xfrm>
              <a:off x="14237699" y="1040318"/>
              <a:ext cx="30495" cy="31195"/>
            </a:xfrm>
            <a:custGeom>
              <a:avLst/>
              <a:gdLst/>
              <a:ahLst/>
              <a:cxnLst/>
              <a:rect l="l" t="t" r="r" b="b"/>
              <a:pathLst>
                <a:path w="1090" h="1115" extrusionOk="0">
                  <a:moveTo>
                    <a:pt x="482" y="1"/>
                  </a:moveTo>
                  <a:lnTo>
                    <a:pt x="431" y="431"/>
                  </a:lnTo>
                  <a:lnTo>
                    <a:pt x="1" y="507"/>
                  </a:lnTo>
                  <a:lnTo>
                    <a:pt x="406" y="684"/>
                  </a:lnTo>
                  <a:lnTo>
                    <a:pt x="355" y="1114"/>
                  </a:lnTo>
                  <a:lnTo>
                    <a:pt x="634" y="785"/>
                  </a:lnTo>
                  <a:lnTo>
                    <a:pt x="1013" y="962"/>
                  </a:lnTo>
                  <a:lnTo>
                    <a:pt x="811" y="608"/>
                  </a:lnTo>
                  <a:lnTo>
                    <a:pt x="1089" y="279"/>
                  </a:lnTo>
                  <a:lnTo>
                    <a:pt x="684" y="380"/>
                  </a:lnTo>
                  <a:lnTo>
                    <a:pt x="4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69"/>
            <p:cNvSpPr/>
            <p:nvPr/>
          </p:nvSpPr>
          <p:spPr>
            <a:xfrm>
              <a:off x="14295780" y="1048124"/>
              <a:ext cx="30467" cy="31167"/>
            </a:xfrm>
            <a:custGeom>
              <a:avLst/>
              <a:gdLst/>
              <a:ahLst/>
              <a:cxnLst/>
              <a:rect l="l" t="t" r="r" b="b"/>
              <a:pathLst>
                <a:path w="1089" h="1114" extrusionOk="0">
                  <a:moveTo>
                    <a:pt x="456" y="0"/>
                  </a:moveTo>
                  <a:lnTo>
                    <a:pt x="430" y="430"/>
                  </a:lnTo>
                  <a:lnTo>
                    <a:pt x="0" y="532"/>
                  </a:lnTo>
                  <a:lnTo>
                    <a:pt x="405" y="683"/>
                  </a:lnTo>
                  <a:lnTo>
                    <a:pt x="380" y="1114"/>
                  </a:lnTo>
                  <a:lnTo>
                    <a:pt x="658" y="785"/>
                  </a:lnTo>
                  <a:lnTo>
                    <a:pt x="1063" y="937"/>
                  </a:lnTo>
                  <a:lnTo>
                    <a:pt x="835" y="582"/>
                  </a:lnTo>
                  <a:lnTo>
                    <a:pt x="1088" y="253"/>
                  </a:lnTo>
                  <a:lnTo>
                    <a:pt x="684" y="354"/>
                  </a:lnTo>
                  <a:lnTo>
                    <a:pt x="45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69"/>
            <p:cNvSpPr/>
            <p:nvPr/>
          </p:nvSpPr>
          <p:spPr>
            <a:xfrm>
              <a:off x="14307111" y="1093419"/>
              <a:ext cx="29768" cy="31195"/>
            </a:xfrm>
            <a:custGeom>
              <a:avLst/>
              <a:gdLst/>
              <a:ahLst/>
              <a:cxnLst/>
              <a:rect l="l" t="t" r="r" b="b"/>
              <a:pathLst>
                <a:path w="1064" h="1115" extrusionOk="0">
                  <a:moveTo>
                    <a:pt x="430" y="1"/>
                  </a:moveTo>
                  <a:lnTo>
                    <a:pt x="405" y="431"/>
                  </a:lnTo>
                  <a:lnTo>
                    <a:pt x="0" y="532"/>
                  </a:lnTo>
                  <a:lnTo>
                    <a:pt x="380" y="684"/>
                  </a:lnTo>
                  <a:lnTo>
                    <a:pt x="380" y="1114"/>
                  </a:lnTo>
                  <a:lnTo>
                    <a:pt x="633" y="785"/>
                  </a:lnTo>
                  <a:lnTo>
                    <a:pt x="1038" y="937"/>
                  </a:lnTo>
                  <a:lnTo>
                    <a:pt x="785" y="583"/>
                  </a:lnTo>
                  <a:lnTo>
                    <a:pt x="1063" y="254"/>
                  </a:lnTo>
                  <a:lnTo>
                    <a:pt x="658" y="355"/>
                  </a:lnTo>
                  <a:lnTo>
                    <a:pt x="430"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69"/>
            <p:cNvSpPr/>
            <p:nvPr/>
          </p:nvSpPr>
          <p:spPr>
            <a:xfrm>
              <a:off x="14324093" y="1136617"/>
              <a:ext cx="29768" cy="31195"/>
            </a:xfrm>
            <a:custGeom>
              <a:avLst/>
              <a:gdLst/>
              <a:ahLst/>
              <a:cxnLst/>
              <a:rect l="l" t="t" r="r" b="b"/>
              <a:pathLst>
                <a:path w="1064" h="1115" extrusionOk="0">
                  <a:moveTo>
                    <a:pt x="431" y="1"/>
                  </a:moveTo>
                  <a:lnTo>
                    <a:pt x="405" y="431"/>
                  </a:lnTo>
                  <a:lnTo>
                    <a:pt x="1" y="557"/>
                  </a:lnTo>
                  <a:lnTo>
                    <a:pt x="405" y="684"/>
                  </a:lnTo>
                  <a:lnTo>
                    <a:pt x="405" y="1114"/>
                  </a:lnTo>
                  <a:lnTo>
                    <a:pt x="659" y="785"/>
                  </a:lnTo>
                  <a:lnTo>
                    <a:pt x="1063" y="912"/>
                  </a:lnTo>
                  <a:lnTo>
                    <a:pt x="810" y="557"/>
                  </a:lnTo>
                  <a:lnTo>
                    <a:pt x="1063" y="228"/>
                  </a:lnTo>
                  <a:lnTo>
                    <a:pt x="1063" y="228"/>
                  </a:lnTo>
                  <a:lnTo>
                    <a:pt x="659" y="355"/>
                  </a:lnTo>
                  <a:lnTo>
                    <a:pt x="431"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69"/>
            <p:cNvSpPr/>
            <p:nvPr/>
          </p:nvSpPr>
          <p:spPr>
            <a:xfrm>
              <a:off x="14343929" y="1179814"/>
              <a:ext cx="30467" cy="30467"/>
            </a:xfrm>
            <a:custGeom>
              <a:avLst/>
              <a:gdLst/>
              <a:ahLst/>
              <a:cxnLst/>
              <a:rect l="l" t="t" r="r" b="b"/>
              <a:pathLst>
                <a:path w="1089" h="1089" extrusionOk="0">
                  <a:moveTo>
                    <a:pt x="405" y="0"/>
                  </a:moveTo>
                  <a:lnTo>
                    <a:pt x="405" y="405"/>
                  </a:lnTo>
                  <a:lnTo>
                    <a:pt x="0" y="557"/>
                  </a:lnTo>
                  <a:lnTo>
                    <a:pt x="430" y="684"/>
                  </a:lnTo>
                  <a:lnTo>
                    <a:pt x="430" y="1089"/>
                  </a:lnTo>
                  <a:lnTo>
                    <a:pt x="683" y="760"/>
                  </a:lnTo>
                  <a:lnTo>
                    <a:pt x="1088" y="861"/>
                  </a:lnTo>
                  <a:lnTo>
                    <a:pt x="810" y="532"/>
                  </a:lnTo>
                  <a:lnTo>
                    <a:pt x="1063" y="178"/>
                  </a:lnTo>
                  <a:lnTo>
                    <a:pt x="658" y="329"/>
                  </a:lnTo>
                  <a:lnTo>
                    <a:pt x="405"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69"/>
            <p:cNvSpPr/>
            <p:nvPr/>
          </p:nvSpPr>
          <p:spPr>
            <a:xfrm>
              <a:off x="14251156" y="1082816"/>
              <a:ext cx="30495" cy="30467"/>
            </a:xfrm>
            <a:custGeom>
              <a:avLst/>
              <a:gdLst/>
              <a:ahLst/>
              <a:cxnLst/>
              <a:rect l="l" t="t" r="r" b="b"/>
              <a:pathLst>
                <a:path w="1090" h="1089" extrusionOk="0">
                  <a:moveTo>
                    <a:pt x="456" y="0"/>
                  </a:moveTo>
                  <a:lnTo>
                    <a:pt x="406" y="405"/>
                  </a:lnTo>
                  <a:lnTo>
                    <a:pt x="1" y="506"/>
                  </a:lnTo>
                  <a:lnTo>
                    <a:pt x="380" y="684"/>
                  </a:lnTo>
                  <a:lnTo>
                    <a:pt x="330" y="1088"/>
                  </a:lnTo>
                  <a:lnTo>
                    <a:pt x="608" y="785"/>
                  </a:lnTo>
                  <a:lnTo>
                    <a:pt x="1013" y="962"/>
                  </a:lnTo>
                  <a:lnTo>
                    <a:pt x="1013" y="962"/>
                  </a:lnTo>
                  <a:lnTo>
                    <a:pt x="811" y="582"/>
                  </a:lnTo>
                  <a:lnTo>
                    <a:pt x="1089" y="279"/>
                  </a:lnTo>
                  <a:lnTo>
                    <a:pt x="659" y="355"/>
                  </a:lnTo>
                  <a:lnTo>
                    <a:pt x="456"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69"/>
            <p:cNvSpPr/>
            <p:nvPr/>
          </p:nvSpPr>
          <p:spPr>
            <a:xfrm>
              <a:off x="14261787" y="1128839"/>
              <a:ext cx="30467" cy="31167"/>
            </a:xfrm>
            <a:custGeom>
              <a:avLst/>
              <a:gdLst/>
              <a:ahLst/>
              <a:cxnLst/>
              <a:rect l="l" t="t" r="r" b="b"/>
              <a:pathLst>
                <a:path w="1089" h="1114" extrusionOk="0">
                  <a:moveTo>
                    <a:pt x="431" y="0"/>
                  </a:moveTo>
                  <a:lnTo>
                    <a:pt x="405" y="430"/>
                  </a:lnTo>
                  <a:lnTo>
                    <a:pt x="0" y="532"/>
                  </a:lnTo>
                  <a:lnTo>
                    <a:pt x="380" y="684"/>
                  </a:lnTo>
                  <a:lnTo>
                    <a:pt x="355" y="1114"/>
                  </a:lnTo>
                  <a:lnTo>
                    <a:pt x="633" y="785"/>
                  </a:lnTo>
                  <a:lnTo>
                    <a:pt x="1038" y="962"/>
                  </a:lnTo>
                  <a:lnTo>
                    <a:pt x="810" y="582"/>
                  </a:lnTo>
                  <a:lnTo>
                    <a:pt x="1089" y="253"/>
                  </a:lnTo>
                  <a:lnTo>
                    <a:pt x="658" y="355"/>
                  </a:lnTo>
                  <a:lnTo>
                    <a:pt x="431"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69"/>
            <p:cNvSpPr/>
            <p:nvPr/>
          </p:nvSpPr>
          <p:spPr>
            <a:xfrm>
              <a:off x="14276643" y="1174134"/>
              <a:ext cx="30495" cy="31195"/>
            </a:xfrm>
            <a:custGeom>
              <a:avLst/>
              <a:gdLst/>
              <a:ahLst/>
              <a:cxnLst/>
              <a:rect l="l" t="t" r="r" b="b"/>
              <a:pathLst>
                <a:path w="1090" h="1115" extrusionOk="0">
                  <a:moveTo>
                    <a:pt x="431" y="1"/>
                  </a:moveTo>
                  <a:lnTo>
                    <a:pt x="406" y="406"/>
                  </a:lnTo>
                  <a:lnTo>
                    <a:pt x="1" y="532"/>
                  </a:lnTo>
                  <a:lnTo>
                    <a:pt x="406" y="684"/>
                  </a:lnTo>
                  <a:lnTo>
                    <a:pt x="381" y="1114"/>
                  </a:lnTo>
                  <a:lnTo>
                    <a:pt x="659" y="785"/>
                  </a:lnTo>
                  <a:lnTo>
                    <a:pt x="1039" y="912"/>
                  </a:lnTo>
                  <a:lnTo>
                    <a:pt x="1039" y="912"/>
                  </a:lnTo>
                  <a:lnTo>
                    <a:pt x="811" y="558"/>
                  </a:lnTo>
                  <a:lnTo>
                    <a:pt x="1089" y="229"/>
                  </a:lnTo>
                  <a:lnTo>
                    <a:pt x="659" y="355"/>
                  </a:lnTo>
                  <a:lnTo>
                    <a:pt x="431"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69"/>
            <p:cNvSpPr/>
            <p:nvPr/>
          </p:nvSpPr>
          <p:spPr>
            <a:xfrm>
              <a:off x="14295052" y="1219458"/>
              <a:ext cx="29768" cy="31195"/>
            </a:xfrm>
            <a:custGeom>
              <a:avLst/>
              <a:gdLst/>
              <a:ahLst/>
              <a:cxnLst/>
              <a:rect l="l" t="t" r="r" b="b"/>
              <a:pathLst>
                <a:path w="1064" h="1115" extrusionOk="0">
                  <a:moveTo>
                    <a:pt x="406" y="1"/>
                  </a:moveTo>
                  <a:lnTo>
                    <a:pt x="406" y="431"/>
                  </a:lnTo>
                  <a:lnTo>
                    <a:pt x="1" y="557"/>
                  </a:lnTo>
                  <a:lnTo>
                    <a:pt x="406" y="709"/>
                  </a:lnTo>
                  <a:lnTo>
                    <a:pt x="381" y="1114"/>
                  </a:lnTo>
                  <a:lnTo>
                    <a:pt x="659" y="785"/>
                  </a:lnTo>
                  <a:lnTo>
                    <a:pt x="1064" y="912"/>
                  </a:lnTo>
                  <a:lnTo>
                    <a:pt x="811" y="583"/>
                  </a:lnTo>
                  <a:lnTo>
                    <a:pt x="1064" y="228"/>
                  </a:lnTo>
                  <a:lnTo>
                    <a:pt x="659" y="355"/>
                  </a:lnTo>
                  <a:lnTo>
                    <a:pt x="406"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69"/>
            <p:cNvSpPr/>
            <p:nvPr/>
          </p:nvSpPr>
          <p:spPr>
            <a:xfrm>
              <a:off x="14471367" y="1105478"/>
              <a:ext cx="31195" cy="31167"/>
            </a:xfrm>
            <a:custGeom>
              <a:avLst/>
              <a:gdLst/>
              <a:ahLst/>
              <a:cxnLst/>
              <a:rect l="l" t="t" r="r" b="b"/>
              <a:pathLst>
                <a:path w="1115" h="1114" extrusionOk="0">
                  <a:moveTo>
                    <a:pt x="355" y="0"/>
                  </a:moveTo>
                  <a:lnTo>
                    <a:pt x="405" y="430"/>
                  </a:lnTo>
                  <a:lnTo>
                    <a:pt x="1" y="607"/>
                  </a:lnTo>
                  <a:lnTo>
                    <a:pt x="431" y="683"/>
                  </a:lnTo>
                  <a:lnTo>
                    <a:pt x="481" y="1114"/>
                  </a:lnTo>
                  <a:lnTo>
                    <a:pt x="684" y="734"/>
                  </a:lnTo>
                  <a:lnTo>
                    <a:pt x="1114" y="810"/>
                  </a:lnTo>
                  <a:lnTo>
                    <a:pt x="810" y="506"/>
                  </a:lnTo>
                  <a:lnTo>
                    <a:pt x="1038" y="127"/>
                  </a:lnTo>
                  <a:lnTo>
                    <a:pt x="633" y="304"/>
                  </a:lnTo>
                  <a:lnTo>
                    <a:pt x="355" y="0"/>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69"/>
            <p:cNvSpPr/>
            <p:nvPr/>
          </p:nvSpPr>
          <p:spPr>
            <a:xfrm>
              <a:off x="14494728" y="1145821"/>
              <a:ext cx="30467" cy="31195"/>
            </a:xfrm>
            <a:custGeom>
              <a:avLst/>
              <a:gdLst/>
              <a:ahLst/>
              <a:cxnLst/>
              <a:rect l="l" t="t" r="r" b="b"/>
              <a:pathLst>
                <a:path w="1089" h="1115" extrusionOk="0">
                  <a:moveTo>
                    <a:pt x="330" y="1"/>
                  </a:moveTo>
                  <a:lnTo>
                    <a:pt x="380" y="431"/>
                  </a:lnTo>
                  <a:lnTo>
                    <a:pt x="1" y="608"/>
                  </a:lnTo>
                  <a:lnTo>
                    <a:pt x="406" y="684"/>
                  </a:lnTo>
                  <a:lnTo>
                    <a:pt x="456" y="1114"/>
                  </a:lnTo>
                  <a:lnTo>
                    <a:pt x="684" y="735"/>
                  </a:lnTo>
                  <a:lnTo>
                    <a:pt x="1089" y="836"/>
                  </a:lnTo>
                  <a:lnTo>
                    <a:pt x="811" y="507"/>
                  </a:lnTo>
                  <a:lnTo>
                    <a:pt x="1013" y="152"/>
                  </a:lnTo>
                  <a:lnTo>
                    <a:pt x="1013" y="152"/>
                  </a:lnTo>
                  <a:lnTo>
                    <a:pt x="633" y="330"/>
                  </a:lnTo>
                  <a:lnTo>
                    <a:pt x="330"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69"/>
            <p:cNvSpPr/>
            <p:nvPr/>
          </p:nvSpPr>
          <p:spPr>
            <a:xfrm>
              <a:off x="13930422" y="1210253"/>
              <a:ext cx="31167" cy="29768"/>
            </a:xfrm>
            <a:custGeom>
              <a:avLst/>
              <a:gdLst/>
              <a:ahLst/>
              <a:cxnLst/>
              <a:rect l="l" t="t" r="r" b="b"/>
              <a:pathLst>
                <a:path w="1114" h="1064" extrusionOk="0">
                  <a:moveTo>
                    <a:pt x="582" y="1"/>
                  </a:moveTo>
                  <a:lnTo>
                    <a:pt x="431" y="380"/>
                  </a:lnTo>
                  <a:lnTo>
                    <a:pt x="0" y="380"/>
                  </a:lnTo>
                  <a:lnTo>
                    <a:pt x="329" y="633"/>
                  </a:lnTo>
                  <a:lnTo>
                    <a:pt x="178" y="1038"/>
                  </a:lnTo>
                  <a:lnTo>
                    <a:pt x="532" y="785"/>
                  </a:lnTo>
                  <a:lnTo>
                    <a:pt x="861" y="1064"/>
                  </a:lnTo>
                  <a:lnTo>
                    <a:pt x="760" y="659"/>
                  </a:lnTo>
                  <a:lnTo>
                    <a:pt x="1114" y="406"/>
                  </a:lnTo>
                  <a:lnTo>
                    <a:pt x="684" y="406"/>
                  </a:lnTo>
                  <a:lnTo>
                    <a:pt x="582"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69"/>
            <p:cNvSpPr/>
            <p:nvPr/>
          </p:nvSpPr>
          <p:spPr>
            <a:xfrm>
              <a:off x="13952356" y="1286716"/>
              <a:ext cx="31195" cy="30495"/>
            </a:xfrm>
            <a:custGeom>
              <a:avLst/>
              <a:gdLst/>
              <a:ahLst/>
              <a:cxnLst/>
              <a:rect l="l" t="t" r="r" b="b"/>
              <a:pathLst>
                <a:path w="1115" h="1090" extrusionOk="0">
                  <a:moveTo>
                    <a:pt x="558" y="1"/>
                  </a:moveTo>
                  <a:lnTo>
                    <a:pt x="431" y="406"/>
                  </a:lnTo>
                  <a:lnTo>
                    <a:pt x="1" y="431"/>
                  </a:lnTo>
                  <a:lnTo>
                    <a:pt x="355" y="659"/>
                  </a:lnTo>
                  <a:lnTo>
                    <a:pt x="229" y="1089"/>
                  </a:lnTo>
                  <a:lnTo>
                    <a:pt x="583" y="811"/>
                  </a:lnTo>
                  <a:lnTo>
                    <a:pt x="937" y="1064"/>
                  </a:lnTo>
                  <a:lnTo>
                    <a:pt x="785" y="659"/>
                  </a:lnTo>
                  <a:lnTo>
                    <a:pt x="1114" y="406"/>
                  </a:lnTo>
                  <a:lnTo>
                    <a:pt x="684" y="406"/>
                  </a:lnTo>
                  <a:lnTo>
                    <a:pt x="558" y="1"/>
                  </a:ln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69"/>
            <p:cNvSpPr/>
            <p:nvPr/>
          </p:nvSpPr>
          <p:spPr>
            <a:xfrm>
              <a:off x="14387826" y="909327"/>
              <a:ext cx="984192" cy="1630669"/>
            </a:xfrm>
            <a:custGeom>
              <a:avLst/>
              <a:gdLst/>
              <a:ahLst/>
              <a:cxnLst/>
              <a:rect l="l" t="t" r="r" b="b"/>
              <a:pathLst>
                <a:path w="35178" h="58285" extrusionOk="0">
                  <a:moveTo>
                    <a:pt x="608" y="1"/>
                  </a:moveTo>
                  <a:lnTo>
                    <a:pt x="0" y="355"/>
                  </a:lnTo>
                  <a:lnTo>
                    <a:pt x="34571" y="58284"/>
                  </a:lnTo>
                  <a:lnTo>
                    <a:pt x="35178" y="57930"/>
                  </a:lnTo>
                  <a:lnTo>
                    <a:pt x="608"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69"/>
            <p:cNvSpPr/>
            <p:nvPr/>
          </p:nvSpPr>
          <p:spPr>
            <a:xfrm>
              <a:off x="14402682" y="941921"/>
              <a:ext cx="958733" cy="1598075"/>
            </a:xfrm>
            <a:custGeom>
              <a:avLst/>
              <a:gdLst/>
              <a:ahLst/>
              <a:cxnLst/>
              <a:rect l="l" t="t" r="r" b="b"/>
              <a:pathLst>
                <a:path w="34268" h="57120" extrusionOk="0">
                  <a:moveTo>
                    <a:pt x="228" y="0"/>
                  </a:moveTo>
                  <a:cubicBezTo>
                    <a:pt x="178" y="25"/>
                    <a:pt x="102" y="76"/>
                    <a:pt x="1" y="101"/>
                  </a:cubicBezTo>
                  <a:lnTo>
                    <a:pt x="34065" y="57119"/>
                  </a:lnTo>
                  <a:lnTo>
                    <a:pt x="34267" y="56993"/>
                  </a:lnTo>
                  <a:lnTo>
                    <a:pt x="228"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69"/>
            <p:cNvSpPr/>
            <p:nvPr/>
          </p:nvSpPr>
          <p:spPr>
            <a:xfrm>
              <a:off x="14375768" y="893772"/>
              <a:ext cx="41099" cy="41071"/>
            </a:xfrm>
            <a:custGeom>
              <a:avLst/>
              <a:gdLst/>
              <a:ahLst/>
              <a:cxnLst/>
              <a:rect l="l" t="t" r="r" b="b"/>
              <a:pathLst>
                <a:path w="1469" h="1468" extrusionOk="0">
                  <a:moveTo>
                    <a:pt x="735" y="0"/>
                  </a:moveTo>
                  <a:cubicBezTo>
                    <a:pt x="330" y="0"/>
                    <a:pt x="1" y="329"/>
                    <a:pt x="1" y="734"/>
                  </a:cubicBezTo>
                  <a:cubicBezTo>
                    <a:pt x="1" y="1139"/>
                    <a:pt x="330" y="1468"/>
                    <a:pt x="735" y="1468"/>
                  </a:cubicBezTo>
                  <a:cubicBezTo>
                    <a:pt x="1140" y="1468"/>
                    <a:pt x="1469" y="1139"/>
                    <a:pt x="1469" y="734"/>
                  </a:cubicBezTo>
                  <a:cubicBezTo>
                    <a:pt x="1469" y="329"/>
                    <a:pt x="1140" y="0"/>
                    <a:pt x="735"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69"/>
            <p:cNvSpPr/>
            <p:nvPr/>
          </p:nvSpPr>
          <p:spPr>
            <a:xfrm>
              <a:off x="14375768" y="893772"/>
              <a:ext cx="34021" cy="33993"/>
            </a:xfrm>
            <a:custGeom>
              <a:avLst/>
              <a:gdLst/>
              <a:ahLst/>
              <a:cxnLst/>
              <a:rect l="l" t="t" r="r" b="b"/>
              <a:pathLst>
                <a:path w="1216" h="1215" extrusionOk="0">
                  <a:moveTo>
                    <a:pt x="735" y="0"/>
                  </a:moveTo>
                  <a:cubicBezTo>
                    <a:pt x="330" y="0"/>
                    <a:pt x="1" y="329"/>
                    <a:pt x="1" y="709"/>
                  </a:cubicBezTo>
                  <a:cubicBezTo>
                    <a:pt x="1" y="911"/>
                    <a:pt x="77" y="1088"/>
                    <a:pt x="203" y="1215"/>
                  </a:cubicBezTo>
                  <a:lnTo>
                    <a:pt x="229" y="1215"/>
                  </a:lnTo>
                  <a:cubicBezTo>
                    <a:pt x="887" y="1215"/>
                    <a:pt x="1216" y="456"/>
                    <a:pt x="760"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69"/>
            <p:cNvSpPr/>
            <p:nvPr/>
          </p:nvSpPr>
          <p:spPr>
            <a:xfrm>
              <a:off x="14759535" y="1515432"/>
              <a:ext cx="224491" cy="160031"/>
            </a:xfrm>
            <a:custGeom>
              <a:avLst/>
              <a:gdLst/>
              <a:ahLst/>
              <a:cxnLst/>
              <a:rect l="l" t="t" r="r" b="b"/>
              <a:pathLst>
                <a:path w="8024" h="5720" extrusionOk="0">
                  <a:moveTo>
                    <a:pt x="7340" y="0"/>
                  </a:moveTo>
                  <a:cubicBezTo>
                    <a:pt x="6201" y="177"/>
                    <a:pt x="5037" y="279"/>
                    <a:pt x="3898" y="279"/>
                  </a:cubicBezTo>
                  <a:cubicBezTo>
                    <a:pt x="3215" y="304"/>
                    <a:pt x="2557" y="405"/>
                    <a:pt x="1899" y="532"/>
                  </a:cubicBezTo>
                  <a:cubicBezTo>
                    <a:pt x="1545" y="608"/>
                    <a:pt x="1190" y="759"/>
                    <a:pt x="937" y="1013"/>
                  </a:cubicBezTo>
                  <a:cubicBezTo>
                    <a:pt x="659" y="1266"/>
                    <a:pt x="431" y="1544"/>
                    <a:pt x="203" y="1822"/>
                  </a:cubicBezTo>
                  <a:cubicBezTo>
                    <a:pt x="77" y="2000"/>
                    <a:pt x="1" y="2227"/>
                    <a:pt x="1" y="2455"/>
                  </a:cubicBezTo>
                  <a:cubicBezTo>
                    <a:pt x="1" y="2658"/>
                    <a:pt x="26" y="2860"/>
                    <a:pt x="51" y="3062"/>
                  </a:cubicBezTo>
                  <a:cubicBezTo>
                    <a:pt x="77" y="3240"/>
                    <a:pt x="153" y="3391"/>
                    <a:pt x="304" y="3518"/>
                  </a:cubicBezTo>
                  <a:cubicBezTo>
                    <a:pt x="482" y="3695"/>
                    <a:pt x="684" y="3822"/>
                    <a:pt x="937" y="3898"/>
                  </a:cubicBezTo>
                  <a:cubicBezTo>
                    <a:pt x="988" y="3923"/>
                    <a:pt x="1038" y="3974"/>
                    <a:pt x="1038" y="4049"/>
                  </a:cubicBezTo>
                  <a:cubicBezTo>
                    <a:pt x="1089" y="4303"/>
                    <a:pt x="1165" y="4556"/>
                    <a:pt x="1317" y="4783"/>
                  </a:cubicBezTo>
                  <a:cubicBezTo>
                    <a:pt x="1342" y="4859"/>
                    <a:pt x="1367" y="4910"/>
                    <a:pt x="1418" y="4961"/>
                  </a:cubicBezTo>
                  <a:cubicBezTo>
                    <a:pt x="1696" y="5264"/>
                    <a:pt x="2051" y="5492"/>
                    <a:pt x="2456" y="5644"/>
                  </a:cubicBezTo>
                  <a:cubicBezTo>
                    <a:pt x="2557" y="5694"/>
                    <a:pt x="2671" y="5720"/>
                    <a:pt x="2788" y="5720"/>
                  </a:cubicBezTo>
                  <a:cubicBezTo>
                    <a:pt x="2905" y="5720"/>
                    <a:pt x="3025" y="5694"/>
                    <a:pt x="3139" y="5644"/>
                  </a:cubicBezTo>
                  <a:cubicBezTo>
                    <a:pt x="3772" y="5391"/>
                    <a:pt x="4328" y="4961"/>
                    <a:pt x="4708" y="4378"/>
                  </a:cubicBezTo>
                  <a:cubicBezTo>
                    <a:pt x="4727" y="4321"/>
                    <a:pt x="4774" y="4293"/>
                    <a:pt x="4829" y="4293"/>
                  </a:cubicBezTo>
                  <a:cubicBezTo>
                    <a:pt x="4847" y="4293"/>
                    <a:pt x="4866" y="4296"/>
                    <a:pt x="4885" y="4303"/>
                  </a:cubicBezTo>
                  <a:cubicBezTo>
                    <a:pt x="5898" y="4530"/>
                    <a:pt x="6960" y="4632"/>
                    <a:pt x="8023" y="4632"/>
                  </a:cubicBezTo>
                  <a:lnTo>
                    <a:pt x="7340" y="0"/>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69"/>
            <p:cNvSpPr/>
            <p:nvPr/>
          </p:nvSpPr>
          <p:spPr>
            <a:xfrm>
              <a:off x="14759535" y="1515432"/>
              <a:ext cx="224491" cy="129592"/>
            </a:xfrm>
            <a:custGeom>
              <a:avLst/>
              <a:gdLst/>
              <a:ahLst/>
              <a:cxnLst/>
              <a:rect l="l" t="t" r="r" b="b"/>
              <a:pathLst>
                <a:path w="8024" h="4632" extrusionOk="0">
                  <a:moveTo>
                    <a:pt x="7340" y="0"/>
                  </a:moveTo>
                  <a:cubicBezTo>
                    <a:pt x="6201" y="177"/>
                    <a:pt x="5037" y="279"/>
                    <a:pt x="3898" y="279"/>
                  </a:cubicBezTo>
                  <a:cubicBezTo>
                    <a:pt x="3215" y="304"/>
                    <a:pt x="2557" y="405"/>
                    <a:pt x="1899" y="532"/>
                  </a:cubicBezTo>
                  <a:cubicBezTo>
                    <a:pt x="1545" y="608"/>
                    <a:pt x="1190" y="759"/>
                    <a:pt x="937" y="1013"/>
                  </a:cubicBezTo>
                  <a:cubicBezTo>
                    <a:pt x="659" y="1266"/>
                    <a:pt x="431" y="1544"/>
                    <a:pt x="203" y="1822"/>
                  </a:cubicBezTo>
                  <a:cubicBezTo>
                    <a:pt x="77" y="2000"/>
                    <a:pt x="1" y="2227"/>
                    <a:pt x="1" y="2455"/>
                  </a:cubicBezTo>
                  <a:cubicBezTo>
                    <a:pt x="1" y="2658"/>
                    <a:pt x="26" y="2860"/>
                    <a:pt x="51" y="3062"/>
                  </a:cubicBezTo>
                  <a:cubicBezTo>
                    <a:pt x="77" y="3240"/>
                    <a:pt x="153" y="3391"/>
                    <a:pt x="304" y="3518"/>
                  </a:cubicBezTo>
                  <a:cubicBezTo>
                    <a:pt x="456" y="3670"/>
                    <a:pt x="659" y="3796"/>
                    <a:pt x="887" y="3898"/>
                  </a:cubicBezTo>
                  <a:cubicBezTo>
                    <a:pt x="811" y="3670"/>
                    <a:pt x="785" y="3442"/>
                    <a:pt x="785" y="3214"/>
                  </a:cubicBezTo>
                  <a:cubicBezTo>
                    <a:pt x="785" y="2708"/>
                    <a:pt x="735" y="1822"/>
                    <a:pt x="1772" y="1443"/>
                  </a:cubicBezTo>
                  <a:cubicBezTo>
                    <a:pt x="2683" y="1164"/>
                    <a:pt x="3594" y="962"/>
                    <a:pt x="4531" y="835"/>
                  </a:cubicBezTo>
                  <a:cubicBezTo>
                    <a:pt x="4809" y="810"/>
                    <a:pt x="5088" y="734"/>
                    <a:pt x="5341" y="658"/>
                  </a:cubicBezTo>
                  <a:cubicBezTo>
                    <a:pt x="5341" y="1417"/>
                    <a:pt x="5442" y="2151"/>
                    <a:pt x="5644" y="2860"/>
                  </a:cubicBezTo>
                  <a:cubicBezTo>
                    <a:pt x="5822" y="3467"/>
                    <a:pt x="6049" y="4125"/>
                    <a:pt x="6227" y="4530"/>
                  </a:cubicBezTo>
                  <a:cubicBezTo>
                    <a:pt x="6809" y="4581"/>
                    <a:pt x="7391" y="4632"/>
                    <a:pt x="8023" y="4632"/>
                  </a:cubicBezTo>
                  <a:lnTo>
                    <a:pt x="7340"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69"/>
            <p:cNvSpPr/>
            <p:nvPr/>
          </p:nvSpPr>
          <p:spPr>
            <a:xfrm>
              <a:off x="14787876" y="1598973"/>
              <a:ext cx="29041" cy="68013"/>
            </a:xfrm>
            <a:custGeom>
              <a:avLst/>
              <a:gdLst/>
              <a:ahLst/>
              <a:cxnLst/>
              <a:rect l="l" t="t" r="r" b="b"/>
              <a:pathLst>
                <a:path w="1038" h="2431" extrusionOk="0">
                  <a:moveTo>
                    <a:pt x="430" y="1"/>
                  </a:moveTo>
                  <a:lnTo>
                    <a:pt x="430" y="1"/>
                  </a:lnTo>
                  <a:cubicBezTo>
                    <a:pt x="430" y="1"/>
                    <a:pt x="76" y="228"/>
                    <a:pt x="0" y="962"/>
                  </a:cubicBezTo>
                  <a:cubicBezTo>
                    <a:pt x="25" y="988"/>
                    <a:pt x="25" y="1013"/>
                    <a:pt x="25" y="1038"/>
                  </a:cubicBezTo>
                  <a:cubicBezTo>
                    <a:pt x="76" y="1291"/>
                    <a:pt x="177" y="1544"/>
                    <a:pt x="304" y="1772"/>
                  </a:cubicBezTo>
                  <a:cubicBezTo>
                    <a:pt x="329" y="1848"/>
                    <a:pt x="354" y="1899"/>
                    <a:pt x="405" y="1949"/>
                  </a:cubicBezTo>
                  <a:cubicBezTo>
                    <a:pt x="582" y="2152"/>
                    <a:pt x="810" y="2304"/>
                    <a:pt x="1038" y="2430"/>
                  </a:cubicBezTo>
                  <a:cubicBezTo>
                    <a:pt x="734" y="2076"/>
                    <a:pt x="532" y="1671"/>
                    <a:pt x="430" y="1215"/>
                  </a:cubicBezTo>
                  <a:cubicBezTo>
                    <a:pt x="279" y="228"/>
                    <a:pt x="430" y="1"/>
                    <a:pt x="43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69"/>
            <p:cNvSpPr/>
            <p:nvPr/>
          </p:nvSpPr>
          <p:spPr>
            <a:xfrm>
              <a:off x="14936549" y="1487091"/>
              <a:ext cx="370338" cy="381809"/>
            </a:xfrm>
            <a:custGeom>
              <a:avLst/>
              <a:gdLst/>
              <a:ahLst/>
              <a:cxnLst/>
              <a:rect l="l" t="t" r="r" b="b"/>
              <a:pathLst>
                <a:path w="13237" h="13647" extrusionOk="0">
                  <a:moveTo>
                    <a:pt x="355" y="1"/>
                  </a:moveTo>
                  <a:cubicBezTo>
                    <a:pt x="153" y="2304"/>
                    <a:pt x="1" y="4480"/>
                    <a:pt x="254" y="6303"/>
                  </a:cubicBezTo>
                  <a:cubicBezTo>
                    <a:pt x="811" y="6809"/>
                    <a:pt x="1443" y="7239"/>
                    <a:pt x="2127" y="7593"/>
                  </a:cubicBezTo>
                  <a:cubicBezTo>
                    <a:pt x="2127" y="7593"/>
                    <a:pt x="4556" y="12047"/>
                    <a:pt x="7796" y="13338"/>
                  </a:cubicBezTo>
                  <a:cubicBezTo>
                    <a:pt x="8350" y="13556"/>
                    <a:pt x="8874" y="13646"/>
                    <a:pt x="9364" y="13646"/>
                  </a:cubicBezTo>
                  <a:cubicBezTo>
                    <a:pt x="11711" y="13646"/>
                    <a:pt x="13237" y="11566"/>
                    <a:pt x="13237" y="11566"/>
                  </a:cubicBezTo>
                  <a:lnTo>
                    <a:pt x="12933" y="6454"/>
                  </a:lnTo>
                  <a:cubicBezTo>
                    <a:pt x="11769" y="4961"/>
                    <a:pt x="10276" y="3721"/>
                    <a:pt x="8555" y="2861"/>
                  </a:cubicBezTo>
                  <a:cubicBezTo>
                    <a:pt x="5847" y="1519"/>
                    <a:pt x="3949" y="1469"/>
                    <a:pt x="3949" y="1469"/>
                  </a:cubicBezTo>
                  <a:cubicBezTo>
                    <a:pt x="2785" y="887"/>
                    <a:pt x="1570" y="406"/>
                    <a:pt x="355"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69"/>
            <p:cNvSpPr/>
            <p:nvPr/>
          </p:nvSpPr>
          <p:spPr>
            <a:xfrm>
              <a:off x="14944354" y="1487091"/>
              <a:ext cx="356154" cy="250678"/>
            </a:xfrm>
            <a:custGeom>
              <a:avLst/>
              <a:gdLst/>
              <a:ahLst/>
              <a:cxnLst/>
              <a:rect l="l" t="t" r="r" b="b"/>
              <a:pathLst>
                <a:path w="12730" h="8960" extrusionOk="0">
                  <a:moveTo>
                    <a:pt x="76" y="1"/>
                  </a:moveTo>
                  <a:cubicBezTo>
                    <a:pt x="51" y="229"/>
                    <a:pt x="25" y="456"/>
                    <a:pt x="0" y="684"/>
                  </a:cubicBezTo>
                  <a:cubicBezTo>
                    <a:pt x="582" y="937"/>
                    <a:pt x="1088" y="1292"/>
                    <a:pt x="1493" y="1772"/>
                  </a:cubicBezTo>
                  <a:cubicBezTo>
                    <a:pt x="1873" y="2203"/>
                    <a:pt x="2151" y="2684"/>
                    <a:pt x="2354" y="3215"/>
                  </a:cubicBezTo>
                  <a:cubicBezTo>
                    <a:pt x="2708" y="3013"/>
                    <a:pt x="3012" y="2759"/>
                    <a:pt x="3315" y="2481"/>
                  </a:cubicBezTo>
                  <a:cubicBezTo>
                    <a:pt x="3512" y="2226"/>
                    <a:pt x="3708" y="2093"/>
                    <a:pt x="3880" y="2093"/>
                  </a:cubicBezTo>
                  <a:cubicBezTo>
                    <a:pt x="3930" y="2093"/>
                    <a:pt x="3978" y="2104"/>
                    <a:pt x="4024" y="2127"/>
                  </a:cubicBezTo>
                  <a:cubicBezTo>
                    <a:pt x="4227" y="2228"/>
                    <a:pt x="5138" y="3266"/>
                    <a:pt x="6099" y="3873"/>
                  </a:cubicBezTo>
                  <a:cubicBezTo>
                    <a:pt x="7061" y="4480"/>
                    <a:pt x="10098" y="5796"/>
                    <a:pt x="10604" y="6961"/>
                  </a:cubicBezTo>
                  <a:cubicBezTo>
                    <a:pt x="10882" y="7568"/>
                    <a:pt x="11009" y="8226"/>
                    <a:pt x="10984" y="8909"/>
                  </a:cubicBezTo>
                  <a:cubicBezTo>
                    <a:pt x="11414" y="8251"/>
                    <a:pt x="11667" y="7517"/>
                    <a:pt x="11692" y="6733"/>
                  </a:cubicBezTo>
                  <a:cubicBezTo>
                    <a:pt x="12123" y="7416"/>
                    <a:pt x="12401" y="8150"/>
                    <a:pt x="12527" y="8960"/>
                  </a:cubicBezTo>
                  <a:cubicBezTo>
                    <a:pt x="12679" y="8125"/>
                    <a:pt x="12730" y="7290"/>
                    <a:pt x="12679" y="6454"/>
                  </a:cubicBezTo>
                  <a:cubicBezTo>
                    <a:pt x="11490" y="4936"/>
                    <a:pt x="9997" y="3721"/>
                    <a:pt x="8276" y="2861"/>
                  </a:cubicBezTo>
                  <a:cubicBezTo>
                    <a:pt x="5568" y="1519"/>
                    <a:pt x="3670" y="1469"/>
                    <a:pt x="3670" y="1469"/>
                  </a:cubicBezTo>
                  <a:cubicBezTo>
                    <a:pt x="2506" y="887"/>
                    <a:pt x="1291" y="406"/>
                    <a:pt x="76"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69"/>
            <p:cNvSpPr/>
            <p:nvPr/>
          </p:nvSpPr>
          <p:spPr>
            <a:xfrm>
              <a:off x="14965589" y="1660579"/>
              <a:ext cx="184819" cy="197577"/>
            </a:xfrm>
            <a:custGeom>
              <a:avLst/>
              <a:gdLst/>
              <a:ahLst/>
              <a:cxnLst/>
              <a:rect l="l" t="t" r="r" b="b"/>
              <a:pathLst>
                <a:path w="6606" h="7062" extrusionOk="0">
                  <a:moveTo>
                    <a:pt x="2708" y="0"/>
                  </a:moveTo>
                  <a:cubicBezTo>
                    <a:pt x="2354" y="203"/>
                    <a:pt x="1974" y="380"/>
                    <a:pt x="1595" y="532"/>
                  </a:cubicBezTo>
                  <a:cubicBezTo>
                    <a:pt x="1192" y="673"/>
                    <a:pt x="757" y="750"/>
                    <a:pt x="328" y="750"/>
                  </a:cubicBezTo>
                  <a:cubicBezTo>
                    <a:pt x="218" y="750"/>
                    <a:pt x="109" y="745"/>
                    <a:pt x="0" y="734"/>
                  </a:cubicBezTo>
                  <a:lnTo>
                    <a:pt x="0" y="734"/>
                  </a:lnTo>
                  <a:cubicBezTo>
                    <a:pt x="355" y="962"/>
                    <a:pt x="709" y="1190"/>
                    <a:pt x="1089" y="1392"/>
                  </a:cubicBezTo>
                  <a:cubicBezTo>
                    <a:pt x="1089" y="1392"/>
                    <a:pt x="3442" y="5694"/>
                    <a:pt x="6606" y="7061"/>
                  </a:cubicBezTo>
                  <a:lnTo>
                    <a:pt x="4379" y="4834"/>
                  </a:lnTo>
                  <a:cubicBezTo>
                    <a:pt x="3290" y="3796"/>
                    <a:pt x="2481" y="2531"/>
                    <a:pt x="1949" y="1139"/>
                  </a:cubicBezTo>
                  <a:cubicBezTo>
                    <a:pt x="2253" y="785"/>
                    <a:pt x="2506" y="405"/>
                    <a:pt x="2708"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69"/>
            <p:cNvSpPr/>
            <p:nvPr/>
          </p:nvSpPr>
          <p:spPr>
            <a:xfrm>
              <a:off x="14621466" y="1396192"/>
              <a:ext cx="162186" cy="240327"/>
            </a:xfrm>
            <a:custGeom>
              <a:avLst/>
              <a:gdLst/>
              <a:ahLst/>
              <a:cxnLst/>
              <a:rect l="l" t="t" r="r" b="b"/>
              <a:pathLst>
                <a:path w="5797" h="8590" extrusionOk="0">
                  <a:moveTo>
                    <a:pt x="3212" y="0"/>
                  </a:moveTo>
                  <a:cubicBezTo>
                    <a:pt x="3127" y="0"/>
                    <a:pt x="3043" y="3"/>
                    <a:pt x="2962" y="11"/>
                  </a:cubicBezTo>
                  <a:cubicBezTo>
                    <a:pt x="2582" y="61"/>
                    <a:pt x="2228" y="264"/>
                    <a:pt x="2000" y="567"/>
                  </a:cubicBezTo>
                  <a:lnTo>
                    <a:pt x="1747" y="922"/>
                  </a:lnTo>
                  <a:cubicBezTo>
                    <a:pt x="1443" y="1327"/>
                    <a:pt x="1241" y="1782"/>
                    <a:pt x="1114" y="2263"/>
                  </a:cubicBezTo>
                  <a:cubicBezTo>
                    <a:pt x="1013" y="2744"/>
                    <a:pt x="887" y="3326"/>
                    <a:pt x="836" y="3705"/>
                  </a:cubicBezTo>
                  <a:cubicBezTo>
                    <a:pt x="633" y="4465"/>
                    <a:pt x="355" y="5173"/>
                    <a:pt x="1" y="5857"/>
                  </a:cubicBezTo>
                  <a:lnTo>
                    <a:pt x="3164" y="8590"/>
                  </a:lnTo>
                  <a:cubicBezTo>
                    <a:pt x="3443" y="7780"/>
                    <a:pt x="3620" y="6970"/>
                    <a:pt x="3772" y="6135"/>
                  </a:cubicBezTo>
                  <a:cubicBezTo>
                    <a:pt x="3772" y="5958"/>
                    <a:pt x="3898" y="5831"/>
                    <a:pt x="4050" y="5806"/>
                  </a:cubicBezTo>
                  <a:cubicBezTo>
                    <a:pt x="4531" y="5679"/>
                    <a:pt x="5012" y="5452"/>
                    <a:pt x="5442" y="5173"/>
                  </a:cubicBezTo>
                  <a:cubicBezTo>
                    <a:pt x="5720" y="4996"/>
                    <a:pt x="5796" y="4617"/>
                    <a:pt x="5619" y="4338"/>
                  </a:cubicBezTo>
                  <a:cubicBezTo>
                    <a:pt x="5543" y="4262"/>
                    <a:pt x="5543" y="4136"/>
                    <a:pt x="5568" y="4060"/>
                  </a:cubicBezTo>
                  <a:cubicBezTo>
                    <a:pt x="5644" y="3630"/>
                    <a:pt x="5619" y="3199"/>
                    <a:pt x="5518" y="2794"/>
                  </a:cubicBezTo>
                  <a:cubicBezTo>
                    <a:pt x="5417" y="2415"/>
                    <a:pt x="5214" y="2060"/>
                    <a:pt x="4936" y="1807"/>
                  </a:cubicBezTo>
                  <a:cubicBezTo>
                    <a:pt x="4835" y="1706"/>
                    <a:pt x="4733" y="1580"/>
                    <a:pt x="4708" y="1453"/>
                  </a:cubicBezTo>
                  <a:lnTo>
                    <a:pt x="4354" y="441"/>
                  </a:lnTo>
                  <a:cubicBezTo>
                    <a:pt x="4278" y="238"/>
                    <a:pt x="4075" y="86"/>
                    <a:pt x="3848" y="36"/>
                  </a:cubicBezTo>
                  <a:cubicBezTo>
                    <a:pt x="3633" y="18"/>
                    <a:pt x="3418" y="0"/>
                    <a:pt x="3212"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69"/>
            <p:cNvSpPr/>
            <p:nvPr/>
          </p:nvSpPr>
          <p:spPr>
            <a:xfrm>
              <a:off x="14621466" y="1396723"/>
              <a:ext cx="126067" cy="240523"/>
            </a:xfrm>
            <a:custGeom>
              <a:avLst/>
              <a:gdLst/>
              <a:ahLst/>
              <a:cxnLst/>
              <a:rect l="l" t="t" r="r" b="b"/>
              <a:pathLst>
                <a:path w="4506" h="8597" extrusionOk="0">
                  <a:moveTo>
                    <a:pt x="3312" y="0"/>
                  </a:moveTo>
                  <a:cubicBezTo>
                    <a:pt x="3188" y="0"/>
                    <a:pt x="3062" y="6"/>
                    <a:pt x="2936" y="17"/>
                  </a:cubicBezTo>
                  <a:cubicBezTo>
                    <a:pt x="2557" y="42"/>
                    <a:pt x="2203" y="245"/>
                    <a:pt x="2000" y="548"/>
                  </a:cubicBezTo>
                  <a:lnTo>
                    <a:pt x="1747" y="903"/>
                  </a:lnTo>
                  <a:cubicBezTo>
                    <a:pt x="1443" y="1308"/>
                    <a:pt x="1216" y="1763"/>
                    <a:pt x="1114" y="2269"/>
                  </a:cubicBezTo>
                  <a:cubicBezTo>
                    <a:pt x="1013" y="2725"/>
                    <a:pt x="861" y="3307"/>
                    <a:pt x="811" y="3712"/>
                  </a:cubicBezTo>
                  <a:cubicBezTo>
                    <a:pt x="633" y="4446"/>
                    <a:pt x="355" y="5154"/>
                    <a:pt x="1" y="5838"/>
                  </a:cubicBezTo>
                  <a:lnTo>
                    <a:pt x="3164" y="8596"/>
                  </a:lnTo>
                  <a:cubicBezTo>
                    <a:pt x="3265" y="8292"/>
                    <a:pt x="3341" y="7989"/>
                    <a:pt x="3443" y="7685"/>
                  </a:cubicBezTo>
                  <a:cubicBezTo>
                    <a:pt x="3291" y="7407"/>
                    <a:pt x="3063" y="6951"/>
                    <a:pt x="2861" y="6521"/>
                  </a:cubicBezTo>
                  <a:cubicBezTo>
                    <a:pt x="2506" y="5863"/>
                    <a:pt x="2076" y="5256"/>
                    <a:pt x="1595" y="4699"/>
                  </a:cubicBezTo>
                  <a:cubicBezTo>
                    <a:pt x="1595" y="4699"/>
                    <a:pt x="1671" y="3990"/>
                    <a:pt x="2000" y="2497"/>
                  </a:cubicBezTo>
                  <a:cubicBezTo>
                    <a:pt x="2329" y="1004"/>
                    <a:pt x="2456" y="776"/>
                    <a:pt x="3139" y="523"/>
                  </a:cubicBezTo>
                  <a:cubicBezTo>
                    <a:pt x="3220" y="498"/>
                    <a:pt x="3303" y="486"/>
                    <a:pt x="3387" y="486"/>
                  </a:cubicBezTo>
                  <a:cubicBezTo>
                    <a:pt x="3807" y="486"/>
                    <a:pt x="4253" y="764"/>
                    <a:pt x="4506" y="953"/>
                  </a:cubicBezTo>
                  <a:lnTo>
                    <a:pt x="4328" y="447"/>
                  </a:lnTo>
                  <a:cubicBezTo>
                    <a:pt x="4252" y="219"/>
                    <a:pt x="4050" y="67"/>
                    <a:pt x="3822" y="42"/>
                  </a:cubicBezTo>
                  <a:cubicBezTo>
                    <a:pt x="3659" y="12"/>
                    <a:pt x="3487" y="0"/>
                    <a:pt x="3312"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69"/>
            <p:cNvSpPr/>
            <p:nvPr/>
          </p:nvSpPr>
          <p:spPr>
            <a:xfrm>
              <a:off x="14710686" y="1524637"/>
              <a:ext cx="71538" cy="39672"/>
            </a:xfrm>
            <a:custGeom>
              <a:avLst/>
              <a:gdLst/>
              <a:ahLst/>
              <a:cxnLst/>
              <a:rect l="l" t="t" r="r" b="b"/>
              <a:pathLst>
                <a:path w="2557" h="1418" extrusionOk="0">
                  <a:moveTo>
                    <a:pt x="2506" y="0"/>
                  </a:moveTo>
                  <a:lnTo>
                    <a:pt x="2506" y="0"/>
                  </a:lnTo>
                  <a:cubicBezTo>
                    <a:pt x="2295" y="281"/>
                    <a:pt x="1804" y="821"/>
                    <a:pt x="1291" y="821"/>
                  </a:cubicBezTo>
                  <a:cubicBezTo>
                    <a:pt x="1249" y="821"/>
                    <a:pt x="1207" y="818"/>
                    <a:pt x="1165" y="810"/>
                  </a:cubicBezTo>
                  <a:cubicBezTo>
                    <a:pt x="734" y="709"/>
                    <a:pt x="330" y="481"/>
                    <a:pt x="26" y="127"/>
                  </a:cubicBezTo>
                  <a:lnTo>
                    <a:pt x="26" y="127"/>
                  </a:lnTo>
                  <a:cubicBezTo>
                    <a:pt x="26" y="127"/>
                    <a:pt x="1" y="1190"/>
                    <a:pt x="431" y="1367"/>
                  </a:cubicBezTo>
                  <a:cubicBezTo>
                    <a:pt x="481" y="1392"/>
                    <a:pt x="557" y="1417"/>
                    <a:pt x="608" y="1417"/>
                  </a:cubicBezTo>
                  <a:cubicBezTo>
                    <a:pt x="659" y="1316"/>
                    <a:pt x="760" y="1266"/>
                    <a:pt x="861" y="1240"/>
                  </a:cubicBezTo>
                  <a:cubicBezTo>
                    <a:pt x="1342" y="1114"/>
                    <a:pt x="1823" y="886"/>
                    <a:pt x="2253" y="608"/>
                  </a:cubicBezTo>
                  <a:cubicBezTo>
                    <a:pt x="2455" y="456"/>
                    <a:pt x="2557" y="228"/>
                    <a:pt x="2506"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69"/>
            <p:cNvSpPr/>
            <p:nvPr/>
          </p:nvSpPr>
          <p:spPr>
            <a:xfrm>
              <a:off x="14722017" y="1431863"/>
              <a:ext cx="56682" cy="71538"/>
            </a:xfrm>
            <a:custGeom>
              <a:avLst/>
              <a:gdLst/>
              <a:ahLst/>
              <a:cxnLst/>
              <a:rect l="l" t="t" r="r" b="b"/>
              <a:pathLst>
                <a:path w="2026" h="2557" extrusionOk="0">
                  <a:moveTo>
                    <a:pt x="0" y="1"/>
                  </a:moveTo>
                  <a:lnTo>
                    <a:pt x="0" y="1"/>
                  </a:lnTo>
                  <a:cubicBezTo>
                    <a:pt x="507" y="355"/>
                    <a:pt x="987" y="735"/>
                    <a:pt x="1418" y="1190"/>
                  </a:cubicBezTo>
                  <a:cubicBezTo>
                    <a:pt x="1721" y="1570"/>
                    <a:pt x="1924" y="2051"/>
                    <a:pt x="1974" y="2557"/>
                  </a:cubicBezTo>
                  <a:cubicBezTo>
                    <a:pt x="2025" y="2203"/>
                    <a:pt x="2000" y="1848"/>
                    <a:pt x="1899" y="1519"/>
                  </a:cubicBezTo>
                  <a:cubicBezTo>
                    <a:pt x="1797" y="1140"/>
                    <a:pt x="1595" y="811"/>
                    <a:pt x="1316" y="532"/>
                  </a:cubicBezTo>
                  <a:cubicBezTo>
                    <a:pt x="1241" y="456"/>
                    <a:pt x="1165" y="355"/>
                    <a:pt x="1139" y="279"/>
                  </a:cubicBezTo>
                  <a:cubicBezTo>
                    <a:pt x="760" y="127"/>
                    <a:pt x="380" y="52"/>
                    <a:pt x="0"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69"/>
            <p:cNvSpPr/>
            <p:nvPr/>
          </p:nvSpPr>
          <p:spPr>
            <a:xfrm>
              <a:off x="14508884" y="1528162"/>
              <a:ext cx="224491" cy="327868"/>
            </a:xfrm>
            <a:custGeom>
              <a:avLst/>
              <a:gdLst/>
              <a:ahLst/>
              <a:cxnLst/>
              <a:rect l="l" t="t" r="r" b="b"/>
              <a:pathLst>
                <a:path w="8024" h="11719" extrusionOk="0">
                  <a:moveTo>
                    <a:pt x="3949" y="1"/>
                  </a:moveTo>
                  <a:lnTo>
                    <a:pt x="3367" y="1241"/>
                  </a:lnTo>
                  <a:cubicBezTo>
                    <a:pt x="3367" y="1241"/>
                    <a:pt x="1241" y="3215"/>
                    <a:pt x="608" y="4733"/>
                  </a:cubicBezTo>
                  <a:cubicBezTo>
                    <a:pt x="1" y="6277"/>
                    <a:pt x="51" y="8757"/>
                    <a:pt x="51" y="8757"/>
                  </a:cubicBezTo>
                  <a:lnTo>
                    <a:pt x="4860" y="11718"/>
                  </a:lnTo>
                  <a:cubicBezTo>
                    <a:pt x="4860" y="11718"/>
                    <a:pt x="6960" y="9567"/>
                    <a:pt x="7188" y="7315"/>
                  </a:cubicBezTo>
                  <a:cubicBezTo>
                    <a:pt x="7416" y="5037"/>
                    <a:pt x="7441" y="4910"/>
                    <a:pt x="7441" y="4910"/>
                  </a:cubicBezTo>
                  <a:lnTo>
                    <a:pt x="8023" y="3923"/>
                  </a:lnTo>
                  <a:cubicBezTo>
                    <a:pt x="6809" y="2481"/>
                    <a:pt x="5442" y="1165"/>
                    <a:pt x="3949"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69"/>
            <p:cNvSpPr/>
            <p:nvPr/>
          </p:nvSpPr>
          <p:spPr>
            <a:xfrm>
              <a:off x="14655459" y="1638617"/>
              <a:ext cx="77917" cy="71538"/>
            </a:xfrm>
            <a:custGeom>
              <a:avLst/>
              <a:gdLst/>
              <a:ahLst/>
              <a:cxnLst/>
              <a:rect l="l" t="t" r="r" b="b"/>
              <a:pathLst>
                <a:path w="2785" h="2557" extrusionOk="0">
                  <a:moveTo>
                    <a:pt x="2784" y="1"/>
                  </a:moveTo>
                  <a:lnTo>
                    <a:pt x="2784" y="1"/>
                  </a:lnTo>
                  <a:cubicBezTo>
                    <a:pt x="1975" y="709"/>
                    <a:pt x="1038" y="1241"/>
                    <a:pt x="1" y="1595"/>
                  </a:cubicBezTo>
                  <a:cubicBezTo>
                    <a:pt x="200" y="1639"/>
                    <a:pt x="403" y="1662"/>
                    <a:pt x="606" y="1662"/>
                  </a:cubicBezTo>
                  <a:cubicBezTo>
                    <a:pt x="1099" y="1662"/>
                    <a:pt x="1587" y="1528"/>
                    <a:pt x="2000" y="1241"/>
                  </a:cubicBezTo>
                  <a:lnTo>
                    <a:pt x="2000" y="1241"/>
                  </a:lnTo>
                  <a:cubicBezTo>
                    <a:pt x="1721" y="1798"/>
                    <a:pt x="1317" y="2253"/>
                    <a:pt x="785" y="2557"/>
                  </a:cubicBezTo>
                  <a:cubicBezTo>
                    <a:pt x="1266" y="2532"/>
                    <a:pt x="1721" y="2354"/>
                    <a:pt x="2101" y="2025"/>
                  </a:cubicBezTo>
                  <a:cubicBezTo>
                    <a:pt x="2177" y="1064"/>
                    <a:pt x="2202" y="988"/>
                    <a:pt x="2202" y="988"/>
                  </a:cubicBezTo>
                  <a:lnTo>
                    <a:pt x="2784"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69"/>
            <p:cNvSpPr/>
            <p:nvPr/>
          </p:nvSpPr>
          <p:spPr>
            <a:xfrm>
              <a:off x="14530847" y="1815630"/>
              <a:ext cx="145875" cy="64908"/>
            </a:xfrm>
            <a:custGeom>
              <a:avLst/>
              <a:gdLst/>
              <a:ahLst/>
              <a:cxnLst/>
              <a:rect l="l" t="t" r="r" b="b"/>
              <a:pathLst>
                <a:path w="5214" h="2320" extrusionOk="0">
                  <a:moveTo>
                    <a:pt x="5214" y="1"/>
                  </a:moveTo>
                  <a:lnTo>
                    <a:pt x="5214" y="1"/>
                  </a:lnTo>
                  <a:cubicBezTo>
                    <a:pt x="4859" y="456"/>
                    <a:pt x="4050" y="1190"/>
                    <a:pt x="2379" y="1519"/>
                  </a:cubicBezTo>
                  <a:cubicBezTo>
                    <a:pt x="2052" y="1604"/>
                    <a:pt x="1716" y="1644"/>
                    <a:pt x="1380" y="1644"/>
                  </a:cubicBezTo>
                  <a:cubicBezTo>
                    <a:pt x="911" y="1644"/>
                    <a:pt x="443" y="1565"/>
                    <a:pt x="0" y="1418"/>
                  </a:cubicBezTo>
                  <a:lnTo>
                    <a:pt x="0" y="1418"/>
                  </a:lnTo>
                  <a:cubicBezTo>
                    <a:pt x="675" y="2052"/>
                    <a:pt x="1400" y="2319"/>
                    <a:pt x="2080" y="2319"/>
                  </a:cubicBezTo>
                  <a:cubicBezTo>
                    <a:pt x="2675" y="2319"/>
                    <a:pt x="3235" y="2115"/>
                    <a:pt x="3695" y="1772"/>
                  </a:cubicBezTo>
                  <a:cubicBezTo>
                    <a:pt x="4151" y="1418"/>
                    <a:pt x="4530" y="988"/>
                    <a:pt x="4859" y="507"/>
                  </a:cubicBezTo>
                  <a:cubicBezTo>
                    <a:pt x="4961" y="355"/>
                    <a:pt x="5087" y="178"/>
                    <a:pt x="5214"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69"/>
            <p:cNvSpPr/>
            <p:nvPr/>
          </p:nvSpPr>
          <p:spPr>
            <a:xfrm>
              <a:off x="14682373" y="1805027"/>
              <a:ext cx="727" cy="6379"/>
            </a:xfrm>
            <a:custGeom>
              <a:avLst/>
              <a:gdLst/>
              <a:ahLst/>
              <a:cxnLst/>
              <a:rect l="l" t="t" r="r" b="b"/>
              <a:pathLst>
                <a:path w="26" h="228" extrusionOk="0">
                  <a:moveTo>
                    <a:pt x="26" y="0"/>
                  </a:moveTo>
                  <a:lnTo>
                    <a:pt x="26" y="0"/>
                  </a:lnTo>
                  <a:cubicBezTo>
                    <a:pt x="26" y="76"/>
                    <a:pt x="0" y="152"/>
                    <a:pt x="0" y="228"/>
                  </a:cubicBezTo>
                  <a:cubicBezTo>
                    <a:pt x="26" y="152"/>
                    <a:pt x="26" y="76"/>
                    <a:pt x="26"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69"/>
            <p:cNvSpPr/>
            <p:nvPr/>
          </p:nvSpPr>
          <p:spPr>
            <a:xfrm>
              <a:off x="14496155" y="1676163"/>
              <a:ext cx="29768" cy="83569"/>
            </a:xfrm>
            <a:custGeom>
              <a:avLst/>
              <a:gdLst/>
              <a:ahLst/>
              <a:cxnLst/>
              <a:rect l="l" t="t" r="r" b="b"/>
              <a:pathLst>
                <a:path w="1064" h="2987" extrusionOk="0">
                  <a:moveTo>
                    <a:pt x="1063" y="0"/>
                  </a:moveTo>
                  <a:cubicBezTo>
                    <a:pt x="1063" y="0"/>
                    <a:pt x="759" y="0"/>
                    <a:pt x="380" y="709"/>
                  </a:cubicBezTo>
                  <a:cubicBezTo>
                    <a:pt x="0" y="1392"/>
                    <a:pt x="102" y="2986"/>
                    <a:pt x="102" y="2986"/>
                  </a:cubicBezTo>
                  <a:cubicBezTo>
                    <a:pt x="177" y="2632"/>
                    <a:pt x="355" y="2303"/>
                    <a:pt x="582" y="2025"/>
                  </a:cubicBezTo>
                  <a:lnTo>
                    <a:pt x="1063" y="0"/>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69"/>
            <p:cNvSpPr/>
            <p:nvPr/>
          </p:nvSpPr>
          <p:spPr>
            <a:xfrm>
              <a:off x="14511738" y="1528162"/>
              <a:ext cx="131718" cy="270514"/>
            </a:xfrm>
            <a:custGeom>
              <a:avLst/>
              <a:gdLst/>
              <a:ahLst/>
              <a:cxnLst/>
              <a:rect l="l" t="t" r="r" b="b"/>
              <a:pathLst>
                <a:path w="4708" h="9669" extrusionOk="0">
                  <a:moveTo>
                    <a:pt x="3847" y="1"/>
                  </a:moveTo>
                  <a:lnTo>
                    <a:pt x="3265" y="1241"/>
                  </a:lnTo>
                  <a:cubicBezTo>
                    <a:pt x="3265" y="1241"/>
                    <a:pt x="1139" y="3215"/>
                    <a:pt x="506" y="4733"/>
                  </a:cubicBezTo>
                  <a:cubicBezTo>
                    <a:pt x="228" y="5594"/>
                    <a:pt x="51" y="6505"/>
                    <a:pt x="0" y="7391"/>
                  </a:cubicBezTo>
                  <a:cubicBezTo>
                    <a:pt x="0" y="7467"/>
                    <a:pt x="0" y="7542"/>
                    <a:pt x="0" y="7618"/>
                  </a:cubicBezTo>
                  <a:cubicBezTo>
                    <a:pt x="76" y="8327"/>
                    <a:pt x="203" y="9010"/>
                    <a:pt x="430" y="9668"/>
                  </a:cubicBezTo>
                  <a:cubicBezTo>
                    <a:pt x="430" y="9668"/>
                    <a:pt x="759" y="6783"/>
                    <a:pt x="1316" y="5239"/>
                  </a:cubicBezTo>
                  <a:cubicBezTo>
                    <a:pt x="1848" y="3721"/>
                    <a:pt x="3568" y="2557"/>
                    <a:pt x="3568" y="2557"/>
                  </a:cubicBezTo>
                  <a:lnTo>
                    <a:pt x="4707" y="3772"/>
                  </a:lnTo>
                  <a:cubicBezTo>
                    <a:pt x="4378" y="3063"/>
                    <a:pt x="4125" y="2304"/>
                    <a:pt x="3999" y="1519"/>
                  </a:cubicBezTo>
                  <a:cubicBezTo>
                    <a:pt x="3923" y="1064"/>
                    <a:pt x="3923" y="608"/>
                    <a:pt x="4024" y="153"/>
                  </a:cubicBezTo>
                  <a:lnTo>
                    <a:pt x="3847"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descr="A person with a beard and hat&#10;&#10;Description automatically generated">
            <a:extLst>
              <a:ext uri="{FF2B5EF4-FFF2-40B4-BE49-F238E27FC236}">
                <a16:creationId xmlns:a16="http://schemas.microsoft.com/office/drawing/2014/main" id="{118A9D53-F5B7-2279-17DE-BF2A4B19F942}"/>
              </a:ext>
            </a:extLst>
          </p:cNvPr>
          <p:cNvPicPr>
            <a:picLocks noChangeAspect="1"/>
          </p:cNvPicPr>
          <p:nvPr/>
        </p:nvPicPr>
        <p:blipFill>
          <a:blip r:embed="rId4"/>
          <a:stretch>
            <a:fillRect/>
          </a:stretch>
        </p:blipFill>
        <p:spPr>
          <a:xfrm>
            <a:off x="7377802" y="3804025"/>
            <a:ext cx="1594131" cy="1230039"/>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802237" y="355600"/>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 </a:t>
            </a:r>
            <a:r>
              <a:rPr lang="en-US" u="sng" dirty="0"/>
              <a:t>Step 1: </a:t>
            </a:r>
            <a:r>
              <a:rPr lang="en-US" dirty="0"/>
              <a:t>High Short Float On EVGO (&gt;20%)</a:t>
            </a:r>
            <a:endParaRPr dirty="0"/>
          </a:p>
        </p:txBody>
      </p:sp>
      <p:pic>
        <p:nvPicPr>
          <p:cNvPr id="5" name="Picture 4" descr="A graph showing the growth of a stock market&#10;&#10;Description automatically generated">
            <a:extLst>
              <a:ext uri="{FF2B5EF4-FFF2-40B4-BE49-F238E27FC236}">
                <a16:creationId xmlns:a16="http://schemas.microsoft.com/office/drawing/2014/main" id="{BCA32A3D-6115-76E3-8423-663F13B3605D}"/>
              </a:ext>
            </a:extLst>
          </p:cNvPr>
          <p:cNvPicPr>
            <a:picLocks noChangeAspect="1"/>
          </p:cNvPicPr>
          <p:nvPr/>
        </p:nvPicPr>
        <p:blipFill>
          <a:blip r:embed="rId4"/>
          <a:stretch>
            <a:fillRect/>
          </a:stretch>
        </p:blipFill>
        <p:spPr>
          <a:xfrm>
            <a:off x="802237" y="1294164"/>
            <a:ext cx="5671987" cy="3310306"/>
          </a:xfrm>
          <a:prstGeom prst="rect">
            <a:avLst/>
          </a:prstGeom>
        </p:spPr>
      </p:pic>
      <p:pic>
        <p:nvPicPr>
          <p:cNvPr id="12" name="Picture 11" descr="A person with a beard and hat&#10;&#10;Description automatically generated">
            <a:extLst>
              <a:ext uri="{FF2B5EF4-FFF2-40B4-BE49-F238E27FC236}">
                <a16:creationId xmlns:a16="http://schemas.microsoft.com/office/drawing/2014/main" id="{C09D7E87-C6C7-A099-6861-D3E6BD007E45}"/>
              </a:ext>
            </a:extLst>
          </p:cNvPr>
          <p:cNvPicPr>
            <a:picLocks noChangeAspect="1"/>
          </p:cNvPicPr>
          <p:nvPr/>
        </p:nvPicPr>
        <p:blipFill>
          <a:blip r:embed="rId5"/>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2729039599"/>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94146" y="306848"/>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 </a:t>
            </a:r>
            <a:r>
              <a:rPr lang="en-US" u="sng" dirty="0"/>
              <a:t>Step 2: Find The Overreaction</a:t>
            </a:r>
            <a:endParaRPr dirty="0"/>
          </a:p>
        </p:txBody>
      </p:sp>
      <p:pic>
        <p:nvPicPr>
          <p:cNvPr id="13" name="Picture 12" descr="A person with a beard and hat&#10;&#10;Description automatically generated">
            <a:extLst>
              <a:ext uri="{FF2B5EF4-FFF2-40B4-BE49-F238E27FC236}">
                <a16:creationId xmlns:a16="http://schemas.microsoft.com/office/drawing/2014/main" id="{4F4E16C9-863D-7B42-6E2B-E485D54AFE15}"/>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3" name="Picture 2" descr="A graph on a black background&#10;&#10;Description automatically generated">
            <a:extLst>
              <a:ext uri="{FF2B5EF4-FFF2-40B4-BE49-F238E27FC236}">
                <a16:creationId xmlns:a16="http://schemas.microsoft.com/office/drawing/2014/main" id="{13E12ADE-6EE1-F48C-035A-85FB9B2F248E}"/>
              </a:ext>
            </a:extLst>
          </p:cNvPr>
          <p:cNvPicPr>
            <a:picLocks noChangeAspect="1"/>
          </p:cNvPicPr>
          <p:nvPr/>
        </p:nvPicPr>
        <p:blipFill>
          <a:blip r:embed="rId5"/>
          <a:stretch>
            <a:fillRect/>
          </a:stretch>
        </p:blipFill>
        <p:spPr>
          <a:xfrm>
            <a:off x="794146" y="984361"/>
            <a:ext cx="7040038" cy="3852291"/>
          </a:xfrm>
          <a:prstGeom prst="rect">
            <a:avLst/>
          </a:prstGeom>
        </p:spPr>
      </p:pic>
    </p:spTree>
    <p:extLst>
      <p:ext uri="{BB962C8B-B14F-4D97-AF65-F5344CB8AC3E}">
        <p14:creationId xmlns:p14="http://schemas.microsoft.com/office/powerpoint/2010/main" val="3030677704"/>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18" name="Picture 17" descr="A graph on a computer screen&#10;&#10;Description automatically generated">
            <a:extLst>
              <a:ext uri="{FF2B5EF4-FFF2-40B4-BE49-F238E27FC236}">
                <a16:creationId xmlns:a16="http://schemas.microsoft.com/office/drawing/2014/main" id="{2DF9E148-F01A-DE20-0815-42B6DE604055}"/>
              </a:ext>
            </a:extLst>
          </p:cNvPr>
          <p:cNvPicPr>
            <a:picLocks noChangeAspect="1"/>
          </p:cNvPicPr>
          <p:nvPr/>
        </p:nvPicPr>
        <p:blipFill>
          <a:blip r:embed="rId3"/>
          <a:stretch>
            <a:fillRect/>
          </a:stretch>
        </p:blipFill>
        <p:spPr>
          <a:xfrm>
            <a:off x="1290536" y="1117085"/>
            <a:ext cx="6444908" cy="3443626"/>
          </a:xfrm>
          <a:prstGeom prst="rect">
            <a:avLst/>
          </a:prstGeom>
        </p:spPr>
      </p:pic>
      <p:sp>
        <p:nvSpPr>
          <p:cNvPr id="707" name="Google Shape;707;p43"/>
          <p:cNvSpPr txBox="1">
            <a:spLocks noGrp="1"/>
          </p:cNvSpPr>
          <p:nvPr>
            <p:ph type="title"/>
          </p:nvPr>
        </p:nvSpPr>
        <p:spPr>
          <a:xfrm>
            <a:off x="794146" y="155640"/>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What Really Happened: </a:t>
            </a:r>
            <a:br>
              <a:rPr lang="en-US" dirty="0"/>
            </a:br>
            <a:r>
              <a:rPr lang="en-US" dirty="0"/>
              <a:t>Stock: </a:t>
            </a:r>
            <a:r>
              <a:rPr lang="en-US" dirty="0">
                <a:solidFill>
                  <a:srgbClr val="00B050"/>
                </a:solidFill>
              </a:rPr>
              <a:t>32%</a:t>
            </a:r>
            <a:r>
              <a:rPr lang="en-US" dirty="0"/>
              <a:t> (in 6 days)</a:t>
            </a:r>
            <a:endParaRPr dirty="0"/>
          </a:p>
        </p:txBody>
      </p:sp>
      <p:sp>
        <p:nvSpPr>
          <p:cNvPr id="10" name="TextBox 9">
            <a:extLst>
              <a:ext uri="{FF2B5EF4-FFF2-40B4-BE49-F238E27FC236}">
                <a16:creationId xmlns:a16="http://schemas.microsoft.com/office/drawing/2014/main" id="{0839A5DF-B474-F383-7A3F-E12B09214732}"/>
              </a:ext>
            </a:extLst>
          </p:cNvPr>
          <p:cNvSpPr txBox="1"/>
          <p:nvPr/>
        </p:nvSpPr>
        <p:spPr>
          <a:xfrm>
            <a:off x="-99520" y="1988623"/>
            <a:ext cx="1520000" cy="954107"/>
          </a:xfrm>
          <a:prstGeom prst="rect">
            <a:avLst/>
          </a:prstGeom>
          <a:noFill/>
        </p:spPr>
        <p:txBody>
          <a:bodyPr wrap="square" rtlCol="0">
            <a:spAutoFit/>
          </a:bodyPr>
          <a:lstStyle/>
          <a:p>
            <a:pPr algn="ctr"/>
            <a:r>
              <a:rPr lang="en-US" dirty="0"/>
              <a:t>Active </a:t>
            </a:r>
            <a:br>
              <a:rPr lang="en-US" dirty="0"/>
            </a:br>
            <a:r>
              <a:rPr lang="en-US" dirty="0"/>
              <a:t>Squeeze</a:t>
            </a:r>
            <a:br>
              <a:rPr lang="en-US" dirty="0"/>
            </a:br>
            <a:r>
              <a:rPr lang="en-US" dirty="0"/>
              <a:t>(Price Compression)</a:t>
            </a:r>
          </a:p>
        </p:txBody>
      </p:sp>
      <p:pic>
        <p:nvPicPr>
          <p:cNvPr id="13" name="Picture 12" descr="A person with a beard and hat&#10;&#10;Description automatically generated">
            <a:extLst>
              <a:ext uri="{FF2B5EF4-FFF2-40B4-BE49-F238E27FC236}">
                <a16:creationId xmlns:a16="http://schemas.microsoft.com/office/drawing/2014/main" id="{4F4E16C9-863D-7B42-6E2B-E485D54AFE15}"/>
              </a:ext>
            </a:extLst>
          </p:cNvPr>
          <p:cNvPicPr>
            <a:picLocks noChangeAspect="1"/>
          </p:cNvPicPr>
          <p:nvPr/>
        </p:nvPicPr>
        <p:blipFill>
          <a:blip r:embed="rId4"/>
          <a:stretch>
            <a:fillRect/>
          </a:stretch>
        </p:blipFill>
        <p:spPr>
          <a:xfrm>
            <a:off x="7377802" y="3804025"/>
            <a:ext cx="1594131" cy="1230039"/>
          </a:xfrm>
          <a:prstGeom prst="rect">
            <a:avLst/>
          </a:prstGeom>
        </p:spPr>
      </p:pic>
      <p:cxnSp>
        <p:nvCxnSpPr>
          <p:cNvPr id="9" name="Straight Arrow Connector 8">
            <a:extLst>
              <a:ext uri="{FF2B5EF4-FFF2-40B4-BE49-F238E27FC236}">
                <a16:creationId xmlns:a16="http://schemas.microsoft.com/office/drawing/2014/main" id="{8FDB5621-388B-94FA-71B9-DD23D755633C}"/>
              </a:ext>
            </a:extLst>
          </p:cNvPr>
          <p:cNvCxnSpPr>
            <a:cxnSpLocks/>
          </p:cNvCxnSpPr>
          <p:nvPr/>
        </p:nvCxnSpPr>
        <p:spPr>
          <a:xfrm>
            <a:off x="870048" y="3099322"/>
            <a:ext cx="778130" cy="1102001"/>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394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868602" y="330854"/>
            <a:ext cx="799130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rgbClr val="00B050"/>
                </a:solidFill>
              </a:rPr>
              <a:t>32% </a:t>
            </a:r>
            <a:r>
              <a:rPr lang="en-US" dirty="0"/>
              <a:t>EVGO Stock Move ➡️ </a:t>
            </a:r>
            <a:r>
              <a:rPr lang="en-US" dirty="0">
                <a:solidFill>
                  <a:srgbClr val="00B050"/>
                </a:solidFill>
              </a:rPr>
              <a:t>350% </a:t>
            </a:r>
            <a:br>
              <a:rPr lang="en-US" dirty="0">
                <a:solidFill>
                  <a:srgbClr val="00B050"/>
                </a:solidFill>
              </a:rPr>
            </a:br>
            <a:r>
              <a:rPr lang="en-US" dirty="0"/>
              <a:t>With A $0.10 Lotto Trade</a:t>
            </a:r>
            <a:br>
              <a:rPr lang="en-US" dirty="0"/>
            </a:br>
            <a:endParaRPr dirty="0">
              <a:solidFill>
                <a:srgbClr val="00B050"/>
              </a:solidFill>
            </a:endParaRPr>
          </a:p>
        </p:txBody>
      </p:sp>
      <p:pic>
        <p:nvPicPr>
          <p:cNvPr id="6" name="Picture 5" descr="A graph showing stocks vs lotto trade&#10;&#10;Description automatically generated">
            <a:extLst>
              <a:ext uri="{FF2B5EF4-FFF2-40B4-BE49-F238E27FC236}">
                <a16:creationId xmlns:a16="http://schemas.microsoft.com/office/drawing/2014/main" id="{B09018BB-B4D8-DCD9-F76D-C9AB7035EF32}"/>
              </a:ext>
            </a:extLst>
          </p:cNvPr>
          <p:cNvPicPr>
            <a:picLocks noChangeAspect="1"/>
          </p:cNvPicPr>
          <p:nvPr/>
        </p:nvPicPr>
        <p:blipFill>
          <a:blip r:embed="rId4"/>
          <a:stretch>
            <a:fillRect/>
          </a:stretch>
        </p:blipFill>
        <p:spPr>
          <a:xfrm>
            <a:off x="2026327" y="1442699"/>
            <a:ext cx="5091345" cy="3547051"/>
          </a:xfrm>
          <a:prstGeom prst="rect">
            <a:avLst/>
          </a:prstGeom>
        </p:spPr>
      </p:pic>
      <p:pic>
        <p:nvPicPr>
          <p:cNvPr id="7" name="Picture 6" descr="A person with a beard and hat&#10;&#10;Description automatically generated">
            <a:extLst>
              <a:ext uri="{FF2B5EF4-FFF2-40B4-BE49-F238E27FC236}">
                <a16:creationId xmlns:a16="http://schemas.microsoft.com/office/drawing/2014/main" id="{4452488A-30E5-B784-FDAC-357C1BD21F9D}"/>
              </a:ext>
            </a:extLst>
          </p:cNvPr>
          <p:cNvPicPr>
            <a:picLocks noChangeAspect="1"/>
          </p:cNvPicPr>
          <p:nvPr/>
        </p:nvPicPr>
        <p:blipFill>
          <a:blip r:embed="rId5"/>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1552553424"/>
      </p:ext>
    </p:extLst>
  </p:cSld>
  <p:clrMapOvr>
    <a:masterClrMapping/>
  </p:clrMapOvr>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9" name="Picture 8" descr="A person with a beard and hat&#10;&#10;Description automatically generated">
            <a:extLst>
              <a:ext uri="{FF2B5EF4-FFF2-40B4-BE49-F238E27FC236}">
                <a16:creationId xmlns:a16="http://schemas.microsoft.com/office/drawing/2014/main" id="{4A2F610D-3FBA-DDFE-7BA9-C87D1AA5F9C6}"/>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10" name="Google Shape;707;p43">
            <a:extLst>
              <a:ext uri="{FF2B5EF4-FFF2-40B4-BE49-F238E27FC236}">
                <a16:creationId xmlns:a16="http://schemas.microsoft.com/office/drawing/2014/main" id="{1B0AFCC2-D8B4-AD72-0D98-09330D276252}"/>
              </a:ext>
            </a:extLst>
          </p:cNvPr>
          <p:cNvSpPr txBox="1">
            <a:spLocks/>
          </p:cNvSpPr>
          <p:nvPr/>
        </p:nvSpPr>
        <p:spPr>
          <a:xfrm>
            <a:off x="713224" y="109436"/>
            <a:ext cx="8188014"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u="sng" dirty="0"/>
              <a:t>Recent Historical Example: </a:t>
            </a:r>
            <a:br>
              <a:rPr lang="en-US" dirty="0"/>
            </a:br>
            <a:r>
              <a:rPr lang="en-US" dirty="0"/>
              <a:t>Potential Trump Presidency and Tariffs On Chinese Solar Spook Solar Stock Investors... </a:t>
            </a:r>
          </a:p>
        </p:txBody>
      </p:sp>
      <p:pic>
        <p:nvPicPr>
          <p:cNvPr id="6" name="Picture 5" descr="A close-up of a newspaper&#10;&#10;Description automatically generated">
            <a:extLst>
              <a:ext uri="{FF2B5EF4-FFF2-40B4-BE49-F238E27FC236}">
                <a16:creationId xmlns:a16="http://schemas.microsoft.com/office/drawing/2014/main" id="{80CEDDA5-F8E7-D304-3609-B13042068605}"/>
              </a:ext>
            </a:extLst>
          </p:cNvPr>
          <p:cNvPicPr>
            <a:picLocks noChangeAspect="1"/>
          </p:cNvPicPr>
          <p:nvPr/>
        </p:nvPicPr>
        <p:blipFill>
          <a:blip r:embed="rId5"/>
          <a:stretch>
            <a:fillRect/>
          </a:stretch>
        </p:blipFill>
        <p:spPr>
          <a:xfrm>
            <a:off x="4572000" y="1563050"/>
            <a:ext cx="3081198" cy="1360060"/>
          </a:xfrm>
          <a:prstGeom prst="rect">
            <a:avLst/>
          </a:prstGeom>
        </p:spPr>
      </p:pic>
      <p:pic>
        <p:nvPicPr>
          <p:cNvPr id="11" name="Picture 10" descr="A screenshot of a black and white website&#10;&#10;Description automatically generated">
            <a:extLst>
              <a:ext uri="{FF2B5EF4-FFF2-40B4-BE49-F238E27FC236}">
                <a16:creationId xmlns:a16="http://schemas.microsoft.com/office/drawing/2014/main" id="{6BC099FD-877F-FDA3-9A28-D2449B038397}"/>
              </a:ext>
            </a:extLst>
          </p:cNvPr>
          <p:cNvPicPr>
            <a:picLocks noChangeAspect="1"/>
          </p:cNvPicPr>
          <p:nvPr/>
        </p:nvPicPr>
        <p:blipFill>
          <a:blip r:embed="rId6"/>
          <a:stretch>
            <a:fillRect/>
          </a:stretch>
        </p:blipFill>
        <p:spPr>
          <a:xfrm>
            <a:off x="269318" y="1423764"/>
            <a:ext cx="3628500" cy="1795800"/>
          </a:xfrm>
          <a:prstGeom prst="rect">
            <a:avLst/>
          </a:prstGeom>
        </p:spPr>
      </p:pic>
      <p:pic>
        <p:nvPicPr>
          <p:cNvPr id="18" name="Picture 17" descr="A close-up of a white background&#10;&#10;Description automatically generated">
            <a:extLst>
              <a:ext uri="{FF2B5EF4-FFF2-40B4-BE49-F238E27FC236}">
                <a16:creationId xmlns:a16="http://schemas.microsoft.com/office/drawing/2014/main" id="{40934612-80B7-C2A1-5232-E72450BB4E95}"/>
              </a:ext>
            </a:extLst>
          </p:cNvPr>
          <p:cNvPicPr>
            <a:picLocks noChangeAspect="1"/>
          </p:cNvPicPr>
          <p:nvPr/>
        </p:nvPicPr>
        <p:blipFill>
          <a:blip r:embed="rId7"/>
          <a:stretch>
            <a:fillRect/>
          </a:stretch>
        </p:blipFill>
        <p:spPr>
          <a:xfrm>
            <a:off x="342302" y="3553383"/>
            <a:ext cx="3200400" cy="1466850"/>
          </a:xfrm>
          <a:prstGeom prst="rect">
            <a:avLst/>
          </a:prstGeom>
        </p:spPr>
      </p:pic>
    </p:spTree>
    <p:extLst>
      <p:ext uri="{BB962C8B-B14F-4D97-AF65-F5344CB8AC3E}">
        <p14:creationId xmlns:p14="http://schemas.microsoft.com/office/powerpoint/2010/main" val="401938035"/>
      </p:ext>
    </p:extLst>
  </p:cSld>
  <p:clrMapOvr>
    <a:masterClrMapping/>
  </p:clrMapOvr>
  <p:extLst>
    <p:ext uri="{6950BFC3-D8DA-4A85-94F7-54DA5524770B}">
      <p188:commentRel xmlns:p188="http://schemas.microsoft.com/office/powerpoint/2018/8/main" r:id="rId3"/>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9" name="Picture 8" descr="A person with a beard and hat&#10;&#10;Description automatically generated">
            <a:extLst>
              <a:ext uri="{FF2B5EF4-FFF2-40B4-BE49-F238E27FC236}">
                <a16:creationId xmlns:a16="http://schemas.microsoft.com/office/drawing/2014/main" id="{4A2F610D-3FBA-DDFE-7BA9-C87D1AA5F9C6}"/>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3" name="Picture 2" descr="A graph showing the growth of a company&#10;&#10;Description automatically generated">
            <a:extLst>
              <a:ext uri="{FF2B5EF4-FFF2-40B4-BE49-F238E27FC236}">
                <a16:creationId xmlns:a16="http://schemas.microsoft.com/office/drawing/2014/main" id="{1A879D3C-AF2F-A0C5-8120-10C658D858CB}"/>
              </a:ext>
            </a:extLst>
          </p:cNvPr>
          <p:cNvPicPr>
            <a:picLocks noChangeAspect="1"/>
          </p:cNvPicPr>
          <p:nvPr/>
        </p:nvPicPr>
        <p:blipFill>
          <a:blip r:embed="rId5"/>
          <a:stretch>
            <a:fillRect/>
          </a:stretch>
        </p:blipFill>
        <p:spPr>
          <a:xfrm>
            <a:off x="704850" y="1263650"/>
            <a:ext cx="5795523" cy="3340475"/>
          </a:xfrm>
          <a:prstGeom prst="rect">
            <a:avLst/>
          </a:prstGeom>
        </p:spPr>
      </p:pic>
      <p:sp>
        <p:nvSpPr>
          <p:cNvPr id="4" name="Google Shape;707;p43">
            <a:extLst>
              <a:ext uri="{FF2B5EF4-FFF2-40B4-BE49-F238E27FC236}">
                <a16:creationId xmlns:a16="http://schemas.microsoft.com/office/drawing/2014/main" id="{72C44DC9-2D1D-F856-10F0-ECBB2E6BF94A}"/>
              </a:ext>
            </a:extLst>
          </p:cNvPr>
          <p:cNvSpPr txBox="1">
            <a:spLocks noGrp="1"/>
          </p:cNvSpPr>
          <p:nvPr>
            <p:ph type="title"/>
          </p:nvPr>
        </p:nvSpPr>
        <p:spPr>
          <a:xfrm>
            <a:off x="802237" y="355600"/>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 </a:t>
            </a:r>
            <a:r>
              <a:rPr lang="en-US" u="sng" dirty="0"/>
              <a:t>Step 1: </a:t>
            </a:r>
            <a:r>
              <a:rPr lang="en-US" dirty="0"/>
              <a:t>High Short Float On SPWR (&gt;20%)</a:t>
            </a:r>
            <a:endParaRPr dirty="0"/>
          </a:p>
        </p:txBody>
      </p:sp>
    </p:spTree>
    <p:extLst>
      <p:ext uri="{BB962C8B-B14F-4D97-AF65-F5344CB8AC3E}">
        <p14:creationId xmlns:p14="http://schemas.microsoft.com/office/powerpoint/2010/main" val="201609751"/>
      </p:ext>
    </p:extLst>
  </p:cSld>
  <p:clrMapOvr>
    <a:masterClrMapping/>
  </p:clrMapOvr>
  <p:extLst>
    <p:ext uri="{6950BFC3-D8DA-4A85-94F7-54DA5524770B}">
      <p188:commentRel xmlns:p188="http://schemas.microsoft.com/office/powerpoint/2018/8/main" r:id="rId3"/>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9" name="Picture 8" descr="A person with a beard and hat&#10;&#10;Description automatically generated">
            <a:extLst>
              <a:ext uri="{FF2B5EF4-FFF2-40B4-BE49-F238E27FC236}">
                <a16:creationId xmlns:a16="http://schemas.microsoft.com/office/drawing/2014/main" id="{4A2F610D-3FBA-DDFE-7BA9-C87D1AA5F9C6}"/>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4" name="Google Shape;707;p43">
            <a:extLst>
              <a:ext uri="{FF2B5EF4-FFF2-40B4-BE49-F238E27FC236}">
                <a16:creationId xmlns:a16="http://schemas.microsoft.com/office/drawing/2014/main" id="{72C44DC9-2D1D-F856-10F0-ECBB2E6BF94A}"/>
              </a:ext>
            </a:extLst>
          </p:cNvPr>
          <p:cNvSpPr txBox="1">
            <a:spLocks noGrp="1"/>
          </p:cNvSpPr>
          <p:nvPr>
            <p:ph type="title"/>
          </p:nvPr>
        </p:nvSpPr>
        <p:spPr>
          <a:xfrm>
            <a:off x="704850" y="253025"/>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 </a:t>
            </a:r>
            <a:r>
              <a:rPr lang="en-US" u="sng" dirty="0"/>
              <a:t>Step 2:</a:t>
            </a:r>
            <a:r>
              <a:rPr lang="en-US" dirty="0"/>
              <a:t> Find The Overreaction</a:t>
            </a:r>
            <a:endParaRPr dirty="0"/>
          </a:p>
        </p:txBody>
      </p:sp>
      <p:pic>
        <p:nvPicPr>
          <p:cNvPr id="5" name="Picture 4" descr="A graph on a screen&#10;&#10;Description automatically generated">
            <a:extLst>
              <a:ext uri="{FF2B5EF4-FFF2-40B4-BE49-F238E27FC236}">
                <a16:creationId xmlns:a16="http://schemas.microsoft.com/office/drawing/2014/main" id="{AA6F32C9-93CF-F939-A5AF-9F9F39B81D43}"/>
              </a:ext>
            </a:extLst>
          </p:cNvPr>
          <p:cNvPicPr>
            <a:picLocks noChangeAspect="1"/>
          </p:cNvPicPr>
          <p:nvPr/>
        </p:nvPicPr>
        <p:blipFill>
          <a:blip r:embed="rId5"/>
          <a:stretch>
            <a:fillRect/>
          </a:stretch>
        </p:blipFill>
        <p:spPr>
          <a:xfrm>
            <a:off x="664901" y="1056979"/>
            <a:ext cx="6712901" cy="3729950"/>
          </a:xfrm>
          <a:prstGeom prst="rect">
            <a:avLst/>
          </a:prstGeom>
        </p:spPr>
      </p:pic>
    </p:spTree>
    <p:extLst>
      <p:ext uri="{BB962C8B-B14F-4D97-AF65-F5344CB8AC3E}">
        <p14:creationId xmlns:p14="http://schemas.microsoft.com/office/powerpoint/2010/main" val="4049844171"/>
      </p:ext>
    </p:extLst>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94146" y="155640"/>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What Really Happened: </a:t>
            </a:r>
            <a:br>
              <a:rPr lang="en-US" dirty="0"/>
            </a:br>
            <a:r>
              <a:rPr lang="en-US" dirty="0"/>
              <a:t>Stock: </a:t>
            </a:r>
            <a:r>
              <a:rPr lang="en-US" dirty="0">
                <a:solidFill>
                  <a:srgbClr val="00B050"/>
                </a:solidFill>
              </a:rPr>
              <a:t>100%</a:t>
            </a:r>
            <a:r>
              <a:rPr lang="en-US" dirty="0"/>
              <a:t> (in 6 days)</a:t>
            </a:r>
            <a:endParaRPr dirty="0"/>
          </a:p>
        </p:txBody>
      </p:sp>
      <p:sp>
        <p:nvSpPr>
          <p:cNvPr id="10" name="TextBox 9">
            <a:extLst>
              <a:ext uri="{FF2B5EF4-FFF2-40B4-BE49-F238E27FC236}">
                <a16:creationId xmlns:a16="http://schemas.microsoft.com/office/drawing/2014/main" id="{0839A5DF-B474-F383-7A3F-E12B09214732}"/>
              </a:ext>
            </a:extLst>
          </p:cNvPr>
          <p:cNvSpPr txBox="1"/>
          <p:nvPr/>
        </p:nvSpPr>
        <p:spPr>
          <a:xfrm>
            <a:off x="-118432" y="2101359"/>
            <a:ext cx="1447611" cy="954107"/>
          </a:xfrm>
          <a:prstGeom prst="rect">
            <a:avLst/>
          </a:prstGeom>
          <a:noFill/>
        </p:spPr>
        <p:txBody>
          <a:bodyPr wrap="square" rtlCol="0">
            <a:spAutoFit/>
          </a:bodyPr>
          <a:lstStyle/>
          <a:p>
            <a:pPr algn="ctr"/>
            <a:r>
              <a:rPr lang="en-US" dirty="0"/>
              <a:t>Active </a:t>
            </a:r>
            <a:br>
              <a:rPr lang="en-US" dirty="0"/>
            </a:br>
            <a:r>
              <a:rPr lang="en-US" dirty="0"/>
              <a:t>Squeeze</a:t>
            </a:r>
            <a:br>
              <a:rPr lang="en-US" dirty="0"/>
            </a:br>
            <a:r>
              <a:rPr lang="en-US" dirty="0"/>
              <a:t>(Price Compression)</a:t>
            </a:r>
          </a:p>
        </p:txBody>
      </p:sp>
      <p:pic>
        <p:nvPicPr>
          <p:cNvPr id="13" name="Picture 12" descr="A person with a beard and hat&#10;&#10;Description automatically generated">
            <a:extLst>
              <a:ext uri="{FF2B5EF4-FFF2-40B4-BE49-F238E27FC236}">
                <a16:creationId xmlns:a16="http://schemas.microsoft.com/office/drawing/2014/main" id="{4F4E16C9-863D-7B42-6E2B-E485D54AFE15}"/>
              </a:ext>
            </a:extLst>
          </p:cNvPr>
          <p:cNvPicPr>
            <a:picLocks noChangeAspect="1"/>
          </p:cNvPicPr>
          <p:nvPr/>
        </p:nvPicPr>
        <p:blipFill>
          <a:blip r:embed="rId3"/>
          <a:stretch>
            <a:fillRect/>
          </a:stretch>
        </p:blipFill>
        <p:spPr>
          <a:xfrm>
            <a:off x="7377802" y="3804025"/>
            <a:ext cx="1594131" cy="1230039"/>
          </a:xfrm>
          <a:prstGeom prst="rect">
            <a:avLst/>
          </a:prstGeom>
        </p:spPr>
      </p:pic>
      <p:pic>
        <p:nvPicPr>
          <p:cNvPr id="5" name="Picture 4" descr="A graph on a computer screen&#10;&#10;Description automatically generated">
            <a:extLst>
              <a:ext uri="{FF2B5EF4-FFF2-40B4-BE49-F238E27FC236}">
                <a16:creationId xmlns:a16="http://schemas.microsoft.com/office/drawing/2014/main" id="{CC627E4E-D5C8-FE91-C705-8B0CCE5714F4}"/>
              </a:ext>
            </a:extLst>
          </p:cNvPr>
          <p:cNvPicPr>
            <a:picLocks noChangeAspect="1"/>
          </p:cNvPicPr>
          <p:nvPr/>
        </p:nvPicPr>
        <p:blipFill>
          <a:blip r:embed="rId4"/>
          <a:stretch>
            <a:fillRect/>
          </a:stretch>
        </p:blipFill>
        <p:spPr>
          <a:xfrm>
            <a:off x="1187085" y="1200151"/>
            <a:ext cx="6083052" cy="3588666"/>
          </a:xfrm>
          <a:prstGeom prst="rect">
            <a:avLst/>
          </a:prstGeom>
        </p:spPr>
      </p:pic>
      <p:cxnSp>
        <p:nvCxnSpPr>
          <p:cNvPr id="9" name="Straight Arrow Connector 8">
            <a:extLst>
              <a:ext uri="{FF2B5EF4-FFF2-40B4-BE49-F238E27FC236}">
                <a16:creationId xmlns:a16="http://schemas.microsoft.com/office/drawing/2014/main" id="{8FDB5621-388B-94FA-71B9-DD23D755633C}"/>
              </a:ext>
            </a:extLst>
          </p:cNvPr>
          <p:cNvCxnSpPr>
            <a:cxnSpLocks/>
          </p:cNvCxnSpPr>
          <p:nvPr/>
        </p:nvCxnSpPr>
        <p:spPr>
          <a:xfrm>
            <a:off x="701638" y="3106166"/>
            <a:ext cx="2456341" cy="1220737"/>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4512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918029" y="367924"/>
            <a:ext cx="799130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solidFill>
                  <a:srgbClr val="00B050"/>
                </a:solidFill>
              </a:rPr>
              <a:t>100% </a:t>
            </a:r>
            <a:r>
              <a:rPr lang="en-US" dirty="0"/>
              <a:t>SPWR Stock Move ➡️ </a:t>
            </a:r>
            <a:r>
              <a:rPr lang="en-US" dirty="0">
                <a:solidFill>
                  <a:srgbClr val="00B050"/>
                </a:solidFill>
              </a:rPr>
              <a:t>1,215% </a:t>
            </a:r>
            <a:br>
              <a:rPr lang="en-US" dirty="0">
                <a:solidFill>
                  <a:srgbClr val="00B050"/>
                </a:solidFill>
              </a:rPr>
            </a:br>
            <a:r>
              <a:rPr lang="en-US" dirty="0"/>
              <a:t>With A $0.27 Lotto Trade</a:t>
            </a:r>
            <a:br>
              <a:rPr lang="en-US" dirty="0"/>
            </a:br>
            <a:endParaRPr dirty="0">
              <a:solidFill>
                <a:srgbClr val="00B050"/>
              </a:solidFill>
            </a:endParaRPr>
          </a:p>
        </p:txBody>
      </p:sp>
      <p:pic>
        <p:nvPicPr>
          <p:cNvPr id="3" name="Picture 2" descr="A graph showing a number of stocks&#10;&#10;Description automatically generated">
            <a:extLst>
              <a:ext uri="{FF2B5EF4-FFF2-40B4-BE49-F238E27FC236}">
                <a16:creationId xmlns:a16="http://schemas.microsoft.com/office/drawing/2014/main" id="{7FA10CE2-19FF-CAFC-6133-9AA54A489B5C}"/>
              </a:ext>
            </a:extLst>
          </p:cNvPr>
          <p:cNvPicPr>
            <a:picLocks noChangeAspect="1"/>
          </p:cNvPicPr>
          <p:nvPr/>
        </p:nvPicPr>
        <p:blipFill>
          <a:blip r:embed="rId4"/>
          <a:stretch>
            <a:fillRect/>
          </a:stretch>
        </p:blipFill>
        <p:spPr>
          <a:xfrm>
            <a:off x="2348606" y="1339475"/>
            <a:ext cx="5130146" cy="3581423"/>
          </a:xfrm>
          <a:prstGeom prst="rect">
            <a:avLst/>
          </a:prstGeom>
        </p:spPr>
      </p:pic>
      <p:pic>
        <p:nvPicPr>
          <p:cNvPr id="7" name="Picture 6" descr="A person with a beard and hat&#10;&#10;Description automatically generated">
            <a:extLst>
              <a:ext uri="{FF2B5EF4-FFF2-40B4-BE49-F238E27FC236}">
                <a16:creationId xmlns:a16="http://schemas.microsoft.com/office/drawing/2014/main" id="{4452488A-30E5-B784-FDAC-357C1BD21F9D}"/>
              </a:ext>
            </a:extLst>
          </p:cNvPr>
          <p:cNvPicPr>
            <a:picLocks noChangeAspect="1"/>
          </p:cNvPicPr>
          <p:nvPr/>
        </p:nvPicPr>
        <p:blipFill>
          <a:blip r:embed="rId5"/>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452072608"/>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44"/>
          <p:cNvSpPr txBox="1">
            <a:spLocks noGrp="1"/>
          </p:cNvSpPr>
          <p:nvPr>
            <p:ph type="title"/>
          </p:nvPr>
        </p:nvSpPr>
        <p:spPr>
          <a:xfrm>
            <a:off x="3357300" y="1047558"/>
            <a:ext cx="5728613" cy="242773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solidFill>
                  <a:srgbClr val="2B4C64"/>
                </a:solidFill>
              </a:rPr>
              <a:t>The Best Part?</a:t>
            </a:r>
            <a:br>
              <a:rPr lang="en" sz="3200" dirty="0">
                <a:solidFill>
                  <a:srgbClr val="2B4C64"/>
                </a:solidFill>
              </a:rPr>
            </a:br>
            <a:br>
              <a:rPr lang="en" sz="3200" dirty="0">
                <a:solidFill>
                  <a:srgbClr val="2B4C64"/>
                </a:solidFill>
              </a:rPr>
            </a:br>
            <a:r>
              <a:rPr lang="en" sz="3200" dirty="0">
                <a:solidFill>
                  <a:srgbClr val="2B4C64"/>
                </a:solidFill>
              </a:rPr>
              <a:t>This Strategy Can Even Work When Politics </a:t>
            </a:r>
            <a:r>
              <a:rPr lang="en" sz="3200" i="1" dirty="0">
                <a:solidFill>
                  <a:srgbClr val="2B4C64"/>
                </a:solidFill>
              </a:rPr>
              <a:t>AREN’T</a:t>
            </a:r>
            <a:r>
              <a:rPr lang="en" sz="3200" dirty="0">
                <a:solidFill>
                  <a:srgbClr val="2B4C64"/>
                </a:solidFill>
              </a:rPr>
              <a:t> Involved...</a:t>
            </a:r>
            <a:endParaRPr sz="3200" dirty="0"/>
          </a:p>
        </p:txBody>
      </p:sp>
      <p:grpSp>
        <p:nvGrpSpPr>
          <p:cNvPr id="714" name="Google Shape;714;p44"/>
          <p:cNvGrpSpPr/>
          <p:nvPr/>
        </p:nvGrpSpPr>
        <p:grpSpPr>
          <a:xfrm rot="-679270">
            <a:off x="565611" y="239187"/>
            <a:ext cx="3547922" cy="5234450"/>
            <a:chOff x="-2926550" y="476250"/>
            <a:chExt cx="3548075" cy="5234675"/>
          </a:xfrm>
        </p:grpSpPr>
        <p:sp>
          <p:nvSpPr>
            <p:cNvPr id="715" name="Google Shape;715;p44"/>
            <p:cNvSpPr/>
            <p:nvPr/>
          </p:nvSpPr>
          <p:spPr>
            <a:xfrm>
              <a:off x="-2857850" y="476250"/>
              <a:ext cx="3479375" cy="3372975"/>
            </a:xfrm>
            <a:custGeom>
              <a:avLst/>
              <a:gdLst/>
              <a:ahLst/>
              <a:cxnLst/>
              <a:rect l="l" t="t" r="r" b="b"/>
              <a:pathLst>
                <a:path w="139175" h="134919" extrusionOk="0">
                  <a:moveTo>
                    <a:pt x="109620" y="0"/>
                  </a:moveTo>
                  <a:cubicBezTo>
                    <a:pt x="105891" y="1361"/>
                    <a:pt x="102870" y="2830"/>
                    <a:pt x="100911" y="4218"/>
                  </a:cubicBezTo>
                  <a:cubicBezTo>
                    <a:pt x="92393" y="9988"/>
                    <a:pt x="85943" y="21962"/>
                    <a:pt x="77452" y="34399"/>
                  </a:cubicBezTo>
                  <a:cubicBezTo>
                    <a:pt x="68853" y="46319"/>
                    <a:pt x="58157" y="58538"/>
                    <a:pt x="44632" y="64362"/>
                  </a:cubicBezTo>
                  <a:cubicBezTo>
                    <a:pt x="39346" y="66530"/>
                    <a:pt x="33675" y="67813"/>
                    <a:pt x="27817" y="67813"/>
                  </a:cubicBezTo>
                  <a:cubicBezTo>
                    <a:pt x="18746" y="67813"/>
                    <a:pt x="9228" y="64735"/>
                    <a:pt x="1" y="57096"/>
                  </a:cubicBezTo>
                  <a:lnTo>
                    <a:pt x="1" y="57096"/>
                  </a:lnTo>
                  <a:cubicBezTo>
                    <a:pt x="327" y="81588"/>
                    <a:pt x="3402" y="105183"/>
                    <a:pt x="9498" y="128098"/>
                  </a:cubicBezTo>
                  <a:cubicBezTo>
                    <a:pt x="20665" y="132880"/>
                    <a:pt x="31188" y="134918"/>
                    <a:pt x="40908" y="134918"/>
                  </a:cubicBezTo>
                  <a:cubicBezTo>
                    <a:pt x="51655" y="134918"/>
                    <a:pt x="61422" y="132427"/>
                    <a:pt x="69996" y="128397"/>
                  </a:cubicBezTo>
                  <a:cubicBezTo>
                    <a:pt x="86161" y="120069"/>
                    <a:pt x="97754" y="105673"/>
                    <a:pt x="106844" y="91358"/>
                  </a:cubicBezTo>
                  <a:cubicBezTo>
                    <a:pt x="115743" y="76418"/>
                    <a:pt x="122301" y="61831"/>
                    <a:pt x="131581" y="53340"/>
                  </a:cubicBezTo>
                  <a:cubicBezTo>
                    <a:pt x="133378" y="51653"/>
                    <a:pt x="135990" y="49911"/>
                    <a:pt x="139174" y="48305"/>
                  </a:cubicBezTo>
                  <a:cubicBezTo>
                    <a:pt x="138031" y="46509"/>
                    <a:pt x="136888" y="44686"/>
                    <a:pt x="135772" y="42863"/>
                  </a:cubicBezTo>
                  <a:cubicBezTo>
                    <a:pt x="134221" y="40304"/>
                    <a:pt x="132697" y="37746"/>
                    <a:pt x="131200" y="35161"/>
                  </a:cubicBezTo>
                  <a:cubicBezTo>
                    <a:pt x="129704" y="32548"/>
                    <a:pt x="128261" y="29936"/>
                    <a:pt x="126710" y="27405"/>
                  </a:cubicBezTo>
                  <a:cubicBezTo>
                    <a:pt x="123580" y="22289"/>
                    <a:pt x="120233" y="17336"/>
                    <a:pt x="117022" y="12301"/>
                  </a:cubicBezTo>
                  <a:cubicBezTo>
                    <a:pt x="114409" y="8273"/>
                    <a:pt x="111906" y="4191"/>
                    <a:pt x="1096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4"/>
            <p:cNvSpPr/>
            <p:nvPr/>
          </p:nvSpPr>
          <p:spPr>
            <a:xfrm>
              <a:off x="-2812275" y="968125"/>
              <a:ext cx="3039875" cy="1995325"/>
            </a:xfrm>
            <a:custGeom>
              <a:avLst/>
              <a:gdLst/>
              <a:ahLst/>
              <a:cxnLst/>
              <a:rect l="l" t="t" r="r" b="b"/>
              <a:pathLst>
                <a:path w="121595" h="79813" extrusionOk="0">
                  <a:moveTo>
                    <a:pt x="119989" y="1"/>
                  </a:moveTo>
                  <a:cubicBezTo>
                    <a:pt x="116070" y="1552"/>
                    <a:pt x="112886" y="3294"/>
                    <a:pt x="110817" y="4927"/>
                  </a:cubicBezTo>
                  <a:cubicBezTo>
                    <a:pt x="101864" y="11812"/>
                    <a:pt x="95251" y="24984"/>
                    <a:pt x="86461" y="38536"/>
                  </a:cubicBezTo>
                  <a:cubicBezTo>
                    <a:pt x="77534" y="51545"/>
                    <a:pt x="66322" y="64717"/>
                    <a:pt x="51545" y="71575"/>
                  </a:cubicBezTo>
                  <a:cubicBezTo>
                    <a:pt x="44819" y="74512"/>
                    <a:pt x="37428" y="76257"/>
                    <a:pt x="29619" y="76257"/>
                  </a:cubicBezTo>
                  <a:cubicBezTo>
                    <a:pt x="20207" y="76257"/>
                    <a:pt x="10189" y="73722"/>
                    <a:pt x="1" y="67683"/>
                  </a:cubicBezTo>
                  <a:lnTo>
                    <a:pt x="1" y="67683"/>
                  </a:lnTo>
                  <a:cubicBezTo>
                    <a:pt x="137" y="68935"/>
                    <a:pt x="300" y="70187"/>
                    <a:pt x="436" y="71466"/>
                  </a:cubicBezTo>
                  <a:cubicBezTo>
                    <a:pt x="10743" y="77338"/>
                    <a:pt x="20819" y="79813"/>
                    <a:pt x="30264" y="79813"/>
                  </a:cubicBezTo>
                  <a:cubicBezTo>
                    <a:pt x="38327" y="79813"/>
                    <a:pt x="45931" y="78009"/>
                    <a:pt x="52824" y="74976"/>
                  </a:cubicBezTo>
                  <a:cubicBezTo>
                    <a:pt x="67764" y="68037"/>
                    <a:pt x="79031" y="54702"/>
                    <a:pt x="87985" y="41557"/>
                  </a:cubicBezTo>
                  <a:cubicBezTo>
                    <a:pt x="96802" y="27868"/>
                    <a:pt x="103442" y="14561"/>
                    <a:pt x="112423" y="7539"/>
                  </a:cubicBezTo>
                  <a:cubicBezTo>
                    <a:pt x="114491" y="5879"/>
                    <a:pt x="117675" y="4110"/>
                    <a:pt x="121594" y="2532"/>
                  </a:cubicBezTo>
                  <a:cubicBezTo>
                    <a:pt x="121050" y="1688"/>
                    <a:pt x="120506" y="845"/>
                    <a:pt x="1199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4"/>
            <p:cNvSpPr/>
            <p:nvPr/>
          </p:nvSpPr>
          <p:spPr>
            <a:xfrm>
              <a:off x="-2789125" y="1093325"/>
              <a:ext cx="3097000" cy="2045450"/>
            </a:xfrm>
            <a:custGeom>
              <a:avLst/>
              <a:gdLst/>
              <a:ahLst/>
              <a:cxnLst/>
              <a:rect l="l" t="t" r="r" b="b"/>
              <a:pathLst>
                <a:path w="123880" h="81818" extrusionOk="0">
                  <a:moveTo>
                    <a:pt x="122274" y="0"/>
                  </a:moveTo>
                  <a:cubicBezTo>
                    <a:pt x="118355" y="1606"/>
                    <a:pt x="115171" y="3402"/>
                    <a:pt x="113075" y="5089"/>
                  </a:cubicBezTo>
                  <a:cubicBezTo>
                    <a:pt x="104040" y="12220"/>
                    <a:pt x="97400" y="25691"/>
                    <a:pt x="88583" y="39488"/>
                  </a:cubicBezTo>
                  <a:cubicBezTo>
                    <a:pt x="79602" y="52769"/>
                    <a:pt x="68281" y="66213"/>
                    <a:pt x="53231" y="73288"/>
                  </a:cubicBezTo>
                  <a:cubicBezTo>
                    <a:pt x="46163" y="76403"/>
                    <a:pt x="38346" y="78259"/>
                    <a:pt x="30030" y="78259"/>
                  </a:cubicBezTo>
                  <a:cubicBezTo>
                    <a:pt x="20545" y="78259"/>
                    <a:pt x="10412" y="75845"/>
                    <a:pt x="0" y="70132"/>
                  </a:cubicBezTo>
                  <a:lnTo>
                    <a:pt x="0" y="70132"/>
                  </a:lnTo>
                  <a:cubicBezTo>
                    <a:pt x="164" y="71383"/>
                    <a:pt x="354" y="72635"/>
                    <a:pt x="545" y="73887"/>
                  </a:cubicBezTo>
                  <a:cubicBezTo>
                    <a:pt x="11053" y="79457"/>
                    <a:pt x="21238" y="81817"/>
                    <a:pt x="30758" y="81817"/>
                  </a:cubicBezTo>
                  <a:cubicBezTo>
                    <a:pt x="39334" y="81817"/>
                    <a:pt x="47371" y="79902"/>
                    <a:pt x="54619" y="76690"/>
                  </a:cubicBezTo>
                  <a:cubicBezTo>
                    <a:pt x="69805" y="69506"/>
                    <a:pt x="81180" y="55953"/>
                    <a:pt x="90188" y="42536"/>
                  </a:cubicBezTo>
                  <a:cubicBezTo>
                    <a:pt x="99033" y="28575"/>
                    <a:pt x="105673" y="14968"/>
                    <a:pt x="114735" y="7702"/>
                  </a:cubicBezTo>
                  <a:cubicBezTo>
                    <a:pt x="116804" y="5960"/>
                    <a:pt x="119988" y="4164"/>
                    <a:pt x="123879" y="2559"/>
                  </a:cubicBezTo>
                  <a:cubicBezTo>
                    <a:pt x="123335" y="1742"/>
                    <a:pt x="122818" y="871"/>
                    <a:pt x="122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4"/>
            <p:cNvSpPr/>
            <p:nvPr/>
          </p:nvSpPr>
          <p:spPr>
            <a:xfrm>
              <a:off x="-2760550" y="1221900"/>
              <a:ext cx="3144625" cy="2092950"/>
            </a:xfrm>
            <a:custGeom>
              <a:avLst/>
              <a:gdLst/>
              <a:ahLst/>
              <a:cxnLst/>
              <a:rect l="l" t="t" r="r" b="b"/>
              <a:pathLst>
                <a:path w="125785" h="83718" extrusionOk="0">
                  <a:moveTo>
                    <a:pt x="124260" y="1"/>
                  </a:moveTo>
                  <a:cubicBezTo>
                    <a:pt x="120423" y="1607"/>
                    <a:pt x="117294" y="3403"/>
                    <a:pt x="115253" y="5117"/>
                  </a:cubicBezTo>
                  <a:cubicBezTo>
                    <a:pt x="106136" y="12519"/>
                    <a:pt x="99496" y="26263"/>
                    <a:pt x="90624" y="40360"/>
                  </a:cubicBezTo>
                  <a:cubicBezTo>
                    <a:pt x="81589" y="53912"/>
                    <a:pt x="70213" y="67574"/>
                    <a:pt x="54864" y="74895"/>
                  </a:cubicBezTo>
                  <a:cubicBezTo>
                    <a:pt x="47473" y="78198"/>
                    <a:pt x="39242" y="80168"/>
                    <a:pt x="30424" y="80168"/>
                  </a:cubicBezTo>
                  <a:cubicBezTo>
                    <a:pt x="20865" y="80168"/>
                    <a:pt x="10617" y="77854"/>
                    <a:pt x="0" y="72418"/>
                  </a:cubicBezTo>
                  <a:lnTo>
                    <a:pt x="0" y="72418"/>
                  </a:lnTo>
                  <a:cubicBezTo>
                    <a:pt x="191" y="73670"/>
                    <a:pt x="408" y="74922"/>
                    <a:pt x="653" y="76146"/>
                  </a:cubicBezTo>
                  <a:cubicBezTo>
                    <a:pt x="11373" y="81450"/>
                    <a:pt x="21682" y="83717"/>
                    <a:pt x="31285" y="83717"/>
                  </a:cubicBezTo>
                  <a:cubicBezTo>
                    <a:pt x="40357" y="83717"/>
                    <a:pt x="48799" y="81694"/>
                    <a:pt x="56361" y="78296"/>
                  </a:cubicBezTo>
                  <a:cubicBezTo>
                    <a:pt x="71819" y="70867"/>
                    <a:pt x="83249" y="57069"/>
                    <a:pt x="92311" y="43408"/>
                  </a:cubicBezTo>
                  <a:cubicBezTo>
                    <a:pt x="101183" y="29175"/>
                    <a:pt x="107823" y="15295"/>
                    <a:pt x="116967" y="7757"/>
                  </a:cubicBezTo>
                  <a:cubicBezTo>
                    <a:pt x="118981" y="6042"/>
                    <a:pt x="122029" y="4246"/>
                    <a:pt x="125784" y="2641"/>
                  </a:cubicBezTo>
                  <a:cubicBezTo>
                    <a:pt x="125267" y="1743"/>
                    <a:pt x="124750" y="872"/>
                    <a:pt x="124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4"/>
            <p:cNvSpPr/>
            <p:nvPr/>
          </p:nvSpPr>
          <p:spPr>
            <a:xfrm>
              <a:off x="-2727225" y="1353900"/>
              <a:ext cx="3187500" cy="2138300"/>
            </a:xfrm>
            <a:custGeom>
              <a:avLst/>
              <a:gdLst/>
              <a:ahLst/>
              <a:cxnLst/>
              <a:rect l="l" t="t" r="r" b="b"/>
              <a:pathLst>
                <a:path w="127500" h="85532" extrusionOk="0">
                  <a:moveTo>
                    <a:pt x="125948" y="0"/>
                  </a:moveTo>
                  <a:cubicBezTo>
                    <a:pt x="122302" y="1606"/>
                    <a:pt x="119335" y="3375"/>
                    <a:pt x="117349" y="5117"/>
                  </a:cubicBezTo>
                  <a:cubicBezTo>
                    <a:pt x="108177" y="12764"/>
                    <a:pt x="101537" y="26779"/>
                    <a:pt x="92665" y="41176"/>
                  </a:cubicBezTo>
                  <a:cubicBezTo>
                    <a:pt x="83603" y="54946"/>
                    <a:pt x="72146" y="68880"/>
                    <a:pt x="56525" y="76418"/>
                  </a:cubicBezTo>
                  <a:cubicBezTo>
                    <a:pt x="48798" y="79900"/>
                    <a:pt x="40141" y="81978"/>
                    <a:pt x="30805" y="81978"/>
                  </a:cubicBezTo>
                  <a:cubicBezTo>
                    <a:pt x="21170" y="81978"/>
                    <a:pt x="10810" y="79764"/>
                    <a:pt x="1" y="74595"/>
                  </a:cubicBezTo>
                  <a:lnTo>
                    <a:pt x="1" y="74595"/>
                  </a:lnTo>
                  <a:cubicBezTo>
                    <a:pt x="218" y="75847"/>
                    <a:pt x="491" y="77071"/>
                    <a:pt x="736" y="78323"/>
                  </a:cubicBezTo>
                  <a:cubicBezTo>
                    <a:pt x="11651" y="83364"/>
                    <a:pt x="22065" y="85532"/>
                    <a:pt x="31738" y="85532"/>
                  </a:cubicBezTo>
                  <a:cubicBezTo>
                    <a:pt x="41335" y="85532"/>
                    <a:pt x="50202" y="83398"/>
                    <a:pt x="58103" y="79820"/>
                  </a:cubicBezTo>
                  <a:cubicBezTo>
                    <a:pt x="73833" y="72173"/>
                    <a:pt x="85317" y="58130"/>
                    <a:pt x="94380" y="44196"/>
                  </a:cubicBezTo>
                  <a:cubicBezTo>
                    <a:pt x="103279" y="29691"/>
                    <a:pt x="109892" y="15513"/>
                    <a:pt x="119117" y="7729"/>
                  </a:cubicBezTo>
                  <a:cubicBezTo>
                    <a:pt x="121050" y="6042"/>
                    <a:pt x="123934" y="4273"/>
                    <a:pt x="127499" y="2667"/>
                  </a:cubicBezTo>
                  <a:cubicBezTo>
                    <a:pt x="127010" y="1797"/>
                    <a:pt x="126493" y="926"/>
                    <a:pt x="125975" y="55"/>
                  </a:cubicBezTo>
                  <a:lnTo>
                    <a:pt x="1259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4"/>
            <p:cNvSpPr/>
            <p:nvPr/>
          </p:nvSpPr>
          <p:spPr>
            <a:xfrm>
              <a:off x="-2689125" y="1485900"/>
              <a:ext cx="3229000" cy="2182050"/>
            </a:xfrm>
            <a:custGeom>
              <a:avLst/>
              <a:gdLst/>
              <a:ahLst/>
              <a:cxnLst/>
              <a:rect l="l" t="t" r="r" b="b"/>
              <a:pathLst>
                <a:path w="129160" h="87282" extrusionOk="0">
                  <a:moveTo>
                    <a:pt x="127527" y="0"/>
                  </a:moveTo>
                  <a:cubicBezTo>
                    <a:pt x="124070" y="1606"/>
                    <a:pt x="121240" y="3347"/>
                    <a:pt x="119335" y="5035"/>
                  </a:cubicBezTo>
                  <a:cubicBezTo>
                    <a:pt x="110082" y="12927"/>
                    <a:pt x="103496" y="27242"/>
                    <a:pt x="94597" y="41883"/>
                  </a:cubicBezTo>
                  <a:cubicBezTo>
                    <a:pt x="85508" y="55953"/>
                    <a:pt x="73996" y="70104"/>
                    <a:pt x="58158" y="77887"/>
                  </a:cubicBezTo>
                  <a:cubicBezTo>
                    <a:pt x="50106" y="81543"/>
                    <a:pt x="41042" y="83725"/>
                    <a:pt x="31200" y="83725"/>
                  </a:cubicBezTo>
                  <a:cubicBezTo>
                    <a:pt x="21482" y="83725"/>
                    <a:pt x="11007" y="81598"/>
                    <a:pt x="1" y="76663"/>
                  </a:cubicBezTo>
                  <a:lnTo>
                    <a:pt x="1" y="76663"/>
                  </a:lnTo>
                  <a:cubicBezTo>
                    <a:pt x="273" y="77915"/>
                    <a:pt x="572" y="79139"/>
                    <a:pt x="844" y="80391"/>
                  </a:cubicBezTo>
                  <a:cubicBezTo>
                    <a:pt x="11946" y="85201"/>
                    <a:pt x="22478" y="87282"/>
                    <a:pt x="32229" y="87282"/>
                  </a:cubicBezTo>
                  <a:cubicBezTo>
                    <a:pt x="42342" y="87282"/>
                    <a:pt x="51616" y="85044"/>
                    <a:pt x="59818" y="81289"/>
                  </a:cubicBezTo>
                  <a:cubicBezTo>
                    <a:pt x="75765" y="73397"/>
                    <a:pt x="87304" y="59137"/>
                    <a:pt x="96394" y="44958"/>
                  </a:cubicBezTo>
                  <a:cubicBezTo>
                    <a:pt x="105320" y="30153"/>
                    <a:pt x="111878" y="15703"/>
                    <a:pt x="121159" y="7674"/>
                  </a:cubicBezTo>
                  <a:cubicBezTo>
                    <a:pt x="123036" y="5987"/>
                    <a:pt x="125785" y="4273"/>
                    <a:pt x="129160" y="2694"/>
                  </a:cubicBezTo>
                  <a:lnTo>
                    <a:pt x="129023" y="2477"/>
                  </a:lnTo>
                  <a:cubicBezTo>
                    <a:pt x="128534" y="1660"/>
                    <a:pt x="128044" y="816"/>
                    <a:pt x="1275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4"/>
            <p:cNvSpPr/>
            <p:nvPr/>
          </p:nvSpPr>
          <p:spPr>
            <a:xfrm>
              <a:off x="-2645575" y="1618550"/>
              <a:ext cx="3267100" cy="2230875"/>
            </a:xfrm>
            <a:custGeom>
              <a:avLst/>
              <a:gdLst/>
              <a:ahLst/>
              <a:cxnLst/>
              <a:rect l="l" t="t" r="r" b="b"/>
              <a:pathLst>
                <a:path w="130684" h="89235" extrusionOk="0">
                  <a:moveTo>
                    <a:pt x="129050" y="1"/>
                  </a:moveTo>
                  <a:cubicBezTo>
                    <a:pt x="125730" y="1579"/>
                    <a:pt x="123063" y="3294"/>
                    <a:pt x="121213" y="4954"/>
                  </a:cubicBezTo>
                  <a:cubicBezTo>
                    <a:pt x="111933" y="13118"/>
                    <a:pt x="105374" y="27705"/>
                    <a:pt x="96475" y="42618"/>
                  </a:cubicBezTo>
                  <a:cubicBezTo>
                    <a:pt x="87385" y="56933"/>
                    <a:pt x="75819" y="71329"/>
                    <a:pt x="59736" y="79303"/>
                  </a:cubicBezTo>
                  <a:cubicBezTo>
                    <a:pt x="51382" y="83151"/>
                    <a:pt x="41913" y="85445"/>
                    <a:pt x="31554" y="85445"/>
                  </a:cubicBezTo>
                  <a:cubicBezTo>
                    <a:pt x="21767" y="85445"/>
                    <a:pt x="11186" y="83397"/>
                    <a:pt x="0" y="78677"/>
                  </a:cubicBezTo>
                  <a:lnTo>
                    <a:pt x="0" y="78677"/>
                  </a:lnTo>
                  <a:cubicBezTo>
                    <a:pt x="300" y="79929"/>
                    <a:pt x="626" y="81154"/>
                    <a:pt x="953" y="82378"/>
                  </a:cubicBezTo>
                  <a:cubicBezTo>
                    <a:pt x="12147" y="87185"/>
                    <a:pt x="22694" y="89235"/>
                    <a:pt x="32437" y="89235"/>
                  </a:cubicBezTo>
                  <a:cubicBezTo>
                    <a:pt x="43159" y="89235"/>
                    <a:pt x="52909" y="86753"/>
                    <a:pt x="61477" y="82732"/>
                  </a:cubicBezTo>
                  <a:cubicBezTo>
                    <a:pt x="77643" y="74405"/>
                    <a:pt x="89236" y="60036"/>
                    <a:pt x="98325" y="45694"/>
                  </a:cubicBezTo>
                  <a:cubicBezTo>
                    <a:pt x="107225" y="30780"/>
                    <a:pt x="113810" y="16166"/>
                    <a:pt x="123063" y="7675"/>
                  </a:cubicBezTo>
                  <a:cubicBezTo>
                    <a:pt x="124887" y="5988"/>
                    <a:pt x="127499" y="4246"/>
                    <a:pt x="130683" y="2613"/>
                  </a:cubicBezTo>
                  <a:cubicBezTo>
                    <a:pt x="130139" y="1743"/>
                    <a:pt x="129595" y="872"/>
                    <a:pt x="1290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4"/>
            <p:cNvSpPr/>
            <p:nvPr/>
          </p:nvSpPr>
          <p:spPr>
            <a:xfrm>
              <a:off x="-2854450" y="591225"/>
              <a:ext cx="2839825" cy="1834325"/>
            </a:xfrm>
            <a:custGeom>
              <a:avLst/>
              <a:gdLst/>
              <a:ahLst/>
              <a:cxnLst/>
              <a:rect l="l" t="t" r="r" b="b"/>
              <a:pathLst>
                <a:path w="113593" h="73373" extrusionOk="0">
                  <a:moveTo>
                    <a:pt x="112096" y="0"/>
                  </a:moveTo>
                  <a:cubicBezTo>
                    <a:pt x="108341" y="1388"/>
                    <a:pt x="105347" y="2912"/>
                    <a:pt x="103360" y="4355"/>
                  </a:cubicBezTo>
                  <a:cubicBezTo>
                    <a:pt x="94733" y="10396"/>
                    <a:pt x="88229" y="22670"/>
                    <a:pt x="79657" y="35352"/>
                  </a:cubicBezTo>
                  <a:cubicBezTo>
                    <a:pt x="70975" y="47544"/>
                    <a:pt x="60117" y="59981"/>
                    <a:pt x="46265" y="66049"/>
                  </a:cubicBezTo>
                  <a:cubicBezTo>
                    <a:pt x="40650" y="68386"/>
                    <a:pt x="34592" y="69772"/>
                    <a:pt x="28305" y="69772"/>
                  </a:cubicBezTo>
                  <a:cubicBezTo>
                    <a:pt x="19142" y="69772"/>
                    <a:pt x="9490" y="66830"/>
                    <a:pt x="1" y="59600"/>
                  </a:cubicBezTo>
                  <a:lnTo>
                    <a:pt x="1" y="59600"/>
                  </a:lnTo>
                  <a:cubicBezTo>
                    <a:pt x="55" y="60906"/>
                    <a:pt x="110" y="62185"/>
                    <a:pt x="164" y="63491"/>
                  </a:cubicBezTo>
                  <a:cubicBezTo>
                    <a:pt x="9769" y="70504"/>
                    <a:pt x="19477" y="73373"/>
                    <a:pt x="28678" y="73373"/>
                  </a:cubicBezTo>
                  <a:cubicBezTo>
                    <a:pt x="35223" y="73373"/>
                    <a:pt x="41512" y="71922"/>
                    <a:pt x="47326" y="69478"/>
                  </a:cubicBezTo>
                  <a:cubicBezTo>
                    <a:pt x="61342" y="63273"/>
                    <a:pt x="72254" y="50728"/>
                    <a:pt x="80963" y="38372"/>
                  </a:cubicBezTo>
                  <a:cubicBezTo>
                    <a:pt x="89590" y="25554"/>
                    <a:pt x="96121" y="13145"/>
                    <a:pt x="104803" y="6940"/>
                  </a:cubicBezTo>
                  <a:cubicBezTo>
                    <a:pt x="106817" y="5470"/>
                    <a:pt x="109837" y="3919"/>
                    <a:pt x="113593" y="2504"/>
                  </a:cubicBezTo>
                  <a:cubicBezTo>
                    <a:pt x="113076" y="1660"/>
                    <a:pt x="112586" y="817"/>
                    <a:pt x="1120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4"/>
            <p:cNvSpPr/>
            <p:nvPr/>
          </p:nvSpPr>
          <p:spPr>
            <a:xfrm>
              <a:off x="-2858525" y="476925"/>
              <a:ext cx="2776550" cy="1785500"/>
            </a:xfrm>
            <a:custGeom>
              <a:avLst/>
              <a:gdLst/>
              <a:ahLst/>
              <a:cxnLst/>
              <a:rect l="l" t="t" r="r" b="b"/>
              <a:pathLst>
                <a:path w="111062" h="71420" extrusionOk="0">
                  <a:moveTo>
                    <a:pt x="109647" y="0"/>
                  </a:moveTo>
                  <a:cubicBezTo>
                    <a:pt x="105918" y="1361"/>
                    <a:pt x="102897" y="2831"/>
                    <a:pt x="100938" y="4218"/>
                  </a:cubicBezTo>
                  <a:cubicBezTo>
                    <a:pt x="92420" y="9988"/>
                    <a:pt x="85970" y="21989"/>
                    <a:pt x="77479" y="34399"/>
                  </a:cubicBezTo>
                  <a:cubicBezTo>
                    <a:pt x="68880" y="46346"/>
                    <a:pt x="58184" y="58565"/>
                    <a:pt x="44659" y="64362"/>
                  </a:cubicBezTo>
                  <a:cubicBezTo>
                    <a:pt x="39355" y="66528"/>
                    <a:pt x="33675" y="67812"/>
                    <a:pt x="27815" y="67812"/>
                  </a:cubicBezTo>
                  <a:cubicBezTo>
                    <a:pt x="18731" y="67812"/>
                    <a:pt x="9215" y="64728"/>
                    <a:pt x="0" y="57069"/>
                  </a:cubicBezTo>
                  <a:lnTo>
                    <a:pt x="0" y="57069"/>
                  </a:lnTo>
                  <a:cubicBezTo>
                    <a:pt x="28" y="58375"/>
                    <a:pt x="55" y="59681"/>
                    <a:pt x="82" y="60987"/>
                  </a:cubicBezTo>
                  <a:cubicBezTo>
                    <a:pt x="9441" y="68406"/>
                    <a:pt x="19026" y="71419"/>
                    <a:pt x="28150" y="71419"/>
                  </a:cubicBezTo>
                  <a:cubicBezTo>
                    <a:pt x="34254" y="71419"/>
                    <a:pt x="40152" y="70071"/>
                    <a:pt x="45639" y="67791"/>
                  </a:cubicBezTo>
                  <a:cubicBezTo>
                    <a:pt x="59327" y="61858"/>
                    <a:pt x="70104" y="49530"/>
                    <a:pt x="78758" y="37447"/>
                  </a:cubicBezTo>
                  <a:cubicBezTo>
                    <a:pt x="87276" y="24874"/>
                    <a:pt x="93781" y="12737"/>
                    <a:pt x="102353" y="6804"/>
                  </a:cubicBezTo>
                  <a:cubicBezTo>
                    <a:pt x="104340" y="5416"/>
                    <a:pt x="107333" y="3892"/>
                    <a:pt x="111062" y="2531"/>
                  </a:cubicBezTo>
                  <a:cubicBezTo>
                    <a:pt x="110572" y="1688"/>
                    <a:pt x="110109" y="844"/>
                    <a:pt x="1096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4"/>
            <p:cNvSpPr/>
            <p:nvPr/>
          </p:nvSpPr>
          <p:spPr>
            <a:xfrm>
              <a:off x="-2844925" y="714375"/>
              <a:ext cx="2907875" cy="1888125"/>
            </a:xfrm>
            <a:custGeom>
              <a:avLst/>
              <a:gdLst/>
              <a:ahLst/>
              <a:cxnLst/>
              <a:rect l="l" t="t" r="r" b="b"/>
              <a:pathLst>
                <a:path w="116315" h="75525" extrusionOk="0">
                  <a:moveTo>
                    <a:pt x="114736" y="0"/>
                  </a:moveTo>
                  <a:cubicBezTo>
                    <a:pt x="110953" y="1442"/>
                    <a:pt x="107878" y="3075"/>
                    <a:pt x="105891" y="4545"/>
                  </a:cubicBezTo>
                  <a:cubicBezTo>
                    <a:pt x="97128" y="10886"/>
                    <a:pt x="90597" y="23432"/>
                    <a:pt x="81943" y="36413"/>
                  </a:cubicBezTo>
                  <a:cubicBezTo>
                    <a:pt x="73153" y="48904"/>
                    <a:pt x="62185" y="61586"/>
                    <a:pt x="48034" y="67900"/>
                  </a:cubicBezTo>
                  <a:cubicBezTo>
                    <a:pt x="42036" y="70444"/>
                    <a:pt x="35537" y="71951"/>
                    <a:pt x="28756" y="71951"/>
                  </a:cubicBezTo>
                  <a:cubicBezTo>
                    <a:pt x="19508" y="71951"/>
                    <a:pt x="9736" y="69147"/>
                    <a:pt x="1" y="62348"/>
                  </a:cubicBezTo>
                  <a:lnTo>
                    <a:pt x="1" y="62348"/>
                  </a:lnTo>
                  <a:cubicBezTo>
                    <a:pt x="82" y="63627"/>
                    <a:pt x="164" y="64933"/>
                    <a:pt x="273" y="66212"/>
                  </a:cubicBezTo>
                  <a:cubicBezTo>
                    <a:pt x="10099" y="72804"/>
                    <a:pt x="19924" y="75525"/>
                    <a:pt x="29210" y="75525"/>
                  </a:cubicBezTo>
                  <a:cubicBezTo>
                    <a:pt x="36255" y="75525"/>
                    <a:pt x="42990" y="73959"/>
                    <a:pt x="49177" y="71329"/>
                  </a:cubicBezTo>
                  <a:cubicBezTo>
                    <a:pt x="63464" y="64852"/>
                    <a:pt x="74513" y="52061"/>
                    <a:pt x="83303" y="39461"/>
                  </a:cubicBezTo>
                  <a:cubicBezTo>
                    <a:pt x="92012" y="26343"/>
                    <a:pt x="98571" y="13607"/>
                    <a:pt x="107388" y="7157"/>
                  </a:cubicBezTo>
                  <a:cubicBezTo>
                    <a:pt x="109429" y="5633"/>
                    <a:pt x="112477" y="3973"/>
                    <a:pt x="116314" y="2504"/>
                  </a:cubicBezTo>
                  <a:cubicBezTo>
                    <a:pt x="115797" y="1687"/>
                    <a:pt x="115253" y="844"/>
                    <a:pt x="114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4"/>
            <p:cNvSpPr/>
            <p:nvPr/>
          </p:nvSpPr>
          <p:spPr>
            <a:xfrm>
              <a:off x="-2831325" y="838200"/>
              <a:ext cx="2974550" cy="1940775"/>
            </a:xfrm>
            <a:custGeom>
              <a:avLst/>
              <a:gdLst/>
              <a:ahLst/>
              <a:cxnLst/>
              <a:rect l="l" t="t" r="r" b="b"/>
              <a:pathLst>
                <a:path w="118982" h="77631" extrusionOk="0">
                  <a:moveTo>
                    <a:pt x="117349" y="0"/>
                  </a:moveTo>
                  <a:cubicBezTo>
                    <a:pt x="113484" y="1497"/>
                    <a:pt x="110382" y="3157"/>
                    <a:pt x="108341" y="4735"/>
                  </a:cubicBezTo>
                  <a:cubicBezTo>
                    <a:pt x="99496" y="11348"/>
                    <a:pt x="92883" y="24194"/>
                    <a:pt x="84175" y="37447"/>
                  </a:cubicBezTo>
                  <a:cubicBezTo>
                    <a:pt x="75330" y="50183"/>
                    <a:pt x="64227" y="63137"/>
                    <a:pt x="49749" y="69723"/>
                  </a:cubicBezTo>
                  <a:cubicBezTo>
                    <a:pt x="43407" y="72441"/>
                    <a:pt x="36481" y="74057"/>
                    <a:pt x="29208" y="74057"/>
                  </a:cubicBezTo>
                  <a:cubicBezTo>
                    <a:pt x="19876" y="74057"/>
                    <a:pt x="9973" y="71396"/>
                    <a:pt x="1" y="64988"/>
                  </a:cubicBezTo>
                  <a:lnTo>
                    <a:pt x="1" y="64988"/>
                  </a:lnTo>
                  <a:cubicBezTo>
                    <a:pt x="110" y="66267"/>
                    <a:pt x="219" y="67519"/>
                    <a:pt x="355" y="68798"/>
                  </a:cubicBezTo>
                  <a:cubicBezTo>
                    <a:pt x="10434" y="75029"/>
                    <a:pt x="20387" y="77630"/>
                    <a:pt x="29756" y="77630"/>
                  </a:cubicBezTo>
                  <a:cubicBezTo>
                    <a:pt x="37285" y="77630"/>
                    <a:pt x="44437" y="75950"/>
                    <a:pt x="50973" y="73125"/>
                  </a:cubicBezTo>
                  <a:cubicBezTo>
                    <a:pt x="65560" y="66430"/>
                    <a:pt x="76745" y="53367"/>
                    <a:pt x="85617" y="40468"/>
                  </a:cubicBezTo>
                  <a:cubicBezTo>
                    <a:pt x="94380" y="27078"/>
                    <a:pt x="100993" y="14070"/>
                    <a:pt x="109892" y="7321"/>
                  </a:cubicBezTo>
                  <a:cubicBezTo>
                    <a:pt x="111960" y="5715"/>
                    <a:pt x="115090" y="4001"/>
                    <a:pt x="118982" y="2477"/>
                  </a:cubicBezTo>
                  <a:cubicBezTo>
                    <a:pt x="118437" y="1660"/>
                    <a:pt x="117893" y="844"/>
                    <a:pt x="1173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4"/>
            <p:cNvSpPr/>
            <p:nvPr/>
          </p:nvSpPr>
          <p:spPr>
            <a:xfrm>
              <a:off x="-2857850" y="1903625"/>
              <a:ext cx="1658725" cy="1217475"/>
            </a:xfrm>
            <a:custGeom>
              <a:avLst/>
              <a:gdLst/>
              <a:ahLst/>
              <a:cxnLst/>
              <a:rect l="l" t="t" r="r" b="b"/>
              <a:pathLst>
                <a:path w="66349" h="48699" extrusionOk="0">
                  <a:moveTo>
                    <a:pt x="1" y="1"/>
                  </a:moveTo>
                  <a:lnTo>
                    <a:pt x="1" y="1"/>
                  </a:lnTo>
                  <a:cubicBezTo>
                    <a:pt x="164" y="13553"/>
                    <a:pt x="1225" y="27106"/>
                    <a:pt x="3185" y="40523"/>
                  </a:cubicBezTo>
                  <a:cubicBezTo>
                    <a:pt x="13304" y="46300"/>
                    <a:pt x="23271" y="48699"/>
                    <a:pt x="32649" y="48699"/>
                  </a:cubicBezTo>
                  <a:cubicBezTo>
                    <a:pt x="45313" y="48699"/>
                    <a:pt x="56905" y="44324"/>
                    <a:pt x="66349" y="37992"/>
                  </a:cubicBezTo>
                  <a:cubicBezTo>
                    <a:pt x="61260" y="26507"/>
                    <a:pt x="56797" y="14724"/>
                    <a:pt x="53041" y="2722"/>
                  </a:cubicBezTo>
                  <a:cubicBezTo>
                    <a:pt x="45477" y="7571"/>
                    <a:pt x="36559" y="10896"/>
                    <a:pt x="27238" y="10896"/>
                  </a:cubicBezTo>
                  <a:cubicBezTo>
                    <a:pt x="18249" y="10896"/>
                    <a:pt x="8885" y="7803"/>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4"/>
            <p:cNvSpPr/>
            <p:nvPr/>
          </p:nvSpPr>
          <p:spPr>
            <a:xfrm>
              <a:off x="-2799325" y="2028825"/>
              <a:ext cx="110225" cy="129950"/>
            </a:xfrm>
            <a:custGeom>
              <a:avLst/>
              <a:gdLst/>
              <a:ahLst/>
              <a:cxnLst/>
              <a:rect l="l" t="t" r="r" b="b"/>
              <a:pathLst>
                <a:path w="4409" h="5198" extrusionOk="0">
                  <a:moveTo>
                    <a:pt x="2096" y="0"/>
                  </a:moveTo>
                  <a:lnTo>
                    <a:pt x="1660" y="1306"/>
                  </a:lnTo>
                  <a:cubicBezTo>
                    <a:pt x="1116" y="925"/>
                    <a:pt x="544" y="544"/>
                    <a:pt x="0" y="109"/>
                  </a:cubicBezTo>
                  <a:lnTo>
                    <a:pt x="0" y="109"/>
                  </a:lnTo>
                  <a:cubicBezTo>
                    <a:pt x="463" y="789"/>
                    <a:pt x="925" y="1470"/>
                    <a:pt x="1415" y="2123"/>
                  </a:cubicBezTo>
                  <a:lnTo>
                    <a:pt x="980" y="3429"/>
                  </a:lnTo>
                  <a:cubicBezTo>
                    <a:pt x="1415" y="3402"/>
                    <a:pt x="1851" y="3347"/>
                    <a:pt x="2286" y="3320"/>
                  </a:cubicBezTo>
                  <a:cubicBezTo>
                    <a:pt x="2776" y="3946"/>
                    <a:pt x="3266" y="4572"/>
                    <a:pt x="3756" y="5198"/>
                  </a:cubicBezTo>
                  <a:cubicBezTo>
                    <a:pt x="3538" y="4545"/>
                    <a:pt x="3320" y="3892"/>
                    <a:pt x="3102" y="3239"/>
                  </a:cubicBezTo>
                  <a:cubicBezTo>
                    <a:pt x="3538" y="3184"/>
                    <a:pt x="3973" y="3102"/>
                    <a:pt x="4409" y="3048"/>
                  </a:cubicBezTo>
                  <a:cubicBezTo>
                    <a:pt x="3837" y="2721"/>
                    <a:pt x="3266" y="2368"/>
                    <a:pt x="2694" y="2014"/>
                  </a:cubicBezTo>
                  <a:cubicBezTo>
                    <a:pt x="2504" y="1361"/>
                    <a:pt x="2286" y="680"/>
                    <a:pt x="20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4"/>
            <p:cNvSpPr/>
            <p:nvPr/>
          </p:nvSpPr>
          <p:spPr>
            <a:xfrm>
              <a:off x="-2559850" y="2150600"/>
              <a:ext cx="113650" cy="117050"/>
            </a:xfrm>
            <a:custGeom>
              <a:avLst/>
              <a:gdLst/>
              <a:ahLst/>
              <a:cxnLst/>
              <a:rect l="l" t="t" r="r" b="b"/>
              <a:pathLst>
                <a:path w="4546" h="4682" extrusionOk="0">
                  <a:moveTo>
                    <a:pt x="2069" y="0"/>
                  </a:moveTo>
                  <a:lnTo>
                    <a:pt x="1715" y="1416"/>
                  </a:lnTo>
                  <a:cubicBezTo>
                    <a:pt x="1143" y="1198"/>
                    <a:pt x="572" y="980"/>
                    <a:pt x="0" y="735"/>
                  </a:cubicBezTo>
                  <a:lnTo>
                    <a:pt x="0" y="735"/>
                  </a:lnTo>
                  <a:cubicBezTo>
                    <a:pt x="490" y="1279"/>
                    <a:pt x="1007" y="1797"/>
                    <a:pt x="1497" y="2286"/>
                  </a:cubicBezTo>
                  <a:lnTo>
                    <a:pt x="1171" y="3702"/>
                  </a:lnTo>
                  <a:cubicBezTo>
                    <a:pt x="1606" y="3565"/>
                    <a:pt x="2042" y="3402"/>
                    <a:pt x="2477" y="3239"/>
                  </a:cubicBezTo>
                  <a:cubicBezTo>
                    <a:pt x="2967" y="3729"/>
                    <a:pt x="3484" y="4191"/>
                    <a:pt x="4028" y="4681"/>
                  </a:cubicBezTo>
                  <a:cubicBezTo>
                    <a:pt x="3756" y="4083"/>
                    <a:pt x="3511" y="3511"/>
                    <a:pt x="3266" y="2912"/>
                  </a:cubicBezTo>
                  <a:cubicBezTo>
                    <a:pt x="3702" y="2722"/>
                    <a:pt x="4110" y="2531"/>
                    <a:pt x="4545" y="2341"/>
                  </a:cubicBezTo>
                  <a:cubicBezTo>
                    <a:pt x="3947" y="2178"/>
                    <a:pt x="3375" y="1987"/>
                    <a:pt x="2804" y="1797"/>
                  </a:cubicBezTo>
                  <a:cubicBezTo>
                    <a:pt x="2559" y="1198"/>
                    <a:pt x="2314" y="599"/>
                    <a:pt x="2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4"/>
            <p:cNvSpPr/>
            <p:nvPr/>
          </p:nvSpPr>
          <p:spPr>
            <a:xfrm>
              <a:off x="-2322400" y="2205700"/>
              <a:ext cx="112275" cy="105475"/>
            </a:xfrm>
            <a:custGeom>
              <a:avLst/>
              <a:gdLst/>
              <a:ahLst/>
              <a:cxnLst/>
              <a:rect l="l" t="t" r="r" b="b"/>
              <a:pathLst>
                <a:path w="4491" h="4219" extrusionOk="0">
                  <a:moveTo>
                    <a:pt x="1987" y="1"/>
                  </a:moveTo>
                  <a:lnTo>
                    <a:pt x="1715" y="1498"/>
                  </a:lnTo>
                  <a:cubicBezTo>
                    <a:pt x="1143" y="1416"/>
                    <a:pt x="572" y="1361"/>
                    <a:pt x="0" y="1253"/>
                  </a:cubicBezTo>
                  <a:lnTo>
                    <a:pt x="0" y="1253"/>
                  </a:lnTo>
                  <a:cubicBezTo>
                    <a:pt x="517" y="1661"/>
                    <a:pt x="1034" y="2042"/>
                    <a:pt x="1551" y="2423"/>
                  </a:cubicBezTo>
                  <a:lnTo>
                    <a:pt x="1307" y="3920"/>
                  </a:lnTo>
                  <a:cubicBezTo>
                    <a:pt x="1715" y="3675"/>
                    <a:pt x="2123" y="3403"/>
                    <a:pt x="2531" y="3130"/>
                  </a:cubicBezTo>
                  <a:cubicBezTo>
                    <a:pt x="3048" y="3484"/>
                    <a:pt x="3593" y="3865"/>
                    <a:pt x="4110" y="4219"/>
                  </a:cubicBezTo>
                  <a:cubicBezTo>
                    <a:pt x="3837" y="3675"/>
                    <a:pt x="3565" y="3130"/>
                    <a:pt x="3293" y="2613"/>
                  </a:cubicBezTo>
                  <a:cubicBezTo>
                    <a:pt x="3701" y="2314"/>
                    <a:pt x="4082" y="2042"/>
                    <a:pt x="4491" y="1742"/>
                  </a:cubicBezTo>
                  <a:cubicBezTo>
                    <a:pt x="3946" y="1715"/>
                    <a:pt x="3375" y="1661"/>
                    <a:pt x="2803" y="1606"/>
                  </a:cubicBezTo>
                  <a:cubicBezTo>
                    <a:pt x="2531" y="1062"/>
                    <a:pt x="2259" y="545"/>
                    <a:pt x="1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4"/>
            <p:cNvSpPr/>
            <p:nvPr/>
          </p:nvSpPr>
          <p:spPr>
            <a:xfrm>
              <a:off x="-2089050" y="2204350"/>
              <a:ext cx="108875" cy="104125"/>
            </a:xfrm>
            <a:custGeom>
              <a:avLst/>
              <a:gdLst/>
              <a:ahLst/>
              <a:cxnLst/>
              <a:rect l="l" t="t" r="r" b="b"/>
              <a:pathLst>
                <a:path w="4355" h="4165" extrusionOk="0">
                  <a:moveTo>
                    <a:pt x="1851" y="0"/>
                  </a:moveTo>
                  <a:lnTo>
                    <a:pt x="1688" y="1606"/>
                  </a:lnTo>
                  <a:cubicBezTo>
                    <a:pt x="1117" y="1660"/>
                    <a:pt x="572" y="1715"/>
                    <a:pt x="1" y="1742"/>
                  </a:cubicBezTo>
                  <a:cubicBezTo>
                    <a:pt x="518" y="2041"/>
                    <a:pt x="1062" y="2314"/>
                    <a:pt x="1579" y="2586"/>
                  </a:cubicBezTo>
                  <a:lnTo>
                    <a:pt x="1416" y="4164"/>
                  </a:lnTo>
                  <a:cubicBezTo>
                    <a:pt x="1797" y="3810"/>
                    <a:pt x="2178" y="3429"/>
                    <a:pt x="2532" y="3076"/>
                  </a:cubicBezTo>
                  <a:cubicBezTo>
                    <a:pt x="3076" y="3320"/>
                    <a:pt x="3593" y="3593"/>
                    <a:pt x="4110" y="3838"/>
                  </a:cubicBezTo>
                  <a:cubicBezTo>
                    <a:pt x="3811" y="3348"/>
                    <a:pt x="3539" y="2858"/>
                    <a:pt x="3239" y="2368"/>
                  </a:cubicBezTo>
                  <a:cubicBezTo>
                    <a:pt x="3620" y="1987"/>
                    <a:pt x="3974" y="1606"/>
                    <a:pt x="4355" y="1225"/>
                  </a:cubicBezTo>
                  <a:lnTo>
                    <a:pt x="4355" y="1225"/>
                  </a:lnTo>
                  <a:cubicBezTo>
                    <a:pt x="3811" y="1334"/>
                    <a:pt x="3266" y="1415"/>
                    <a:pt x="2695" y="1470"/>
                  </a:cubicBezTo>
                  <a:cubicBezTo>
                    <a:pt x="2423" y="980"/>
                    <a:pt x="2123" y="490"/>
                    <a:pt x="18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4"/>
            <p:cNvSpPr/>
            <p:nvPr/>
          </p:nvSpPr>
          <p:spPr>
            <a:xfrm>
              <a:off x="-1865200" y="2156050"/>
              <a:ext cx="101400" cy="108200"/>
            </a:xfrm>
            <a:custGeom>
              <a:avLst/>
              <a:gdLst/>
              <a:ahLst/>
              <a:cxnLst/>
              <a:rect l="l" t="t" r="r" b="b"/>
              <a:pathLst>
                <a:path w="4056" h="4328" extrusionOk="0">
                  <a:moveTo>
                    <a:pt x="1633" y="0"/>
                  </a:moveTo>
                  <a:lnTo>
                    <a:pt x="1551" y="1660"/>
                  </a:lnTo>
                  <a:cubicBezTo>
                    <a:pt x="1034" y="1823"/>
                    <a:pt x="517" y="1987"/>
                    <a:pt x="0" y="2123"/>
                  </a:cubicBezTo>
                  <a:cubicBezTo>
                    <a:pt x="490" y="2313"/>
                    <a:pt x="1007" y="2504"/>
                    <a:pt x="1524" y="2667"/>
                  </a:cubicBezTo>
                  <a:lnTo>
                    <a:pt x="1443" y="4327"/>
                  </a:lnTo>
                  <a:cubicBezTo>
                    <a:pt x="1769" y="3892"/>
                    <a:pt x="2123" y="3429"/>
                    <a:pt x="2449" y="2994"/>
                  </a:cubicBezTo>
                  <a:cubicBezTo>
                    <a:pt x="2967" y="3157"/>
                    <a:pt x="3456" y="3293"/>
                    <a:pt x="3973" y="3456"/>
                  </a:cubicBezTo>
                  <a:cubicBezTo>
                    <a:pt x="3674" y="3021"/>
                    <a:pt x="3375" y="2585"/>
                    <a:pt x="3075" y="2150"/>
                  </a:cubicBezTo>
                  <a:cubicBezTo>
                    <a:pt x="3402" y="1687"/>
                    <a:pt x="3729" y="1225"/>
                    <a:pt x="4055" y="762"/>
                  </a:cubicBezTo>
                  <a:lnTo>
                    <a:pt x="4055" y="762"/>
                  </a:lnTo>
                  <a:cubicBezTo>
                    <a:pt x="3565" y="953"/>
                    <a:pt x="3048" y="1143"/>
                    <a:pt x="2531" y="1334"/>
                  </a:cubicBezTo>
                  <a:cubicBezTo>
                    <a:pt x="2232" y="898"/>
                    <a:pt x="1932" y="436"/>
                    <a:pt x="1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4"/>
            <p:cNvSpPr/>
            <p:nvPr/>
          </p:nvSpPr>
          <p:spPr>
            <a:xfrm>
              <a:off x="-1725725" y="2209800"/>
              <a:ext cx="98675" cy="110225"/>
            </a:xfrm>
            <a:custGeom>
              <a:avLst/>
              <a:gdLst/>
              <a:ahLst/>
              <a:cxnLst/>
              <a:rect l="l" t="t" r="r" b="b"/>
              <a:pathLst>
                <a:path w="3947" h="4409" extrusionOk="0">
                  <a:moveTo>
                    <a:pt x="1551" y="0"/>
                  </a:moveTo>
                  <a:cubicBezTo>
                    <a:pt x="1551" y="572"/>
                    <a:pt x="1524" y="1116"/>
                    <a:pt x="1524" y="1687"/>
                  </a:cubicBezTo>
                  <a:cubicBezTo>
                    <a:pt x="1007" y="1905"/>
                    <a:pt x="517" y="2123"/>
                    <a:pt x="0" y="2340"/>
                  </a:cubicBezTo>
                  <a:cubicBezTo>
                    <a:pt x="490" y="2477"/>
                    <a:pt x="1007" y="2613"/>
                    <a:pt x="1497" y="2721"/>
                  </a:cubicBezTo>
                  <a:cubicBezTo>
                    <a:pt x="1497" y="3293"/>
                    <a:pt x="1470" y="3837"/>
                    <a:pt x="1470" y="4409"/>
                  </a:cubicBezTo>
                  <a:cubicBezTo>
                    <a:pt x="1796" y="3919"/>
                    <a:pt x="2123" y="3429"/>
                    <a:pt x="2449" y="2939"/>
                  </a:cubicBezTo>
                  <a:cubicBezTo>
                    <a:pt x="2939" y="3075"/>
                    <a:pt x="3456" y="3184"/>
                    <a:pt x="3946" y="3293"/>
                  </a:cubicBezTo>
                  <a:cubicBezTo>
                    <a:pt x="3647" y="2885"/>
                    <a:pt x="3347" y="2449"/>
                    <a:pt x="3021" y="2041"/>
                  </a:cubicBezTo>
                  <a:cubicBezTo>
                    <a:pt x="3347" y="1551"/>
                    <a:pt x="3647" y="1034"/>
                    <a:pt x="3946" y="544"/>
                  </a:cubicBezTo>
                  <a:lnTo>
                    <a:pt x="3946" y="544"/>
                  </a:lnTo>
                  <a:cubicBezTo>
                    <a:pt x="3456" y="816"/>
                    <a:pt x="2966" y="1034"/>
                    <a:pt x="2449" y="1279"/>
                  </a:cubicBezTo>
                  <a:cubicBezTo>
                    <a:pt x="2150" y="844"/>
                    <a:pt x="1851" y="435"/>
                    <a:pt x="15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4"/>
            <p:cNvSpPr/>
            <p:nvPr/>
          </p:nvSpPr>
          <p:spPr>
            <a:xfrm>
              <a:off x="-1946175" y="2283950"/>
              <a:ext cx="106850" cy="106150"/>
            </a:xfrm>
            <a:custGeom>
              <a:avLst/>
              <a:gdLst/>
              <a:ahLst/>
              <a:cxnLst/>
              <a:rect l="l" t="t" r="r" b="b"/>
              <a:pathLst>
                <a:path w="4274" h="4246" extrusionOk="0">
                  <a:moveTo>
                    <a:pt x="1770" y="0"/>
                  </a:moveTo>
                  <a:lnTo>
                    <a:pt x="1661" y="1606"/>
                  </a:lnTo>
                  <a:cubicBezTo>
                    <a:pt x="1116" y="1742"/>
                    <a:pt x="545" y="1851"/>
                    <a:pt x="1" y="1960"/>
                  </a:cubicBezTo>
                  <a:cubicBezTo>
                    <a:pt x="518" y="2178"/>
                    <a:pt x="1062" y="2395"/>
                    <a:pt x="1579" y="2613"/>
                  </a:cubicBezTo>
                  <a:lnTo>
                    <a:pt x="1470" y="4246"/>
                  </a:lnTo>
                  <a:cubicBezTo>
                    <a:pt x="1824" y="3838"/>
                    <a:pt x="2205" y="3402"/>
                    <a:pt x="2559" y="2994"/>
                  </a:cubicBezTo>
                  <a:cubicBezTo>
                    <a:pt x="3076" y="3212"/>
                    <a:pt x="3620" y="3402"/>
                    <a:pt x="4137" y="3593"/>
                  </a:cubicBezTo>
                  <a:cubicBezTo>
                    <a:pt x="3838" y="3130"/>
                    <a:pt x="3511" y="2667"/>
                    <a:pt x="3212" y="2232"/>
                  </a:cubicBezTo>
                  <a:cubicBezTo>
                    <a:pt x="3566" y="1797"/>
                    <a:pt x="3920" y="1361"/>
                    <a:pt x="4273" y="953"/>
                  </a:cubicBezTo>
                  <a:lnTo>
                    <a:pt x="4273" y="953"/>
                  </a:lnTo>
                  <a:cubicBezTo>
                    <a:pt x="3729" y="1089"/>
                    <a:pt x="3212" y="1225"/>
                    <a:pt x="2668" y="1388"/>
                  </a:cubicBezTo>
                  <a:cubicBezTo>
                    <a:pt x="2368" y="898"/>
                    <a:pt x="2069" y="436"/>
                    <a:pt x="17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4"/>
            <p:cNvSpPr/>
            <p:nvPr/>
          </p:nvSpPr>
          <p:spPr>
            <a:xfrm>
              <a:off x="-2180200" y="2312525"/>
              <a:ext cx="112950" cy="101400"/>
            </a:xfrm>
            <a:custGeom>
              <a:avLst/>
              <a:gdLst/>
              <a:ahLst/>
              <a:cxnLst/>
              <a:rect l="l" t="t" r="r" b="b"/>
              <a:pathLst>
                <a:path w="4518" h="4056" extrusionOk="0">
                  <a:moveTo>
                    <a:pt x="1959" y="0"/>
                  </a:moveTo>
                  <a:lnTo>
                    <a:pt x="1742" y="1524"/>
                  </a:lnTo>
                  <a:cubicBezTo>
                    <a:pt x="1456" y="1538"/>
                    <a:pt x="1170" y="1545"/>
                    <a:pt x="881" y="1545"/>
                  </a:cubicBezTo>
                  <a:cubicBezTo>
                    <a:pt x="592" y="1545"/>
                    <a:pt x="299" y="1538"/>
                    <a:pt x="0" y="1524"/>
                  </a:cubicBezTo>
                  <a:lnTo>
                    <a:pt x="0" y="1524"/>
                  </a:lnTo>
                  <a:cubicBezTo>
                    <a:pt x="544" y="1851"/>
                    <a:pt x="1089" y="2178"/>
                    <a:pt x="1606" y="2504"/>
                  </a:cubicBezTo>
                  <a:lnTo>
                    <a:pt x="1415" y="4055"/>
                  </a:lnTo>
                  <a:cubicBezTo>
                    <a:pt x="1823" y="3729"/>
                    <a:pt x="2232" y="3402"/>
                    <a:pt x="2613" y="3076"/>
                  </a:cubicBezTo>
                  <a:cubicBezTo>
                    <a:pt x="3157" y="3375"/>
                    <a:pt x="3701" y="3674"/>
                    <a:pt x="4245" y="3974"/>
                  </a:cubicBezTo>
                  <a:cubicBezTo>
                    <a:pt x="3946" y="3484"/>
                    <a:pt x="3647" y="2967"/>
                    <a:pt x="3347" y="2477"/>
                  </a:cubicBezTo>
                  <a:cubicBezTo>
                    <a:pt x="3756" y="2123"/>
                    <a:pt x="4137" y="1797"/>
                    <a:pt x="4518" y="1443"/>
                  </a:cubicBezTo>
                  <a:lnTo>
                    <a:pt x="4518" y="1443"/>
                  </a:lnTo>
                  <a:cubicBezTo>
                    <a:pt x="3973" y="1497"/>
                    <a:pt x="3402" y="1524"/>
                    <a:pt x="2830" y="1552"/>
                  </a:cubicBezTo>
                  <a:cubicBezTo>
                    <a:pt x="2531" y="1035"/>
                    <a:pt x="2232" y="517"/>
                    <a:pt x="19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4"/>
            <p:cNvSpPr/>
            <p:nvPr/>
          </p:nvSpPr>
          <p:spPr>
            <a:xfrm>
              <a:off x="-2428550" y="2288700"/>
              <a:ext cx="115700" cy="110250"/>
            </a:xfrm>
            <a:custGeom>
              <a:avLst/>
              <a:gdLst/>
              <a:ahLst/>
              <a:cxnLst/>
              <a:rect l="l" t="t" r="r" b="b"/>
              <a:pathLst>
                <a:path w="4628" h="4410" extrusionOk="0">
                  <a:moveTo>
                    <a:pt x="2069" y="1"/>
                  </a:moveTo>
                  <a:lnTo>
                    <a:pt x="1770" y="1470"/>
                  </a:lnTo>
                  <a:cubicBezTo>
                    <a:pt x="1171" y="1334"/>
                    <a:pt x="572" y="1198"/>
                    <a:pt x="1" y="1035"/>
                  </a:cubicBezTo>
                  <a:lnTo>
                    <a:pt x="1" y="1035"/>
                  </a:lnTo>
                  <a:cubicBezTo>
                    <a:pt x="518" y="1498"/>
                    <a:pt x="1062" y="1933"/>
                    <a:pt x="1579" y="2369"/>
                  </a:cubicBezTo>
                  <a:lnTo>
                    <a:pt x="1280" y="3838"/>
                  </a:lnTo>
                  <a:cubicBezTo>
                    <a:pt x="1715" y="3620"/>
                    <a:pt x="2151" y="3403"/>
                    <a:pt x="2586" y="3185"/>
                  </a:cubicBezTo>
                  <a:cubicBezTo>
                    <a:pt x="3130" y="3593"/>
                    <a:pt x="3648" y="4029"/>
                    <a:pt x="4192" y="4410"/>
                  </a:cubicBezTo>
                  <a:cubicBezTo>
                    <a:pt x="3920" y="3865"/>
                    <a:pt x="3648" y="3294"/>
                    <a:pt x="3375" y="2750"/>
                  </a:cubicBezTo>
                  <a:cubicBezTo>
                    <a:pt x="3784" y="2505"/>
                    <a:pt x="4219" y="2260"/>
                    <a:pt x="4627" y="2015"/>
                  </a:cubicBezTo>
                  <a:cubicBezTo>
                    <a:pt x="4056" y="1933"/>
                    <a:pt x="3457" y="1824"/>
                    <a:pt x="2858" y="1715"/>
                  </a:cubicBezTo>
                  <a:cubicBezTo>
                    <a:pt x="2586" y="1144"/>
                    <a:pt x="2314" y="572"/>
                    <a:pt x="2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4"/>
            <p:cNvSpPr/>
            <p:nvPr/>
          </p:nvSpPr>
          <p:spPr>
            <a:xfrm>
              <a:off x="-2672100" y="2205700"/>
              <a:ext cx="115675" cy="121825"/>
            </a:xfrm>
            <a:custGeom>
              <a:avLst/>
              <a:gdLst/>
              <a:ahLst/>
              <a:cxnLst/>
              <a:rect l="l" t="t" r="r" b="b"/>
              <a:pathLst>
                <a:path w="4627" h="4873" extrusionOk="0">
                  <a:moveTo>
                    <a:pt x="2123" y="1"/>
                  </a:moveTo>
                  <a:lnTo>
                    <a:pt x="1742" y="1361"/>
                  </a:lnTo>
                  <a:cubicBezTo>
                    <a:pt x="1170" y="1062"/>
                    <a:pt x="572" y="763"/>
                    <a:pt x="0" y="436"/>
                  </a:cubicBezTo>
                  <a:lnTo>
                    <a:pt x="0" y="436"/>
                  </a:lnTo>
                  <a:cubicBezTo>
                    <a:pt x="490" y="1035"/>
                    <a:pt x="1007" y="1606"/>
                    <a:pt x="1524" y="2178"/>
                  </a:cubicBezTo>
                  <a:lnTo>
                    <a:pt x="1143" y="3539"/>
                  </a:lnTo>
                  <a:cubicBezTo>
                    <a:pt x="1579" y="3457"/>
                    <a:pt x="2014" y="3348"/>
                    <a:pt x="2477" y="3239"/>
                  </a:cubicBezTo>
                  <a:cubicBezTo>
                    <a:pt x="2994" y="3811"/>
                    <a:pt x="3511" y="4355"/>
                    <a:pt x="4028" y="4872"/>
                  </a:cubicBezTo>
                  <a:cubicBezTo>
                    <a:pt x="3783" y="4273"/>
                    <a:pt x="3538" y="3647"/>
                    <a:pt x="3293" y="3022"/>
                  </a:cubicBezTo>
                  <a:cubicBezTo>
                    <a:pt x="3728" y="2913"/>
                    <a:pt x="4164" y="2777"/>
                    <a:pt x="4627" y="2641"/>
                  </a:cubicBezTo>
                  <a:cubicBezTo>
                    <a:pt x="4028" y="2396"/>
                    <a:pt x="3429" y="2151"/>
                    <a:pt x="2830" y="1879"/>
                  </a:cubicBezTo>
                  <a:cubicBezTo>
                    <a:pt x="2585" y="1253"/>
                    <a:pt x="2368" y="627"/>
                    <a:pt x="21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4"/>
            <p:cNvSpPr/>
            <p:nvPr/>
          </p:nvSpPr>
          <p:spPr>
            <a:xfrm>
              <a:off x="-1650900" y="2062825"/>
              <a:ext cx="94600" cy="111600"/>
            </a:xfrm>
            <a:custGeom>
              <a:avLst/>
              <a:gdLst/>
              <a:ahLst/>
              <a:cxnLst/>
              <a:rect l="l" t="t" r="r" b="b"/>
              <a:pathLst>
                <a:path w="3784" h="4464" extrusionOk="0">
                  <a:moveTo>
                    <a:pt x="1443" y="1"/>
                  </a:moveTo>
                  <a:lnTo>
                    <a:pt x="1443" y="1715"/>
                  </a:lnTo>
                  <a:cubicBezTo>
                    <a:pt x="980" y="1987"/>
                    <a:pt x="491" y="2232"/>
                    <a:pt x="1" y="2477"/>
                  </a:cubicBezTo>
                  <a:cubicBezTo>
                    <a:pt x="491" y="2586"/>
                    <a:pt x="980" y="2668"/>
                    <a:pt x="1443" y="2777"/>
                  </a:cubicBezTo>
                  <a:lnTo>
                    <a:pt x="1443" y="4464"/>
                  </a:lnTo>
                  <a:cubicBezTo>
                    <a:pt x="1742" y="3947"/>
                    <a:pt x="2042" y="3457"/>
                    <a:pt x="2341" y="2940"/>
                  </a:cubicBezTo>
                  <a:cubicBezTo>
                    <a:pt x="2831" y="3022"/>
                    <a:pt x="3321" y="3076"/>
                    <a:pt x="3783" y="3158"/>
                  </a:cubicBezTo>
                  <a:cubicBezTo>
                    <a:pt x="3484" y="2777"/>
                    <a:pt x="3185" y="2368"/>
                    <a:pt x="2885" y="1960"/>
                  </a:cubicBezTo>
                  <a:cubicBezTo>
                    <a:pt x="3185" y="1443"/>
                    <a:pt x="3457" y="926"/>
                    <a:pt x="3756" y="382"/>
                  </a:cubicBezTo>
                  <a:lnTo>
                    <a:pt x="3756" y="382"/>
                  </a:lnTo>
                  <a:cubicBezTo>
                    <a:pt x="3294" y="681"/>
                    <a:pt x="2804" y="953"/>
                    <a:pt x="2341" y="1225"/>
                  </a:cubicBezTo>
                  <a:cubicBezTo>
                    <a:pt x="2042" y="817"/>
                    <a:pt x="1742" y="409"/>
                    <a:pt x="14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4"/>
            <p:cNvSpPr/>
            <p:nvPr/>
          </p:nvSpPr>
          <p:spPr>
            <a:xfrm>
              <a:off x="-2788450" y="2229525"/>
              <a:ext cx="116375" cy="127925"/>
            </a:xfrm>
            <a:custGeom>
              <a:avLst/>
              <a:gdLst/>
              <a:ahLst/>
              <a:cxnLst/>
              <a:rect l="l" t="t" r="r" b="b"/>
              <a:pathLst>
                <a:path w="4655" h="5117" extrusionOk="0">
                  <a:moveTo>
                    <a:pt x="2178" y="0"/>
                  </a:moveTo>
                  <a:lnTo>
                    <a:pt x="1769" y="1307"/>
                  </a:lnTo>
                  <a:cubicBezTo>
                    <a:pt x="1171" y="953"/>
                    <a:pt x="599" y="545"/>
                    <a:pt x="0" y="164"/>
                  </a:cubicBezTo>
                  <a:lnTo>
                    <a:pt x="0" y="164"/>
                  </a:lnTo>
                  <a:cubicBezTo>
                    <a:pt x="490" y="817"/>
                    <a:pt x="1007" y="1470"/>
                    <a:pt x="1497" y="2123"/>
                  </a:cubicBezTo>
                  <a:lnTo>
                    <a:pt x="1089" y="3402"/>
                  </a:lnTo>
                  <a:cubicBezTo>
                    <a:pt x="1552" y="3375"/>
                    <a:pt x="1987" y="3320"/>
                    <a:pt x="2450" y="3293"/>
                  </a:cubicBezTo>
                  <a:cubicBezTo>
                    <a:pt x="2967" y="3892"/>
                    <a:pt x="3484" y="4518"/>
                    <a:pt x="4001" y="5117"/>
                  </a:cubicBezTo>
                  <a:cubicBezTo>
                    <a:pt x="3756" y="4463"/>
                    <a:pt x="3511" y="3837"/>
                    <a:pt x="3293" y="3184"/>
                  </a:cubicBezTo>
                  <a:cubicBezTo>
                    <a:pt x="3729" y="3103"/>
                    <a:pt x="4191" y="3048"/>
                    <a:pt x="4654" y="2967"/>
                  </a:cubicBezTo>
                  <a:cubicBezTo>
                    <a:pt x="4055" y="2640"/>
                    <a:pt x="3457" y="2313"/>
                    <a:pt x="2858" y="1960"/>
                  </a:cubicBezTo>
                  <a:cubicBezTo>
                    <a:pt x="2640" y="1307"/>
                    <a:pt x="2395" y="653"/>
                    <a:pt x="2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4"/>
            <p:cNvSpPr/>
            <p:nvPr/>
          </p:nvSpPr>
          <p:spPr>
            <a:xfrm>
              <a:off x="-2536050" y="2345850"/>
              <a:ext cx="118425" cy="115025"/>
            </a:xfrm>
            <a:custGeom>
              <a:avLst/>
              <a:gdLst/>
              <a:ahLst/>
              <a:cxnLst/>
              <a:rect l="l" t="t" r="r" b="b"/>
              <a:pathLst>
                <a:path w="4737" h="4601" extrusionOk="0">
                  <a:moveTo>
                    <a:pt x="2124" y="1"/>
                  </a:moveTo>
                  <a:lnTo>
                    <a:pt x="1824" y="1416"/>
                  </a:lnTo>
                  <a:cubicBezTo>
                    <a:pt x="1198" y="1198"/>
                    <a:pt x="600" y="981"/>
                    <a:pt x="1" y="763"/>
                  </a:cubicBezTo>
                  <a:lnTo>
                    <a:pt x="1" y="763"/>
                  </a:lnTo>
                  <a:cubicBezTo>
                    <a:pt x="545" y="1280"/>
                    <a:pt x="1062" y="1797"/>
                    <a:pt x="1607" y="2287"/>
                  </a:cubicBezTo>
                  <a:lnTo>
                    <a:pt x="1280" y="3675"/>
                  </a:lnTo>
                  <a:cubicBezTo>
                    <a:pt x="1715" y="3539"/>
                    <a:pt x="2151" y="3348"/>
                    <a:pt x="2614" y="3185"/>
                  </a:cubicBezTo>
                  <a:cubicBezTo>
                    <a:pt x="3158" y="3675"/>
                    <a:pt x="3702" y="4137"/>
                    <a:pt x="4246" y="4600"/>
                  </a:cubicBezTo>
                  <a:cubicBezTo>
                    <a:pt x="3974" y="4029"/>
                    <a:pt x="3702" y="3430"/>
                    <a:pt x="3430" y="2858"/>
                  </a:cubicBezTo>
                  <a:cubicBezTo>
                    <a:pt x="3865" y="2668"/>
                    <a:pt x="4301" y="2477"/>
                    <a:pt x="4736" y="2260"/>
                  </a:cubicBezTo>
                  <a:cubicBezTo>
                    <a:pt x="4138" y="2124"/>
                    <a:pt x="3539" y="1960"/>
                    <a:pt x="2940" y="1770"/>
                  </a:cubicBezTo>
                  <a:cubicBezTo>
                    <a:pt x="2668" y="1171"/>
                    <a:pt x="2396" y="572"/>
                    <a:pt x="2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4"/>
            <p:cNvSpPr/>
            <p:nvPr/>
          </p:nvSpPr>
          <p:spPr>
            <a:xfrm>
              <a:off x="-2288400" y="2395525"/>
              <a:ext cx="117050" cy="104125"/>
            </a:xfrm>
            <a:custGeom>
              <a:avLst/>
              <a:gdLst/>
              <a:ahLst/>
              <a:cxnLst/>
              <a:rect l="l" t="t" r="r" b="b"/>
              <a:pathLst>
                <a:path w="4682" h="4165" extrusionOk="0">
                  <a:moveTo>
                    <a:pt x="2042" y="1"/>
                  </a:moveTo>
                  <a:lnTo>
                    <a:pt x="1797" y="1497"/>
                  </a:lnTo>
                  <a:cubicBezTo>
                    <a:pt x="1198" y="1443"/>
                    <a:pt x="600" y="1388"/>
                    <a:pt x="1" y="1307"/>
                  </a:cubicBezTo>
                  <a:lnTo>
                    <a:pt x="1" y="1307"/>
                  </a:lnTo>
                  <a:cubicBezTo>
                    <a:pt x="545" y="1688"/>
                    <a:pt x="1117" y="2069"/>
                    <a:pt x="1661" y="2423"/>
                  </a:cubicBezTo>
                  <a:lnTo>
                    <a:pt x="1416" y="3947"/>
                  </a:lnTo>
                  <a:cubicBezTo>
                    <a:pt x="1852" y="3674"/>
                    <a:pt x="2260" y="3402"/>
                    <a:pt x="2668" y="3103"/>
                  </a:cubicBezTo>
                  <a:cubicBezTo>
                    <a:pt x="3239" y="3457"/>
                    <a:pt x="3784" y="3811"/>
                    <a:pt x="4355" y="4164"/>
                  </a:cubicBezTo>
                  <a:cubicBezTo>
                    <a:pt x="4056" y="3620"/>
                    <a:pt x="3757" y="3103"/>
                    <a:pt x="3457" y="2586"/>
                  </a:cubicBezTo>
                  <a:cubicBezTo>
                    <a:pt x="3865" y="2287"/>
                    <a:pt x="4274" y="1987"/>
                    <a:pt x="4682" y="1688"/>
                  </a:cubicBezTo>
                  <a:cubicBezTo>
                    <a:pt x="4083" y="1661"/>
                    <a:pt x="3512" y="1633"/>
                    <a:pt x="2913" y="1606"/>
                  </a:cubicBezTo>
                  <a:cubicBezTo>
                    <a:pt x="2614" y="1062"/>
                    <a:pt x="2314" y="518"/>
                    <a:pt x="2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4"/>
            <p:cNvSpPr/>
            <p:nvPr/>
          </p:nvSpPr>
          <p:spPr>
            <a:xfrm>
              <a:off x="-2046175" y="2390075"/>
              <a:ext cx="112275" cy="104125"/>
            </a:xfrm>
            <a:custGeom>
              <a:avLst/>
              <a:gdLst/>
              <a:ahLst/>
              <a:cxnLst/>
              <a:rect l="l" t="t" r="r" b="b"/>
              <a:pathLst>
                <a:path w="4491" h="4165" extrusionOk="0">
                  <a:moveTo>
                    <a:pt x="1878" y="1"/>
                  </a:moveTo>
                  <a:lnTo>
                    <a:pt x="1742" y="1579"/>
                  </a:lnTo>
                  <a:cubicBezTo>
                    <a:pt x="1170" y="1661"/>
                    <a:pt x="572" y="1715"/>
                    <a:pt x="0" y="1770"/>
                  </a:cubicBezTo>
                  <a:cubicBezTo>
                    <a:pt x="545" y="2042"/>
                    <a:pt x="1089" y="2314"/>
                    <a:pt x="1633" y="2586"/>
                  </a:cubicBezTo>
                  <a:lnTo>
                    <a:pt x="1497" y="4165"/>
                  </a:lnTo>
                  <a:cubicBezTo>
                    <a:pt x="1878" y="3784"/>
                    <a:pt x="2259" y="3430"/>
                    <a:pt x="2640" y="3049"/>
                  </a:cubicBezTo>
                  <a:cubicBezTo>
                    <a:pt x="3184" y="3294"/>
                    <a:pt x="3729" y="3539"/>
                    <a:pt x="4273" y="3784"/>
                  </a:cubicBezTo>
                  <a:cubicBezTo>
                    <a:pt x="3973" y="3294"/>
                    <a:pt x="3674" y="2831"/>
                    <a:pt x="3348" y="2341"/>
                  </a:cubicBezTo>
                  <a:cubicBezTo>
                    <a:pt x="3729" y="1960"/>
                    <a:pt x="4110" y="1579"/>
                    <a:pt x="4491" y="1171"/>
                  </a:cubicBezTo>
                  <a:lnTo>
                    <a:pt x="4491" y="1171"/>
                  </a:lnTo>
                  <a:cubicBezTo>
                    <a:pt x="3919" y="1280"/>
                    <a:pt x="3348" y="1362"/>
                    <a:pt x="2776" y="1443"/>
                  </a:cubicBezTo>
                  <a:cubicBezTo>
                    <a:pt x="2477" y="981"/>
                    <a:pt x="2177" y="491"/>
                    <a:pt x="18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4"/>
            <p:cNvSpPr/>
            <p:nvPr/>
          </p:nvSpPr>
          <p:spPr>
            <a:xfrm>
              <a:off x="-1815550" y="2337025"/>
              <a:ext cx="104125" cy="108200"/>
            </a:xfrm>
            <a:custGeom>
              <a:avLst/>
              <a:gdLst/>
              <a:ahLst/>
              <a:cxnLst/>
              <a:rect l="l" t="t" r="r" b="b"/>
              <a:pathLst>
                <a:path w="4165" h="4328" extrusionOk="0">
                  <a:moveTo>
                    <a:pt x="1661" y="0"/>
                  </a:moveTo>
                  <a:lnTo>
                    <a:pt x="1606" y="1660"/>
                  </a:lnTo>
                  <a:cubicBezTo>
                    <a:pt x="1062" y="1851"/>
                    <a:pt x="545" y="2014"/>
                    <a:pt x="1" y="2177"/>
                  </a:cubicBezTo>
                  <a:cubicBezTo>
                    <a:pt x="518" y="2341"/>
                    <a:pt x="1062" y="2531"/>
                    <a:pt x="1579" y="2694"/>
                  </a:cubicBezTo>
                  <a:lnTo>
                    <a:pt x="1525" y="4327"/>
                  </a:lnTo>
                  <a:cubicBezTo>
                    <a:pt x="1851" y="3892"/>
                    <a:pt x="2205" y="3429"/>
                    <a:pt x="2532" y="2966"/>
                  </a:cubicBezTo>
                  <a:cubicBezTo>
                    <a:pt x="3076" y="3130"/>
                    <a:pt x="3593" y="3293"/>
                    <a:pt x="4110" y="3429"/>
                  </a:cubicBezTo>
                  <a:cubicBezTo>
                    <a:pt x="3784" y="2994"/>
                    <a:pt x="3484" y="2558"/>
                    <a:pt x="3158" y="2123"/>
                  </a:cubicBezTo>
                  <a:cubicBezTo>
                    <a:pt x="3511" y="1660"/>
                    <a:pt x="3838" y="1198"/>
                    <a:pt x="4165" y="735"/>
                  </a:cubicBezTo>
                  <a:lnTo>
                    <a:pt x="4165" y="735"/>
                  </a:lnTo>
                  <a:cubicBezTo>
                    <a:pt x="3648" y="925"/>
                    <a:pt x="3103" y="1116"/>
                    <a:pt x="2586" y="1306"/>
                  </a:cubicBezTo>
                  <a:cubicBezTo>
                    <a:pt x="2287" y="871"/>
                    <a:pt x="1960" y="436"/>
                    <a:pt x="16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4"/>
            <p:cNvSpPr/>
            <p:nvPr/>
          </p:nvSpPr>
          <p:spPr>
            <a:xfrm>
              <a:off x="-1670625" y="2388725"/>
              <a:ext cx="102750" cy="110250"/>
            </a:xfrm>
            <a:custGeom>
              <a:avLst/>
              <a:gdLst/>
              <a:ahLst/>
              <a:cxnLst/>
              <a:rect l="l" t="t" r="r" b="b"/>
              <a:pathLst>
                <a:path w="4110" h="4410" extrusionOk="0">
                  <a:moveTo>
                    <a:pt x="1579" y="0"/>
                  </a:moveTo>
                  <a:cubicBezTo>
                    <a:pt x="1552" y="572"/>
                    <a:pt x="1552" y="1116"/>
                    <a:pt x="1579" y="1660"/>
                  </a:cubicBezTo>
                  <a:cubicBezTo>
                    <a:pt x="1035" y="1905"/>
                    <a:pt x="518" y="2123"/>
                    <a:pt x="0" y="2341"/>
                  </a:cubicBezTo>
                  <a:cubicBezTo>
                    <a:pt x="518" y="2477"/>
                    <a:pt x="1035" y="2613"/>
                    <a:pt x="1579" y="2722"/>
                  </a:cubicBezTo>
                  <a:lnTo>
                    <a:pt x="1579" y="4409"/>
                  </a:lnTo>
                  <a:cubicBezTo>
                    <a:pt x="1905" y="3919"/>
                    <a:pt x="2205" y="3429"/>
                    <a:pt x="2531" y="2940"/>
                  </a:cubicBezTo>
                  <a:cubicBezTo>
                    <a:pt x="3048" y="3048"/>
                    <a:pt x="3593" y="3157"/>
                    <a:pt x="4110" y="3239"/>
                  </a:cubicBezTo>
                  <a:cubicBezTo>
                    <a:pt x="3783" y="2831"/>
                    <a:pt x="3457" y="2422"/>
                    <a:pt x="3130" y="2014"/>
                  </a:cubicBezTo>
                  <a:cubicBezTo>
                    <a:pt x="3429" y="1497"/>
                    <a:pt x="3756" y="1007"/>
                    <a:pt x="4055" y="490"/>
                  </a:cubicBezTo>
                  <a:lnTo>
                    <a:pt x="4055" y="490"/>
                  </a:lnTo>
                  <a:cubicBezTo>
                    <a:pt x="3538" y="735"/>
                    <a:pt x="3048" y="1007"/>
                    <a:pt x="2531" y="1252"/>
                  </a:cubicBezTo>
                  <a:cubicBezTo>
                    <a:pt x="2205" y="844"/>
                    <a:pt x="1878" y="409"/>
                    <a:pt x="15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4"/>
            <p:cNvSpPr/>
            <p:nvPr/>
          </p:nvSpPr>
          <p:spPr>
            <a:xfrm>
              <a:off x="-1897175" y="2466275"/>
              <a:ext cx="110225" cy="106850"/>
            </a:xfrm>
            <a:custGeom>
              <a:avLst/>
              <a:gdLst/>
              <a:ahLst/>
              <a:cxnLst/>
              <a:rect l="l" t="t" r="r" b="b"/>
              <a:pathLst>
                <a:path w="4409" h="4274" extrusionOk="0">
                  <a:moveTo>
                    <a:pt x="1796" y="1"/>
                  </a:moveTo>
                  <a:lnTo>
                    <a:pt x="1715" y="1634"/>
                  </a:lnTo>
                  <a:cubicBezTo>
                    <a:pt x="1143" y="1770"/>
                    <a:pt x="572" y="1879"/>
                    <a:pt x="0" y="2015"/>
                  </a:cubicBezTo>
                  <a:cubicBezTo>
                    <a:pt x="544" y="2232"/>
                    <a:pt x="1089" y="2423"/>
                    <a:pt x="1660" y="2641"/>
                  </a:cubicBezTo>
                  <a:lnTo>
                    <a:pt x="1551" y="4273"/>
                  </a:lnTo>
                  <a:cubicBezTo>
                    <a:pt x="1932" y="3838"/>
                    <a:pt x="2286" y="3430"/>
                    <a:pt x="2667" y="2994"/>
                  </a:cubicBezTo>
                  <a:cubicBezTo>
                    <a:pt x="3211" y="3212"/>
                    <a:pt x="3756" y="3375"/>
                    <a:pt x="4300" y="3566"/>
                  </a:cubicBezTo>
                  <a:cubicBezTo>
                    <a:pt x="3973" y="3103"/>
                    <a:pt x="3647" y="2668"/>
                    <a:pt x="3320" y="2205"/>
                  </a:cubicBezTo>
                  <a:cubicBezTo>
                    <a:pt x="3701" y="1770"/>
                    <a:pt x="4055" y="1334"/>
                    <a:pt x="4409" y="899"/>
                  </a:cubicBezTo>
                  <a:lnTo>
                    <a:pt x="4409" y="899"/>
                  </a:lnTo>
                  <a:cubicBezTo>
                    <a:pt x="3837" y="1062"/>
                    <a:pt x="3293" y="1225"/>
                    <a:pt x="2722" y="1362"/>
                  </a:cubicBezTo>
                  <a:cubicBezTo>
                    <a:pt x="2422" y="899"/>
                    <a:pt x="2096" y="463"/>
                    <a:pt x="17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4"/>
            <p:cNvSpPr/>
            <p:nvPr/>
          </p:nvSpPr>
          <p:spPr>
            <a:xfrm>
              <a:off x="-2138700" y="2499625"/>
              <a:ext cx="117025" cy="101400"/>
            </a:xfrm>
            <a:custGeom>
              <a:avLst/>
              <a:gdLst/>
              <a:ahLst/>
              <a:cxnLst/>
              <a:rect l="l" t="t" r="r" b="b"/>
              <a:pathLst>
                <a:path w="4681" h="4056" extrusionOk="0">
                  <a:moveTo>
                    <a:pt x="1987" y="0"/>
                  </a:moveTo>
                  <a:lnTo>
                    <a:pt x="1796" y="1579"/>
                  </a:lnTo>
                  <a:lnTo>
                    <a:pt x="0" y="1579"/>
                  </a:lnTo>
                  <a:cubicBezTo>
                    <a:pt x="572" y="1905"/>
                    <a:pt x="1143" y="2205"/>
                    <a:pt x="1687" y="2531"/>
                  </a:cubicBezTo>
                  <a:lnTo>
                    <a:pt x="1524" y="4055"/>
                  </a:lnTo>
                  <a:cubicBezTo>
                    <a:pt x="1932" y="3756"/>
                    <a:pt x="2341" y="3402"/>
                    <a:pt x="2749" y="3076"/>
                  </a:cubicBezTo>
                  <a:cubicBezTo>
                    <a:pt x="3320" y="3375"/>
                    <a:pt x="3865" y="3647"/>
                    <a:pt x="4436" y="3946"/>
                  </a:cubicBezTo>
                  <a:cubicBezTo>
                    <a:pt x="4109" y="3429"/>
                    <a:pt x="3810" y="2939"/>
                    <a:pt x="3484" y="2450"/>
                  </a:cubicBezTo>
                  <a:cubicBezTo>
                    <a:pt x="3892" y="2096"/>
                    <a:pt x="4300" y="1742"/>
                    <a:pt x="4681" y="1388"/>
                  </a:cubicBezTo>
                  <a:lnTo>
                    <a:pt x="4681" y="1388"/>
                  </a:lnTo>
                  <a:cubicBezTo>
                    <a:pt x="4109" y="1443"/>
                    <a:pt x="3511" y="1497"/>
                    <a:pt x="2912" y="1524"/>
                  </a:cubicBezTo>
                  <a:cubicBezTo>
                    <a:pt x="2613" y="1007"/>
                    <a:pt x="2313" y="517"/>
                    <a:pt x="19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4"/>
            <p:cNvSpPr/>
            <p:nvPr/>
          </p:nvSpPr>
          <p:spPr>
            <a:xfrm>
              <a:off x="-2397250" y="2480575"/>
              <a:ext cx="121125" cy="108875"/>
            </a:xfrm>
            <a:custGeom>
              <a:avLst/>
              <a:gdLst/>
              <a:ahLst/>
              <a:cxnLst/>
              <a:rect l="l" t="t" r="r" b="b"/>
              <a:pathLst>
                <a:path w="4845" h="4355" extrusionOk="0">
                  <a:moveTo>
                    <a:pt x="2123" y="0"/>
                  </a:moveTo>
                  <a:lnTo>
                    <a:pt x="1878" y="1443"/>
                  </a:lnTo>
                  <a:cubicBezTo>
                    <a:pt x="1253" y="1334"/>
                    <a:pt x="627" y="1198"/>
                    <a:pt x="1" y="1062"/>
                  </a:cubicBezTo>
                  <a:lnTo>
                    <a:pt x="1" y="1062"/>
                  </a:lnTo>
                  <a:cubicBezTo>
                    <a:pt x="572" y="1497"/>
                    <a:pt x="1144" y="1933"/>
                    <a:pt x="1688" y="2368"/>
                  </a:cubicBezTo>
                  <a:lnTo>
                    <a:pt x="1416" y="3810"/>
                  </a:lnTo>
                  <a:cubicBezTo>
                    <a:pt x="1851" y="3593"/>
                    <a:pt x="2287" y="3348"/>
                    <a:pt x="2749" y="3130"/>
                  </a:cubicBezTo>
                  <a:cubicBezTo>
                    <a:pt x="3294" y="3538"/>
                    <a:pt x="3865" y="3946"/>
                    <a:pt x="4437" y="4355"/>
                  </a:cubicBezTo>
                  <a:cubicBezTo>
                    <a:pt x="4137" y="3783"/>
                    <a:pt x="3838" y="3239"/>
                    <a:pt x="3539" y="2695"/>
                  </a:cubicBezTo>
                  <a:cubicBezTo>
                    <a:pt x="3974" y="2450"/>
                    <a:pt x="4409" y="2205"/>
                    <a:pt x="4845" y="1933"/>
                  </a:cubicBezTo>
                  <a:cubicBezTo>
                    <a:pt x="4219" y="1851"/>
                    <a:pt x="3620" y="1769"/>
                    <a:pt x="2994" y="1660"/>
                  </a:cubicBezTo>
                  <a:cubicBezTo>
                    <a:pt x="2722" y="1116"/>
                    <a:pt x="2423" y="545"/>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4"/>
            <p:cNvSpPr/>
            <p:nvPr/>
          </p:nvSpPr>
          <p:spPr>
            <a:xfrm>
              <a:off x="-2651700" y="2402325"/>
              <a:ext cx="121125" cy="120450"/>
            </a:xfrm>
            <a:custGeom>
              <a:avLst/>
              <a:gdLst/>
              <a:ahLst/>
              <a:cxnLst/>
              <a:rect l="l" t="t" r="r" b="b"/>
              <a:pathLst>
                <a:path w="4845" h="4818" extrusionOk="0">
                  <a:moveTo>
                    <a:pt x="2205" y="1"/>
                  </a:moveTo>
                  <a:lnTo>
                    <a:pt x="1851" y="1361"/>
                  </a:lnTo>
                  <a:cubicBezTo>
                    <a:pt x="1225" y="1089"/>
                    <a:pt x="599" y="790"/>
                    <a:pt x="1" y="491"/>
                  </a:cubicBezTo>
                  <a:lnTo>
                    <a:pt x="1" y="491"/>
                  </a:lnTo>
                  <a:cubicBezTo>
                    <a:pt x="518" y="1062"/>
                    <a:pt x="1062" y="1634"/>
                    <a:pt x="1606" y="2205"/>
                  </a:cubicBezTo>
                  <a:lnTo>
                    <a:pt x="1252" y="3566"/>
                  </a:lnTo>
                  <a:cubicBezTo>
                    <a:pt x="1715" y="3457"/>
                    <a:pt x="2178" y="3321"/>
                    <a:pt x="2640" y="3212"/>
                  </a:cubicBezTo>
                  <a:cubicBezTo>
                    <a:pt x="3185" y="3756"/>
                    <a:pt x="3729" y="4301"/>
                    <a:pt x="4300" y="4818"/>
                  </a:cubicBezTo>
                  <a:cubicBezTo>
                    <a:pt x="4028" y="4192"/>
                    <a:pt x="3756" y="3593"/>
                    <a:pt x="3484" y="2994"/>
                  </a:cubicBezTo>
                  <a:cubicBezTo>
                    <a:pt x="3919" y="2858"/>
                    <a:pt x="4382" y="2722"/>
                    <a:pt x="4845" y="2559"/>
                  </a:cubicBezTo>
                  <a:cubicBezTo>
                    <a:pt x="4219" y="2341"/>
                    <a:pt x="3593" y="2096"/>
                    <a:pt x="2994" y="1851"/>
                  </a:cubicBezTo>
                  <a:cubicBezTo>
                    <a:pt x="2722" y="1225"/>
                    <a:pt x="2450" y="599"/>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4"/>
            <p:cNvSpPr/>
            <p:nvPr/>
          </p:nvSpPr>
          <p:spPr>
            <a:xfrm>
              <a:off x="-1595775" y="2240400"/>
              <a:ext cx="97975" cy="111600"/>
            </a:xfrm>
            <a:custGeom>
              <a:avLst/>
              <a:gdLst/>
              <a:ahLst/>
              <a:cxnLst/>
              <a:rect l="l" t="t" r="r" b="b"/>
              <a:pathLst>
                <a:path w="3919" h="4464" extrusionOk="0">
                  <a:moveTo>
                    <a:pt x="1470" y="1"/>
                  </a:moveTo>
                  <a:cubicBezTo>
                    <a:pt x="1470" y="545"/>
                    <a:pt x="1497" y="1116"/>
                    <a:pt x="1497" y="1715"/>
                  </a:cubicBezTo>
                  <a:cubicBezTo>
                    <a:pt x="1007" y="1987"/>
                    <a:pt x="517" y="2232"/>
                    <a:pt x="0" y="2504"/>
                  </a:cubicBezTo>
                  <a:cubicBezTo>
                    <a:pt x="517" y="2586"/>
                    <a:pt x="1007" y="2668"/>
                    <a:pt x="1497" y="2749"/>
                  </a:cubicBezTo>
                  <a:cubicBezTo>
                    <a:pt x="1524" y="3321"/>
                    <a:pt x="1524" y="3892"/>
                    <a:pt x="1524" y="4464"/>
                  </a:cubicBezTo>
                  <a:cubicBezTo>
                    <a:pt x="1851" y="3947"/>
                    <a:pt x="2150" y="3430"/>
                    <a:pt x="2449" y="2913"/>
                  </a:cubicBezTo>
                  <a:cubicBezTo>
                    <a:pt x="2939" y="2967"/>
                    <a:pt x="3429" y="3049"/>
                    <a:pt x="3919" y="3103"/>
                  </a:cubicBezTo>
                  <a:cubicBezTo>
                    <a:pt x="3620" y="2722"/>
                    <a:pt x="3293" y="2314"/>
                    <a:pt x="2994" y="1933"/>
                  </a:cubicBezTo>
                  <a:cubicBezTo>
                    <a:pt x="3266" y="1389"/>
                    <a:pt x="3565" y="844"/>
                    <a:pt x="3864" y="327"/>
                  </a:cubicBezTo>
                  <a:lnTo>
                    <a:pt x="3864" y="327"/>
                  </a:lnTo>
                  <a:cubicBezTo>
                    <a:pt x="3375" y="627"/>
                    <a:pt x="2885" y="899"/>
                    <a:pt x="2395" y="1198"/>
                  </a:cubicBezTo>
                  <a:cubicBezTo>
                    <a:pt x="2096" y="790"/>
                    <a:pt x="1769" y="382"/>
                    <a:pt x="1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4"/>
            <p:cNvSpPr/>
            <p:nvPr/>
          </p:nvSpPr>
          <p:spPr>
            <a:xfrm>
              <a:off x="-2772125" y="2428175"/>
              <a:ext cx="121800" cy="125900"/>
            </a:xfrm>
            <a:custGeom>
              <a:avLst/>
              <a:gdLst/>
              <a:ahLst/>
              <a:cxnLst/>
              <a:rect l="l" t="t" r="r" b="b"/>
              <a:pathLst>
                <a:path w="4872" h="5036" extrusionOk="0">
                  <a:moveTo>
                    <a:pt x="2259" y="1"/>
                  </a:moveTo>
                  <a:lnTo>
                    <a:pt x="1851" y="1307"/>
                  </a:lnTo>
                  <a:cubicBezTo>
                    <a:pt x="1225" y="953"/>
                    <a:pt x="599" y="572"/>
                    <a:pt x="1" y="191"/>
                  </a:cubicBezTo>
                  <a:lnTo>
                    <a:pt x="1" y="191"/>
                  </a:lnTo>
                  <a:cubicBezTo>
                    <a:pt x="518" y="844"/>
                    <a:pt x="1062" y="1470"/>
                    <a:pt x="1606" y="2096"/>
                  </a:cubicBezTo>
                  <a:lnTo>
                    <a:pt x="1198" y="3403"/>
                  </a:lnTo>
                  <a:cubicBezTo>
                    <a:pt x="1661" y="3348"/>
                    <a:pt x="2151" y="3321"/>
                    <a:pt x="2613" y="3239"/>
                  </a:cubicBezTo>
                  <a:cubicBezTo>
                    <a:pt x="3157" y="3865"/>
                    <a:pt x="3702" y="4464"/>
                    <a:pt x="4273" y="5035"/>
                  </a:cubicBezTo>
                  <a:cubicBezTo>
                    <a:pt x="4001" y="4410"/>
                    <a:pt x="3729" y="3784"/>
                    <a:pt x="3484" y="3130"/>
                  </a:cubicBezTo>
                  <a:cubicBezTo>
                    <a:pt x="3947" y="3049"/>
                    <a:pt x="4409" y="2994"/>
                    <a:pt x="4872" y="2886"/>
                  </a:cubicBezTo>
                  <a:cubicBezTo>
                    <a:pt x="4246" y="2586"/>
                    <a:pt x="3620" y="2260"/>
                    <a:pt x="2994" y="1933"/>
                  </a:cubicBezTo>
                  <a:cubicBezTo>
                    <a:pt x="2749" y="1280"/>
                    <a:pt x="2504" y="654"/>
                    <a:pt x="22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4"/>
            <p:cNvSpPr/>
            <p:nvPr/>
          </p:nvSpPr>
          <p:spPr>
            <a:xfrm>
              <a:off x="-2507475" y="2539075"/>
              <a:ext cx="123850" cy="113650"/>
            </a:xfrm>
            <a:custGeom>
              <a:avLst/>
              <a:gdLst/>
              <a:ahLst/>
              <a:cxnLst/>
              <a:rect l="l" t="t" r="r" b="b"/>
              <a:pathLst>
                <a:path w="4954" h="4546" extrusionOk="0">
                  <a:moveTo>
                    <a:pt x="2205" y="1"/>
                  </a:moveTo>
                  <a:lnTo>
                    <a:pt x="1906" y="1416"/>
                  </a:lnTo>
                  <a:cubicBezTo>
                    <a:pt x="1280" y="1225"/>
                    <a:pt x="627" y="1035"/>
                    <a:pt x="1" y="790"/>
                  </a:cubicBezTo>
                  <a:lnTo>
                    <a:pt x="1" y="790"/>
                  </a:lnTo>
                  <a:cubicBezTo>
                    <a:pt x="572" y="1307"/>
                    <a:pt x="1144" y="1797"/>
                    <a:pt x="1715" y="2287"/>
                  </a:cubicBezTo>
                  <a:lnTo>
                    <a:pt x="1389" y="3675"/>
                  </a:lnTo>
                  <a:cubicBezTo>
                    <a:pt x="1852" y="3511"/>
                    <a:pt x="2287" y="3348"/>
                    <a:pt x="2750" y="3158"/>
                  </a:cubicBezTo>
                  <a:cubicBezTo>
                    <a:pt x="3321" y="3620"/>
                    <a:pt x="3893" y="4083"/>
                    <a:pt x="4491" y="4546"/>
                  </a:cubicBezTo>
                  <a:cubicBezTo>
                    <a:pt x="4165" y="3974"/>
                    <a:pt x="3893" y="3403"/>
                    <a:pt x="3593" y="2804"/>
                  </a:cubicBezTo>
                  <a:cubicBezTo>
                    <a:pt x="4056" y="2613"/>
                    <a:pt x="4491" y="2423"/>
                    <a:pt x="4954" y="2205"/>
                  </a:cubicBezTo>
                  <a:cubicBezTo>
                    <a:pt x="4328" y="2069"/>
                    <a:pt x="3702" y="1906"/>
                    <a:pt x="3049" y="1742"/>
                  </a:cubicBezTo>
                  <a:cubicBezTo>
                    <a:pt x="2777" y="1171"/>
                    <a:pt x="2477" y="572"/>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4"/>
            <p:cNvSpPr/>
            <p:nvPr/>
          </p:nvSpPr>
          <p:spPr>
            <a:xfrm>
              <a:off x="-2249600" y="2583975"/>
              <a:ext cx="121125" cy="103450"/>
            </a:xfrm>
            <a:custGeom>
              <a:avLst/>
              <a:gdLst/>
              <a:ahLst/>
              <a:cxnLst/>
              <a:rect l="l" t="t" r="r" b="b"/>
              <a:pathLst>
                <a:path w="4845" h="4138" extrusionOk="0">
                  <a:moveTo>
                    <a:pt x="2096" y="1"/>
                  </a:moveTo>
                  <a:lnTo>
                    <a:pt x="1878" y="1525"/>
                  </a:lnTo>
                  <a:cubicBezTo>
                    <a:pt x="1252" y="1470"/>
                    <a:pt x="626" y="1416"/>
                    <a:pt x="0" y="1334"/>
                  </a:cubicBezTo>
                  <a:lnTo>
                    <a:pt x="0" y="1334"/>
                  </a:lnTo>
                  <a:cubicBezTo>
                    <a:pt x="572" y="1715"/>
                    <a:pt x="1143" y="2096"/>
                    <a:pt x="1742" y="2450"/>
                  </a:cubicBezTo>
                  <a:lnTo>
                    <a:pt x="1524" y="3947"/>
                  </a:lnTo>
                  <a:cubicBezTo>
                    <a:pt x="1932" y="3675"/>
                    <a:pt x="2368" y="3403"/>
                    <a:pt x="2803" y="3103"/>
                  </a:cubicBezTo>
                  <a:cubicBezTo>
                    <a:pt x="3375" y="3457"/>
                    <a:pt x="3973" y="3784"/>
                    <a:pt x="4545" y="4137"/>
                  </a:cubicBezTo>
                  <a:cubicBezTo>
                    <a:pt x="4218" y="3620"/>
                    <a:pt x="3919" y="3076"/>
                    <a:pt x="3592" y="2559"/>
                  </a:cubicBezTo>
                  <a:cubicBezTo>
                    <a:pt x="4028" y="2260"/>
                    <a:pt x="4436" y="1960"/>
                    <a:pt x="4844" y="1661"/>
                  </a:cubicBezTo>
                  <a:cubicBezTo>
                    <a:pt x="4246" y="1634"/>
                    <a:pt x="3620" y="1634"/>
                    <a:pt x="3021" y="1579"/>
                  </a:cubicBezTo>
                  <a:cubicBezTo>
                    <a:pt x="2694" y="1062"/>
                    <a:pt x="2395" y="545"/>
                    <a:pt x="2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4"/>
            <p:cNvSpPr/>
            <p:nvPr/>
          </p:nvSpPr>
          <p:spPr>
            <a:xfrm>
              <a:off x="-1998550" y="2574450"/>
              <a:ext cx="115000" cy="104125"/>
            </a:xfrm>
            <a:custGeom>
              <a:avLst/>
              <a:gdLst/>
              <a:ahLst/>
              <a:cxnLst/>
              <a:rect l="l" t="t" r="r" b="b"/>
              <a:pathLst>
                <a:path w="4600" h="4165" extrusionOk="0">
                  <a:moveTo>
                    <a:pt x="1905" y="1"/>
                  </a:moveTo>
                  <a:lnTo>
                    <a:pt x="1769" y="1607"/>
                  </a:lnTo>
                  <a:cubicBezTo>
                    <a:pt x="1198" y="1688"/>
                    <a:pt x="599" y="1743"/>
                    <a:pt x="0" y="1797"/>
                  </a:cubicBezTo>
                  <a:cubicBezTo>
                    <a:pt x="572" y="2069"/>
                    <a:pt x="1143" y="2341"/>
                    <a:pt x="1687" y="2586"/>
                  </a:cubicBezTo>
                  <a:lnTo>
                    <a:pt x="1579" y="4165"/>
                  </a:lnTo>
                  <a:cubicBezTo>
                    <a:pt x="1960" y="3811"/>
                    <a:pt x="2368" y="3430"/>
                    <a:pt x="2749" y="3049"/>
                  </a:cubicBezTo>
                  <a:cubicBezTo>
                    <a:pt x="3320" y="3267"/>
                    <a:pt x="3892" y="3512"/>
                    <a:pt x="4463" y="3729"/>
                  </a:cubicBezTo>
                  <a:cubicBezTo>
                    <a:pt x="4110" y="3267"/>
                    <a:pt x="3783" y="2804"/>
                    <a:pt x="3456" y="2314"/>
                  </a:cubicBezTo>
                  <a:cubicBezTo>
                    <a:pt x="3837" y="1933"/>
                    <a:pt x="4218" y="1525"/>
                    <a:pt x="4599" y="1144"/>
                  </a:cubicBezTo>
                  <a:lnTo>
                    <a:pt x="4599" y="1144"/>
                  </a:lnTo>
                  <a:cubicBezTo>
                    <a:pt x="4028" y="1253"/>
                    <a:pt x="3456" y="1362"/>
                    <a:pt x="2858" y="1443"/>
                  </a:cubicBezTo>
                  <a:cubicBezTo>
                    <a:pt x="2531" y="981"/>
                    <a:pt x="2205" y="491"/>
                    <a:pt x="1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4"/>
            <p:cNvSpPr/>
            <p:nvPr/>
          </p:nvSpPr>
          <p:spPr>
            <a:xfrm>
              <a:off x="-1761800" y="2517300"/>
              <a:ext cx="107525" cy="108200"/>
            </a:xfrm>
            <a:custGeom>
              <a:avLst/>
              <a:gdLst/>
              <a:ahLst/>
              <a:cxnLst/>
              <a:rect l="l" t="t" r="r" b="b"/>
              <a:pathLst>
                <a:path w="4301" h="4328" extrusionOk="0">
                  <a:moveTo>
                    <a:pt x="1688" y="1"/>
                  </a:moveTo>
                  <a:cubicBezTo>
                    <a:pt x="1688" y="572"/>
                    <a:pt x="1688" y="1117"/>
                    <a:pt x="1661" y="1661"/>
                  </a:cubicBezTo>
                  <a:cubicBezTo>
                    <a:pt x="1117" y="1851"/>
                    <a:pt x="545" y="2015"/>
                    <a:pt x="1" y="2205"/>
                  </a:cubicBezTo>
                  <a:cubicBezTo>
                    <a:pt x="545" y="2369"/>
                    <a:pt x="1089" y="2532"/>
                    <a:pt x="1634" y="2695"/>
                  </a:cubicBezTo>
                  <a:cubicBezTo>
                    <a:pt x="1606" y="3239"/>
                    <a:pt x="1606" y="3784"/>
                    <a:pt x="1606" y="4328"/>
                  </a:cubicBezTo>
                  <a:cubicBezTo>
                    <a:pt x="1960" y="3893"/>
                    <a:pt x="2314" y="3430"/>
                    <a:pt x="2641" y="2967"/>
                  </a:cubicBezTo>
                  <a:cubicBezTo>
                    <a:pt x="3185" y="3131"/>
                    <a:pt x="3729" y="3267"/>
                    <a:pt x="4273" y="3403"/>
                  </a:cubicBezTo>
                  <a:cubicBezTo>
                    <a:pt x="3947" y="2967"/>
                    <a:pt x="3620" y="2532"/>
                    <a:pt x="3294" y="2124"/>
                  </a:cubicBezTo>
                  <a:cubicBezTo>
                    <a:pt x="3620" y="1634"/>
                    <a:pt x="3974" y="1171"/>
                    <a:pt x="4301" y="681"/>
                  </a:cubicBezTo>
                  <a:lnTo>
                    <a:pt x="4301" y="681"/>
                  </a:lnTo>
                  <a:cubicBezTo>
                    <a:pt x="3756" y="899"/>
                    <a:pt x="3239" y="1117"/>
                    <a:pt x="2668" y="1307"/>
                  </a:cubicBezTo>
                  <a:cubicBezTo>
                    <a:pt x="2341" y="872"/>
                    <a:pt x="2015" y="436"/>
                    <a:pt x="1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4"/>
            <p:cNvSpPr/>
            <p:nvPr/>
          </p:nvSpPr>
          <p:spPr>
            <a:xfrm>
              <a:off x="-1610750" y="2566975"/>
              <a:ext cx="106150" cy="110925"/>
            </a:xfrm>
            <a:custGeom>
              <a:avLst/>
              <a:gdLst/>
              <a:ahLst/>
              <a:cxnLst/>
              <a:rect l="l" t="t" r="r" b="b"/>
              <a:pathLst>
                <a:path w="4246" h="4437" extrusionOk="0">
                  <a:moveTo>
                    <a:pt x="1579" y="1"/>
                  </a:moveTo>
                  <a:cubicBezTo>
                    <a:pt x="1579" y="572"/>
                    <a:pt x="1579" y="1116"/>
                    <a:pt x="1606" y="1688"/>
                  </a:cubicBezTo>
                  <a:cubicBezTo>
                    <a:pt x="1062" y="1933"/>
                    <a:pt x="545" y="2150"/>
                    <a:pt x="0" y="2395"/>
                  </a:cubicBezTo>
                  <a:cubicBezTo>
                    <a:pt x="545" y="2504"/>
                    <a:pt x="1089" y="2613"/>
                    <a:pt x="1606" y="2722"/>
                  </a:cubicBezTo>
                  <a:cubicBezTo>
                    <a:pt x="1633" y="3293"/>
                    <a:pt x="1660" y="3865"/>
                    <a:pt x="1660" y="4436"/>
                  </a:cubicBezTo>
                  <a:cubicBezTo>
                    <a:pt x="1987" y="3919"/>
                    <a:pt x="2314" y="3430"/>
                    <a:pt x="2613" y="2940"/>
                  </a:cubicBezTo>
                  <a:cubicBezTo>
                    <a:pt x="3157" y="3021"/>
                    <a:pt x="3701" y="3130"/>
                    <a:pt x="4246" y="3212"/>
                  </a:cubicBezTo>
                  <a:cubicBezTo>
                    <a:pt x="3892" y="2804"/>
                    <a:pt x="3565" y="2395"/>
                    <a:pt x="3212" y="1987"/>
                  </a:cubicBezTo>
                  <a:cubicBezTo>
                    <a:pt x="3538" y="1470"/>
                    <a:pt x="3838" y="953"/>
                    <a:pt x="4164" y="436"/>
                  </a:cubicBezTo>
                  <a:lnTo>
                    <a:pt x="4164" y="436"/>
                  </a:lnTo>
                  <a:cubicBezTo>
                    <a:pt x="3647" y="708"/>
                    <a:pt x="3130" y="980"/>
                    <a:pt x="2586" y="1225"/>
                  </a:cubicBezTo>
                  <a:cubicBezTo>
                    <a:pt x="2259" y="817"/>
                    <a:pt x="1905" y="409"/>
                    <a:pt x="1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4"/>
            <p:cNvSpPr/>
            <p:nvPr/>
          </p:nvSpPr>
          <p:spPr>
            <a:xfrm>
              <a:off x="-1842750" y="2648625"/>
              <a:ext cx="112275" cy="106825"/>
            </a:xfrm>
            <a:custGeom>
              <a:avLst/>
              <a:gdLst/>
              <a:ahLst/>
              <a:cxnLst/>
              <a:rect l="l" t="t" r="r" b="b"/>
              <a:pathLst>
                <a:path w="4491" h="4273" extrusionOk="0">
                  <a:moveTo>
                    <a:pt x="1769" y="0"/>
                  </a:moveTo>
                  <a:lnTo>
                    <a:pt x="1742" y="1633"/>
                  </a:lnTo>
                  <a:cubicBezTo>
                    <a:pt x="1143" y="1769"/>
                    <a:pt x="572" y="1905"/>
                    <a:pt x="0" y="2041"/>
                  </a:cubicBezTo>
                  <a:cubicBezTo>
                    <a:pt x="545" y="2259"/>
                    <a:pt x="1116" y="2450"/>
                    <a:pt x="1688" y="2640"/>
                  </a:cubicBezTo>
                  <a:lnTo>
                    <a:pt x="1633" y="4273"/>
                  </a:lnTo>
                  <a:cubicBezTo>
                    <a:pt x="2014" y="3837"/>
                    <a:pt x="2368" y="3429"/>
                    <a:pt x="2749" y="2994"/>
                  </a:cubicBezTo>
                  <a:cubicBezTo>
                    <a:pt x="3320" y="3184"/>
                    <a:pt x="3865" y="3348"/>
                    <a:pt x="4436" y="3538"/>
                  </a:cubicBezTo>
                  <a:cubicBezTo>
                    <a:pt x="4110" y="3075"/>
                    <a:pt x="3756" y="2640"/>
                    <a:pt x="3429" y="2177"/>
                  </a:cubicBezTo>
                  <a:cubicBezTo>
                    <a:pt x="3783" y="1769"/>
                    <a:pt x="4137" y="1307"/>
                    <a:pt x="4491" y="871"/>
                  </a:cubicBezTo>
                  <a:lnTo>
                    <a:pt x="4491" y="871"/>
                  </a:lnTo>
                  <a:cubicBezTo>
                    <a:pt x="3946" y="1034"/>
                    <a:pt x="3375" y="1198"/>
                    <a:pt x="2803" y="1361"/>
                  </a:cubicBezTo>
                  <a:cubicBezTo>
                    <a:pt x="2450" y="898"/>
                    <a:pt x="2123" y="436"/>
                    <a:pt x="17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4"/>
            <p:cNvSpPr/>
            <p:nvPr/>
          </p:nvSpPr>
          <p:spPr>
            <a:xfrm>
              <a:off x="-2091775" y="2686050"/>
              <a:ext cx="119775" cy="101375"/>
            </a:xfrm>
            <a:custGeom>
              <a:avLst/>
              <a:gdLst/>
              <a:ahLst/>
              <a:cxnLst/>
              <a:rect l="l" t="t" r="r" b="b"/>
              <a:pathLst>
                <a:path w="4791" h="4055" extrusionOk="0">
                  <a:moveTo>
                    <a:pt x="1988" y="0"/>
                  </a:moveTo>
                  <a:lnTo>
                    <a:pt x="1851" y="1551"/>
                  </a:lnTo>
                  <a:cubicBezTo>
                    <a:pt x="1226" y="1578"/>
                    <a:pt x="600" y="1606"/>
                    <a:pt x="1" y="1606"/>
                  </a:cubicBezTo>
                  <a:cubicBezTo>
                    <a:pt x="572" y="1905"/>
                    <a:pt x="1171" y="2204"/>
                    <a:pt x="1743" y="2504"/>
                  </a:cubicBezTo>
                  <a:lnTo>
                    <a:pt x="1579" y="4055"/>
                  </a:lnTo>
                  <a:cubicBezTo>
                    <a:pt x="2015" y="3728"/>
                    <a:pt x="2423" y="3375"/>
                    <a:pt x="2831" y="3048"/>
                  </a:cubicBezTo>
                  <a:cubicBezTo>
                    <a:pt x="3430" y="3320"/>
                    <a:pt x="4029" y="3620"/>
                    <a:pt x="4600" y="3892"/>
                  </a:cubicBezTo>
                  <a:cubicBezTo>
                    <a:pt x="4246" y="3402"/>
                    <a:pt x="3920" y="2885"/>
                    <a:pt x="3593" y="2395"/>
                  </a:cubicBezTo>
                  <a:cubicBezTo>
                    <a:pt x="4001" y="2041"/>
                    <a:pt x="4410" y="1687"/>
                    <a:pt x="4791" y="1334"/>
                  </a:cubicBezTo>
                  <a:lnTo>
                    <a:pt x="4791" y="1334"/>
                  </a:lnTo>
                  <a:cubicBezTo>
                    <a:pt x="4192" y="1388"/>
                    <a:pt x="3593" y="1442"/>
                    <a:pt x="2967" y="1497"/>
                  </a:cubicBezTo>
                  <a:cubicBezTo>
                    <a:pt x="2641" y="980"/>
                    <a:pt x="2314" y="490"/>
                    <a:pt x="1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4"/>
            <p:cNvSpPr/>
            <p:nvPr/>
          </p:nvSpPr>
          <p:spPr>
            <a:xfrm>
              <a:off x="-2360500" y="2671075"/>
              <a:ext cx="125200" cy="107525"/>
            </a:xfrm>
            <a:custGeom>
              <a:avLst/>
              <a:gdLst/>
              <a:ahLst/>
              <a:cxnLst/>
              <a:rect l="l" t="t" r="r" b="b"/>
              <a:pathLst>
                <a:path w="5008" h="4301" extrusionOk="0">
                  <a:moveTo>
                    <a:pt x="2177" y="0"/>
                  </a:moveTo>
                  <a:lnTo>
                    <a:pt x="1905" y="1443"/>
                  </a:lnTo>
                  <a:cubicBezTo>
                    <a:pt x="1279" y="1334"/>
                    <a:pt x="626" y="1198"/>
                    <a:pt x="0" y="1062"/>
                  </a:cubicBezTo>
                  <a:lnTo>
                    <a:pt x="0" y="1062"/>
                  </a:lnTo>
                  <a:cubicBezTo>
                    <a:pt x="572" y="1497"/>
                    <a:pt x="1170" y="1933"/>
                    <a:pt x="1769" y="2341"/>
                  </a:cubicBezTo>
                  <a:lnTo>
                    <a:pt x="1497" y="3810"/>
                  </a:lnTo>
                  <a:cubicBezTo>
                    <a:pt x="1960" y="3593"/>
                    <a:pt x="2395" y="3348"/>
                    <a:pt x="2858" y="3130"/>
                  </a:cubicBezTo>
                  <a:cubicBezTo>
                    <a:pt x="3456" y="3511"/>
                    <a:pt x="4055" y="3919"/>
                    <a:pt x="4654" y="4300"/>
                  </a:cubicBezTo>
                  <a:cubicBezTo>
                    <a:pt x="4327" y="3756"/>
                    <a:pt x="4001" y="3212"/>
                    <a:pt x="3701" y="2667"/>
                  </a:cubicBezTo>
                  <a:cubicBezTo>
                    <a:pt x="4137" y="2422"/>
                    <a:pt x="4572" y="2150"/>
                    <a:pt x="5008" y="1905"/>
                  </a:cubicBezTo>
                  <a:cubicBezTo>
                    <a:pt x="4382" y="1824"/>
                    <a:pt x="3756" y="1742"/>
                    <a:pt x="3103" y="1660"/>
                  </a:cubicBezTo>
                  <a:cubicBezTo>
                    <a:pt x="2803" y="1089"/>
                    <a:pt x="2477" y="545"/>
                    <a:pt x="21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4"/>
            <p:cNvSpPr/>
            <p:nvPr/>
          </p:nvSpPr>
          <p:spPr>
            <a:xfrm>
              <a:off x="-2627200" y="2596900"/>
              <a:ext cx="127250" cy="119100"/>
            </a:xfrm>
            <a:custGeom>
              <a:avLst/>
              <a:gdLst/>
              <a:ahLst/>
              <a:cxnLst/>
              <a:rect l="l" t="t" r="r" b="b"/>
              <a:pathLst>
                <a:path w="5090" h="4764" extrusionOk="0">
                  <a:moveTo>
                    <a:pt x="2313" y="1"/>
                  </a:moveTo>
                  <a:lnTo>
                    <a:pt x="1932" y="1334"/>
                  </a:lnTo>
                  <a:cubicBezTo>
                    <a:pt x="1307" y="1062"/>
                    <a:pt x="653" y="790"/>
                    <a:pt x="0" y="518"/>
                  </a:cubicBezTo>
                  <a:lnTo>
                    <a:pt x="0" y="518"/>
                  </a:lnTo>
                  <a:cubicBezTo>
                    <a:pt x="572" y="1062"/>
                    <a:pt x="1143" y="1634"/>
                    <a:pt x="1715" y="2178"/>
                  </a:cubicBezTo>
                  <a:lnTo>
                    <a:pt x="1388" y="3539"/>
                  </a:lnTo>
                  <a:cubicBezTo>
                    <a:pt x="1851" y="3430"/>
                    <a:pt x="2341" y="3321"/>
                    <a:pt x="2803" y="3185"/>
                  </a:cubicBezTo>
                  <a:cubicBezTo>
                    <a:pt x="3402" y="3729"/>
                    <a:pt x="3974" y="4246"/>
                    <a:pt x="4572" y="4763"/>
                  </a:cubicBezTo>
                  <a:cubicBezTo>
                    <a:pt x="4273" y="4165"/>
                    <a:pt x="3974" y="3566"/>
                    <a:pt x="3674" y="2940"/>
                  </a:cubicBezTo>
                  <a:cubicBezTo>
                    <a:pt x="4164" y="2804"/>
                    <a:pt x="4627" y="2668"/>
                    <a:pt x="5089" y="2532"/>
                  </a:cubicBezTo>
                  <a:cubicBezTo>
                    <a:pt x="4436" y="2314"/>
                    <a:pt x="3810" y="2096"/>
                    <a:pt x="3157" y="1852"/>
                  </a:cubicBezTo>
                  <a:cubicBezTo>
                    <a:pt x="2858" y="1226"/>
                    <a:pt x="2586" y="627"/>
                    <a:pt x="23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4"/>
            <p:cNvSpPr/>
            <p:nvPr/>
          </p:nvSpPr>
          <p:spPr>
            <a:xfrm>
              <a:off x="-1535925" y="2416625"/>
              <a:ext cx="101400" cy="112275"/>
            </a:xfrm>
            <a:custGeom>
              <a:avLst/>
              <a:gdLst/>
              <a:ahLst/>
              <a:cxnLst/>
              <a:rect l="l" t="t" r="r" b="b"/>
              <a:pathLst>
                <a:path w="4056" h="4491" extrusionOk="0">
                  <a:moveTo>
                    <a:pt x="1470" y="0"/>
                  </a:moveTo>
                  <a:lnTo>
                    <a:pt x="1470" y="0"/>
                  </a:lnTo>
                  <a:cubicBezTo>
                    <a:pt x="1498" y="572"/>
                    <a:pt x="1498" y="1143"/>
                    <a:pt x="1525" y="1715"/>
                  </a:cubicBezTo>
                  <a:cubicBezTo>
                    <a:pt x="1008" y="1987"/>
                    <a:pt x="518" y="2286"/>
                    <a:pt x="1" y="2531"/>
                  </a:cubicBezTo>
                  <a:cubicBezTo>
                    <a:pt x="518" y="2613"/>
                    <a:pt x="1035" y="2694"/>
                    <a:pt x="1552" y="2776"/>
                  </a:cubicBezTo>
                  <a:cubicBezTo>
                    <a:pt x="1579" y="3348"/>
                    <a:pt x="1579" y="3919"/>
                    <a:pt x="1607" y="4491"/>
                  </a:cubicBezTo>
                  <a:cubicBezTo>
                    <a:pt x="1906" y="3946"/>
                    <a:pt x="2205" y="3429"/>
                    <a:pt x="2505" y="2885"/>
                  </a:cubicBezTo>
                  <a:cubicBezTo>
                    <a:pt x="3022" y="2967"/>
                    <a:pt x="3539" y="3021"/>
                    <a:pt x="4056" y="3075"/>
                  </a:cubicBezTo>
                  <a:lnTo>
                    <a:pt x="3076" y="1905"/>
                  </a:lnTo>
                  <a:cubicBezTo>
                    <a:pt x="3348" y="1361"/>
                    <a:pt x="3648" y="817"/>
                    <a:pt x="3947" y="272"/>
                  </a:cubicBezTo>
                  <a:lnTo>
                    <a:pt x="3947" y="272"/>
                  </a:lnTo>
                  <a:cubicBezTo>
                    <a:pt x="3457" y="599"/>
                    <a:pt x="2940" y="898"/>
                    <a:pt x="2450" y="1170"/>
                  </a:cubicBezTo>
                  <a:cubicBezTo>
                    <a:pt x="2124" y="789"/>
                    <a:pt x="1797" y="381"/>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4"/>
            <p:cNvSpPr/>
            <p:nvPr/>
          </p:nvSpPr>
          <p:spPr>
            <a:xfrm>
              <a:off x="-2751025" y="2624800"/>
              <a:ext cx="128600" cy="124525"/>
            </a:xfrm>
            <a:custGeom>
              <a:avLst/>
              <a:gdLst/>
              <a:ahLst/>
              <a:cxnLst/>
              <a:rect l="l" t="t" r="r" b="b"/>
              <a:pathLst>
                <a:path w="5144" h="4981" extrusionOk="0">
                  <a:moveTo>
                    <a:pt x="2341" y="1"/>
                  </a:moveTo>
                  <a:lnTo>
                    <a:pt x="1960" y="1307"/>
                  </a:lnTo>
                  <a:cubicBezTo>
                    <a:pt x="1307" y="953"/>
                    <a:pt x="653" y="599"/>
                    <a:pt x="0" y="246"/>
                  </a:cubicBezTo>
                  <a:lnTo>
                    <a:pt x="0" y="246"/>
                  </a:lnTo>
                  <a:cubicBezTo>
                    <a:pt x="572" y="872"/>
                    <a:pt x="1143" y="1498"/>
                    <a:pt x="1715" y="2096"/>
                  </a:cubicBezTo>
                  <a:lnTo>
                    <a:pt x="1307" y="3403"/>
                  </a:lnTo>
                  <a:cubicBezTo>
                    <a:pt x="1796" y="3348"/>
                    <a:pt x="2286" y="3294"/>
                    <a:pt x="2776" y="3239"/>
                  </a:cubicBezTo>
                  <a:cubicBezTo>
                    <a:pt x="3375" y="3838"/>
                    <a:pt x="3946" y="4409"/>
                    <a:pt x="4545" y="4981"/>
                  </a:cubicBezTo>
                  <a:cubicBezTo>
                    <a:pt x="4246" y="4355"/>
                    <a:pt x="3974" y="3729"/>
                    <a:pt x="3674" y="3103"/>
                  </a:cubicBezTo>
                  <a:cubicBezTo>
                    <a:pt x="4164" y="3022"/>
                    <a:pt x="4654" y="2940"/>
                    <a:pt x="5144" y="2858"/>
                  </a:cubicBezTo>
                  <a:cubicBezTo>
                    <a:pt x="4463" y="2559"/>
                    <a:pt x="3810" y="2232"/>
                    <a:pt x="3157" y="1933"/>
                  </a:cubicBezTo>
                  <a:cubicBezTo>
                    <a:pt x="2885" y="1280"/>
                    <a:pt x="2613" y="654"/>
                    <a:pt x="2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4"/>
            <p:cNvSpPr/>
            <p:nvPr/>
          </p:nvSpPr>
          <p:spPr>
            <a:xfrm>
              <a:off x="-2474125" y="2730950"/>
              <a:ext cx="129300" cy="112275"/>
            </a:xfrm>
            <a:custGeom>
              <a:avLst/>
              <a:gdLst/>
              <a:ahLst/>
              <a:cxnLst/>
              <a:rect l="l" t="t" r="r" b="b"/>
              <a:pathLst>
                <a:path w="5172" h="4491" extrusionOk="0">
                  <a:moveTo>
                    <a:pt x="2286" y="0"/>
                  </a:moveTo>
                  <a:lnTo>
                    <a:pt x="1987" y="1415"/>
                  </a:lnTo>
                  <a:cubicBezTo>
                    <a:pt x="1334" y="1252"/>
                    <a:pt x="681" y="1062"/>
                    <a:pt x="0" y="844"/>
                  </a:cubicBezTo>
                  <a:lnTo>
                    <a:pt x="0" y="844"/>
                  </a:lnTo>
                  <a:cubicBezTo>
                    <a:pt x="599" y="1334"/>
                    <a:pt x="1198" y="1824"/>
                    <a:pt x="1797" y="2286"/>
                  </a:cubicBezTo>
                  <a:lnTo>
                    <a:pt x="1497" y="3674"/>
                  </a:lnTo>
                  <a:cubicBezTo>
                    <a:pt x="1987" y="3511"/>
                    <a:pt x="2450" y="3320"/>
                    <a:pt x="2912" y="3130"/>
                  </a:cubicBezTo>
                  <a:cubicBezTo>
                    <a:pt x="3511" y="3592"/>
                    <a:pt x="4137" y="4055"/>
                    <a:pt x="4736" y="4491"/>
                  </a:cubicBezTo>
                  <a:cubicBezTo>
                    <a:pt x="4409" y="3919"/>
                    <a:pt x="4083" y="3375"/>
                    <a:pt x="3783" y="2803"/>
                  </a:cubicBezTo>
                  <a:cubicBezTo>
                    <a:pt x="4246" y="2586"/>
                    <a:pt x="4709" y="2395"/>
                    <a:pt x="5171" y="2177"/>
                  </a:cubicBezTo>
                  <a:cubicBezTo>
                    <a:pt x="4518" y="2041"/>
                    <a:pt x="3865" y="1878"/>
                    <a:pt x="3185" y="1742"/>
                  </a:cubicBezTo>
                  <a:cubicBezTo>
                    <a:pt x="2885" y="1143"/>
                    <a:pt x="2586" y="572"/>
                    <a:pt x="22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4"/>
            <p:cNvSpPr/>
            <p:nvPr/>
          </p:nvSpPr>
          <p:spPr>
            <a:xfrm>
              <a:off x="-2205375" y="2771775"/>
              <a:ext cx="125200" cy="102075"/>
            </a:xfrm>
            <a:custGeom>
              <a:avLst/>
              <a:gdLst/>
              <a:ahLst/>
              <a:cxnLst/>
              <a:rect l="l" t="t" r="r" b="b"/>
              <a:pathLst>
                <a:path w="5008" h="4083" extrusionOk="0">
                  <a:moveTo>
                    <a:pt x="2123" y="0"/>
                  </a:moveTo>
                  <a:lnTo>
                    <a:pt x="1932" y="1524"/>
                  </a:lnTo>
                  <a:cubicBezTo>
                    <a:pt x="1279" y="1497"/>
                    <a:pt x="653" y="1442"/>
                    <a:pt x="0" y="1388"/>
                  </a:cubicBezTo>
                  <a:lnTo>
                    <a:pt x="0" y="1388"/>
                  </a:lnTo>
                  <a:cubicBezTo>
                    <a:pt x="599" y="1742"/>
                    <a:pt x="1198" y="2096"/>
                    <a:pt x="1796" y="2449"/>
                  </a:cubicBezTo>
                  <a:lnTo>
                    <a:pt x="1606" y="3946"/>
                  </a:lnTo>
                  <a:cubicBezTo>
                    <a:pt x="2068" y="3674"/>
                    <a:pt x="2504" y="3375"/>
                    <a:pt x="2939" y="3102"/>
                  </a:cubicBezTo>
                  <a:cubicBezTo>
                    <a:pt x="3538" y="3429"/>
                    <a:pt x="4137" y="3756"/>
                    <a:pt x="4763" y="4082"/>
                  </a:cubicBezTo>
                  <a:cubicBezTo>
                    <a:pt x="4409" y="3565"/>
                    <a:pt x="4055" y="3048"/>
                    <a:pt x="3728" y="2531"/>
                  </a:cubicBezTo>
                  <a:cubicBezTo>
                    <a:pt x="4164" y="2232"/>
                    <a:pt x="4599" y="1905"/>
                    <a:pt x="5008" y="1606"/>
                  </a:cubicBezTo>
                  <a:cubicBezTo>
                    <a:pt x="4382" y="1606"/>
                    <a:pt x="3756" y="1578"/>
                    <a:pt x="3103" y="1578"/>
                  </a:cubicBezTo>
                  <a:cubicBezTo>
                    <a:pt x="2776" y="1061"/>
                    <a:pt x="2449" y="517"/>
                    <a:pt x="2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4"/>
            <p:cNvSpPr/>
            <p:nvPr/>
          </p:nvSpPr>
          <p:spPr>
            <a:xfrm>
              <a:off x="-1946175" y="2758150"/>
              <a:ext cx="118400" cy="104125"/>
            </a:xfrm>
            <a:custGeom>
              <a:avLst/>
              <a:gdLst/>
              <a:ahLst/>
              <a:cxnLst/>
              <a:rect l="l" t="t" r="r" b="b"/>
              <a:pathLst>
                <a:path w="4736" h="4165" extrusionOk="0">
                  <a:moveTo>
                    <a:pt x="1933" y="1"/>
                  </a:moveTo>
                  <a:lnTo>
                    <a:pt x="1824" y="1579"/>
                  </a:lnTo>
                  <a:cubicBezTo>
                    <a:pt x="1225" y="1688"/>
                    <a:pt x="599" y="1742"/>
                    <a:pt x="1" y="1824"/>
                  </a:cubicBezTo>
                  <a:cubicBezTo>
                    <a:pt x="572" y="2096"/>
                    <a:pt x="1171" y="2341"/>
                    <a:pt x="1770" y="2586"/>
                  </a:cubicBezTo>
                  <a:lnTo>
                    <a:pt x="1661" y="4165"/>
                  </a:lnTo>
                  <a:cubicBezTo>
                    <a:pt x="2069" y="3784"/>
                    <a:pt x="2450" y="3403"/>
                    <a:pt x="2858" y="3022"/>
                  </a:cubicBezTo>
                  <a:lnTo>
                    <a:pt x="4627" y="3702"/>
                  </a:lnTo>
                  <a:cubicBezTo>
                    <a:pt x="4273" y="3239"/>
                    <a:pt x="3920" y="2777"/>
                    <a:pt x="3593" y="2287"/>
                  </a:cubicBezTo>
                  <a:cubicBezTo>
                    <a:pt x="3974" y="1906"/>
                    <a:pt x="4355" y="1498"/>
                    <a:pt x="4736" y="1089"/>
                  </a:cubicBezTo>
                  <a:lnTo>
                    <a:pt x="4736" y="1089"/>
                  </a:lnTo>
                  <a:cubicBezTo>
                    <a:pt x="4137" y="1225"/>
                    <a:pt x="3539" y="1334"/>
                    <a:pt x="2940" y="1443"/>
                  </a:cubicBezTo>
                  <a:cubicBezTo>
                    <a:pt x="2613" y="953"/>
                    <a:pt x="2259" y="491"/>
                    <a:pt x="19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4"/>
            <p:cNvSpPr/>
            <p:nvPr/>
          </p:nvSpPr>
          <p:spPr>
            <a:xfrm>
              <a:off x="-1703275" y="2697600"/>
              <a:ext cx="110925" cy="108875"/>
            </a:xfrm>
            <a:custGeom>
              <a:avLst/>
              <a:gdLst/>
              <a:ahLst/>
              <a:cxnLst/>
              <a:rect l="l" t="t" r="r" b="b"/>
              <a:pathLst>
                <a:path w="4437" h="4355" extrusionOk="0">
                  <a:moveTo>
                    <a:pt x="1742" y="1"/>
                  </a:moveTo>
                  <a:cubicBezTo>
                    <a:pt x="1742" y="545"/>
                    <a:pt x="1715" y="1116"/>
                    <a:pt x="1687" y="1661"/>
                  </a:cubicBezTo>
                  <a:cubicBezTo>
                    <a:pt x="1116" y="1851"/>
                    <a:pt x="572" y="2042"/>
                    <a:pt x="0" y="2232"/>
                  </a:cubicBezTo>
                  <a:cubicBezTo>
                    <a:pt x="572" y="2396"/>
                    <a:pt x="1116" y="2532"/>
                    <a:pt x="1687" y="2695"/>
                  </a:cubicBezTo>
                  <a:lnTo>
                    <a:pt x="1687" y="4355"/>
                  </a:lnTo>
                  <a:cubicBezTo>
                    <a:pt x="2041" y="3892"/>
                    <a:pt x="2395" y="3430"/>
                    <a:pt x="2749" y="2940"/>
                  </a:cubicBezTo>
                  <a:cubicBezTo>
                    <a:pt x="3320" y="3103"/>
                    <a:pt x="3892" y="3212"/>
                    <a:pt x="4436" y="3348"/>
                  </a:cubicBezTo>
                  <a:cubicBezTo>
                    <a:pt x="4082" y="2913"/>
                    <a:pt x="3756" y="2504"/>
                    <a:pt x="3402" y="2069"/>
                  </a:cubicBezTo>
                  <a:cubicBezTo>
                    <a:pt x="3756" y="1606"/>
                    <a:pt x="4082" y="1116"/>
                    <a:pt x="4409" y="627"/>
                  </a:cubicBezTo>
                  <a:lnTo>
                    <a:pt x="4409" y="627"/>
                  </a:lnTo>
                  <a:cubicBezTo>
                    <a:pt x="3865" y="844"/>
                    <a:pt x="3320" y="1062"/>
                    <a:pt x="2749" y="1280"/>
                  </a:cubicBezTo>
                  <a:cubicBezTo>
                    <a:pt x="2422" y="844"/>
                    <a:pt x="2068" y="436"/>
                    <a:pt x="17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4"/>
            <p:cNvSpPr/>
            <p:nvPr/>
          </p:nvSpPr>
          <p:spPr>
            <a:xfrm>
              <a:off x="-1546800" y="2744550"/>
              <a:ext cx="109550" cy="110925"/>
            </a:xfrm>
            <a:custGeom>
              <a:avLst/>
              <a:gdLst/>
              <a:ahLst/>
              <a:cxnLst/>
              <a:rect l="l" t="t" r="r" b="b"/>
              <a:pathLst>
                <a:path w="4382" h="4437" extrusionOk="0">
                  <a:moveTo>
                    <a:pt x="1606" y="0"/>
                  </a:moveTo>
                  <a:cubicBezTo>
                    <a:pt x="1606" y="572"/>
                    <a:pt x="1633" y="1143"/>
                    <a:pt x="1661" y="1688"/>
                  </a:cubicBezTo>
                  <a:cubicBezTo>
                    <a:pt x="1116" y="1960"/>
                    <a:pt x="545" y="2205"/>
                    <a:pt x="0" y="2423"/>
                  </a:cubicBezTo>
                  <a:cubicBezTo>
                    <a:pt x="572" y="2531"/>
                    <a:pt x="1116" y="2640"/>
                    <a:pt x="1688" y="2749"/>
                  </a:cubicBezTo>
                  <a:cubicBezTo>
                    <a:pt x="1715" y="3321"/>
                    <a:pt x="1715" y="3892"/>
                    <a:pt x="1742" y="4436"/>
                  </a:cubicBezTo>
                  <a:cubicBezTo>
                    <a:pt x="2069" y="3947"/>
                    <a:pt x="2395" y="3429"/>
                    <a:pt x="2722" y="2940"/>
                  </a:cubicBezTo>
                  <a:cubicBezTo>
                    <a:pt x="3266" y="3021"/>
                    <a:pt x="3838" y="3103"/>
                    <a:pt x="4382" y="3185"/>
                  </a:cubicBezTo>
                  <a:lnTo>
                    <a:pt x="3321" y="1987"/>
                  </a:lnTo>
                  <a:cubicBezTo>
                    <a:pt x="3647" y="1470"/>
                    <a:pt x="3947" y="926"/>
                    <a:pt x="4273" y="409"/>
                  </a:cubicBezTo>
                  <a:lnTo>
                    <a:pt x="4273" y="409"/>
                  </a:lnTo>
                  <a:cubicBezTo>
                    <a:pt x="3729" y="681"/>
                    <a:pt x="3185" y="953"/>
                    <a:pt x="2667" y="1225"/>
                  </a:cubicBezTo>
                  <a:lnTo>
                    <a:pt x="160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4"/>
            <p:cNvSpPr/>
            <p:nvPr/>
          </p:nvSpPr>
          <p:spPr>
            <a:xfrm>
              <a:off x="-1784925" y="2830275"/>
              <a:ext cx="116375" cy="106850"/>
            </a:xfrm>
            <a:custGeom>
              <a:avLst/>
              <a:gdLst/>
              <a:ahLst/>
              <a:cxnLst/>
              <a:rect l="l" t="t" r="r" b="b"/>
              <a:pathLst>
                <a:path w="4655" h="4274" extrusionOk="0">
                  <a:moveTo>
                    <a:pt x="1824" y="0"/>
                  </a:moveTo>
                  <a:cubicBezTo>
                    <a:pt x="1824" y="518"/>
                    <a:pt x="1824" y="1089"/>
                    <a:pt x="1797" y="1633"/>
                  </a:cubicBezTo>
                  <a:cubicBezTo>
                    <a:pt x="1198" y="1797"/>
                    <a:pt x="599" y="1933"/>
                    <a:pt x="0" y="2069"/>
                  </a:cubicBezTo>
                  <a:cubicBezTo>
                    <a:pt x="599" y="2259"/>
                    <a:pt x="1171" y="2450"/>
                    <a:pt x="1769" y="2640"/>
                  </a:cubicBezTo>
                  <a:cubicBezTo>
                    <a:pt x="1769" y="3185"/>
                    <a:pt x="1742" y="3729"/>
                    <a:pt x="1742" y="4273"/>
                  </a:cubicBezTo>
                  <a:cubicBezTo>
                    <a:pt x="2123" y="3865"/>
                    <a:pt x="2504" y="3429"/>
                    <a:pt x="2858" y="2994"/>
                  </a:cubicBezTo>
                  <a:cubicBezTo>
                    <a:pt x="3457" y="3157"/>
                    <a:pt x="4028" y="3348"/>
                    <a:pt x="4627" y="3511"/>
                  </a:cubicBezTo>
                  <a:cubicBezTo>
                    <a:pt x="4273" y="3076"/>
                    <a:pt x="3919" y="2613"/>
                    <a:pt x="3566" y="2178"/>
                  </a:cubicBezTo>
                  <a:cubicBezTo>
                    <a:pt x="3919" y="1715"/>
                    <a:pt x="4273" y="1252"/>
                    <a:pt x="4654" y="817"/>
                  </a:cubicBezTo>
                  <a:lnTo>
                    <a:pt x="4654" y="817"/>
                  </a:lnTo>
                  <a:cubicBezTo>
                    <a:pt x="4055" y="980"/>
                    <a:pt x="3484" y="1171"/>
                    <a:pt x="2885" y="1334"/>
                  </a:cubicBezTo>
                  <a:cubicBezTo>
                    <a:pt x="2531" y="899"/>
                    <a:pt x="2178" y="436"/>
                    <a:pt x="1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4"/>
            <p:cNvSpPr/>
            <p:nvPr/>
          </p:nvSpPr>
          <p:spPr>
            <a:xfrm>
              <a:off x="-2040750" y="2871100"/>
              <a:ext cx="123850" cy="101400"/>
            </a:xfrm>
            <a:custGeom>
              <a:avLst/>
              <a:gdLst/>
              <a:ahLst/>
              <a:cxnLst/>
              <a:rect l="l" t="t" r="r" b="b"/>
              <a:pathLst>
                <a:path w="4954" h="4056" extrusionOk="0">
                  <a:moveTo>
                    <a:pt x="2042" y="0"/>
                  </a:moveTo>
                  <a:lnTo>
                    <a:pt x="1906" y="1552"/>
                  </a:lnTo>
                  <a:cubicBezTo>
                    <a:pt x="1280" y="1579"/>
                    <a:pt x="627" y="1606"/>
                    <a:pt x="1" y="1633"/>
                  </a:cubicBezTo>
                  <a:cubicBezTo>
                    <a:pt x="600" y="1933"/>
                    <a:pt x="1198" y="2232"/>
                    <a:pt x="1824" y="2504"/>
                  </a:cubicBezTo>
                  <a:lnTo>
                    <a:pt x="1688" y="4055"/>
                  </a:lnTo>
                  <a:cubicBezTo>
                    <a:pt x="2124" y="3729"/>
                    <a:pt x="2532" y="3402"/>
                    <a:pt x="2967" y="3048"/>
                  </a:cubicBezTo>
                  <a:cubicBezTo>
                    <a:pt x="3566" y="3320"/>
                    <a:pt x="4165" y="3593"/>
                    <a:pt x="4791" y="3865"/>
                  </a:cubicBezTo>
                  <a:cubicBezTo>
                    <a:pt x="4437" y="3375"/>
                    <a:pt x="4083" y="2885"/>
                    <a:pt x="3729" y="2395"/>
                  </a:cubicBezTo>
                  <a:cubicBezTo>
                    <a:pt x="4137" y="2041"/>
                    <a:pt x="4546" y="1660"/>
                    <a:pt x="4954" y="1307"/>
                  </a:cubicBezTo>
                  <a:lnTo>
                    <a:pt x="4954" y="1307"/>
                  </a:lnTo>
                  <a:cubicBezTo>
                    <a:pt x="4328" y="1361"/>
                    <a:pt x="3702" y="1443"/>
                    <a:pt x="3076" y="1470"/>
                  </a:cubicBezTo>
                  <a:cubicBezTo>
                    <a:pt x="2722" y="980"/>
                    <a:pt x="2369" y="490"/>
                    <a:pt x="20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4"/>
            <p:cNvSpPr/>
            <p:nvPr/>
          </p:nvSpPr>
          <p:spPr>
            <a:xfrm>
              <a:off x="-2319000" y="2860200"/>
              <a:ext cx="130650" cy="106850"/>
            </a:xfrm>
            <a:custGeom>
              <a:avLst/>
              <a:gdLst/>
              <a:ahLst/>
              <a:cxnLst/>
              <a:rect l="l" t="t" r="r" b="b"/>
              <a:pathLst>
                <a:path w="5226" h="4274" extrusionOk="0">
                  <a:moveTo>
                    <a:pt x="2232" y="1"/>
                  </a:moveTo>
                  <a:lnTo>
                    <a:pt x="1987" y="1470"/>
                  </a:lnTo>
                  <a:cubicBezTo>
                    <a:pt x="1334" y="1362"/>
                    <a:pt x="653" y="1253"/>
                    <a:pt x="0" y="1117"/>
                  </a:cubicBezTo>
                  <a:lnTo>
                    <a:pt x="0" y="1117"/>
                  </a:lnTo>
                  <a:cubicBezTo>
                    <a:pt x="599" y="1552"/>
                    <a:pt x="1225" y="1960"/>
                    <a:pt x="1851" y="2369"/>
                  </a:cubicBezTo>
                  <a:lnTo>
                    <a:pt x="1606" y="3838"/>
                  </a:lnTo>
                  <a:cubicBezTo>
                    <a:pt x="2096" y="3593"/>
                    <a:pt x="2558" y="3348"/>
                    <a:pt x="2994" y="3103"/>
                  </a:cubicBezTo>
                  <a:cubicBezTo>
                    <a:pt x="3620" y="3512"/>
                    <a:pt x="4246" y="3893"/>
                    <a:pt x="4872" y="4274"/>
                  </a:cubicBezTo>
                  <a:cubicBezTo>
                    <a:pt x="4518" y="3729"/>
                    <a:pt x="4191" y="3185"/>
                    <a:pt x="3865" y="2641"/>
                  </a:cubicBezTo>
                  <a:cubicBezTo>
                    <a:pt x="4300" y="2396"/>
                    <a:pt x="4763" y="2124"/>
                    <a:pt x="5225" y="1851"/>
                  </a:cubicBezTo>
                  <a:cubicBezTo>
                    <a:pt x="4545" y="1797"/>
                    <a:pt x="3892" y="1715"/>
                    <a:pt x="3239" y="1634"/>
                  </a:cubicBezTo>
                  <a:cubicBezTo>
                    <a:pt x="2885" y="1089"/>
                    <a:pt x="2558" y="545"/>
                    <a:pt x="22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4"/>
            <p:cNvSpPr/>
            <p:nvPr/>
          </p:nvSpPr>
          <p:spPr>
            <a:xfrm>
              <a:off x="-2595900" y="2790825"/>
              <a:ext cx="132675" cy="117725"/>
            </a:xfrm>
            <a:custGeom>
              <a:avLst/>
              <a:gdLst/>
              <a:ahLst/>
              <a:cxnLst/>
              <a:rect l="l" t="t" r="r" b="b"/>
              <a:pathLst>
                <a:path w="5307" h="4709" extrusionOk="0">
                  <a:moveTo>
                    <a:pt x="2341" y="0"/>
                  </a:moveTo>
                  <a:lnTo>
                    <a:pt x="2041" y="1361"/>
                  </a:lnTo>
                  <a:cubicBezTo>
                    <a:pt x="1361" y="1089"/>
                    <a:pt x="680" y="844"/>
                    <a:pt x="0" y="544"/>
                  </a:cubicBezTo>
                  <a:lnTo>
                    <a:pt x="0" y="544"/>
                  </a:lnTo>
                  <a:cubicBezTo>
                    <a:pt x="599" y="1116"/>
                    <a:pt x="1198" y="1660"/>
                    <a:pt x="1823" y="2177"/>
                  </a:cubicBezTo>
                  <a:lnTo>
                    <a:pt x="1470" y="3538"/>
                  </a:lnTo>
                  <a:cubicBezTo>
                    <a:pt x="1960" y="3429"/>
                    <a:pt x="2449" y="3320"/>
                    <a:pt x="2939" y="3184"/>
                  </a:cubicBezTo>
                  <a:cubicBezTo>
                    <a:pt x="3565" y="3701"/>
                    <a:pt x="4191" y="4218"/>
                    <a:pt x="4790" y="4708"/>
                  </a:cubicBezTo>
                  <a:cubicBezTo>
                    <a:pt x="4490" y="4109"/>
                    <a:pt x="4164" y="3511"/>
                    <a:pt x="3865" y="2912"/>
                  </a:cubicBezTo>
                  <a:cubicBezTo>
                    <a:pt x="4327" y="2776"/>
                    <a:pt x="4817" y="2613"/>
                    <a:pt x="5307" y="2477"/>
                  </a:cubicBezTo>
                  <a:cubicBezTo>
                    <a:pt x="4627" y="2259"/>
                    <a:pt x="3946" y="2041"/>
                    <a:pt x="3266" y="1823"/>
                  </a:cubicBezTo>
                  <a:cubicBezTo>
                    <a:pt x="2939" y="1197"/>
                    <a:pt x="2640" y="599"/>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4"/>
            <p:cNvSpPr/>
            <p:nvPr/>
          </p:nvSpPr>
          <p:spPr>
            <a:xfrm>
              <a:off x="-1471275" y="2592150"/>
              <a:ext cx="104125" cy="112950"/>
            </a:xfrm>
            <a:custGeom>
              <a:avLst/>
              <a:gdLst/>
              <a:ahLst/>
              <a:cxnLst/>
              <a:rect l="l" t="t" r="r" b="b"/>
              <a:pathLst>
                <a:path w="4165" h="4518" extrusionOk="0">
                  <a:moveTo>
                    <a:pt x="1470" y="0"/>
                  </a:moveTo>
                  <a:cubicBezTo>
                    <a:pt x="1497" y="572"/>
                    <a:pt x="1497" y="1171"/>
                    <a:pt x="1551" y="1742"/>
                  </a:cubicBezTo>
                  <a:cubicBezTo>
                    <a:pt x="1034" y="2042"/>
                    <a:pt x="517" y="2314"/>
                    <a:pt x="0" y="2613"/>
                  </a:cubicBezTo>
                  <a:cubicBezTo>
                    <a:pt x="517" y="2667"/>
                    <a:pt x="1062" y="2749"/>
                    <a:pt x="1606" y="2804"/>
                  </a:cubicBezTo>
                  <a:cubicBezTo>
                    <a:pt x="1633" y="3375"/>
                    <a:pt x="1660" y="3947"/>
                    <a:pt x="1688" y="4518"/>
                  </a:cubicBezTo>
                  <a:cubicBezTo>
                    <a:pt x="1987" y="3974"/>
                    <a:pt x="2286" y="3457"/>
                    <a:pt x="2586" y="2912"/>
                  </a:cubicBezTo>
                  <a:cubicBezTo>
                    <a:pt x="3103" y="2967"/>
                    <a:pt x="3647" y="3021"/>
                    <a:pt x="4164" y="3076"/>
                  </a:cubicBezTo>
                  <a:lnTo>
                    <a:pt x="3130" y="1905"/>
                  </a:lnTo>
                  <a:cubicBezTo>
                    <a:pt x="3429" y="1361"/>
                    <a:pt x="3701" y="817"/>
                    <a:pt x="4001" y="273"/>
                  </a:cubicBezTo>
                  <a:lnTo>
                    <a:pt x="4001" y="273"/>
                  </a:lnTo>
                  <a:cubicBezTo>
                    <a:pt x="3511" y="572"/>
                    <a:pt x="2994" y="871"/>
                    <a:pt x="2477" y="1171"/>
                  </a:cubicBezTo>
                  <a:lnTo>
                    <a:pt x="147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4"/>
            <p:cNvSpPr/>
            <p:nvPr/>
          </p:nvSpPr>
          <p:spPr>
            <a:xfrm>
              <a:off x="-2725175" y="2820750"/>
              <a:ext cx="134725" cy="123175"/>
            </a:xfrm>
            <a:custGeom>
              <a:avLst/>
              <a:gdLst/>
              <a:ahLst/>
              <a:cxnLst/>
              <a:rect l="l" t="t" r="r" b="b"/>
              <a:pathLst>
                <a:path w="5389" h="4927" extrusionOk="0">
                  <a:moveTo>
                    <a:pt x="2422" y="0"/>
                  </a:moveTo>
                  <a:lnTo>
                    <a:pt x="2041" y="1280"/>
                  </a:lnTo>
                  <a:cubicBezTo>
                    <a:pt x="1361" y="953"/>
                    <a:pt x="681" y="626"/>
                    <a:pt x="0" y="273"/>
                  </a:cubicBezTo>
                  <a:lnTo>
                    <a:pt x="0" y="273"/>
                  </a:lnTo>
                  <a:cubicBezTo>
                    <a:pt x="599" y="871"/>
                    <a:pt x="1198" y="1497"/>
                    <a:pt x="1824" y="2096"/>
                  </a:cubicBezTo>
                  <a:lnTo>
                    <a:pt x="1443" y="3402"/>
                  </a:lnTo>
                  <a:cubicBezTo>
                    <a:pt x="1933" y="3321"/>
                    <a:pt x="2450" y="3266"/>
                    <a:pt x="2967" y="3212"/>
                  </a:cubicBezTo>
                  <a:cubicBezTo>
                    <a:pt x="3565" y="3783"/>
                    <a:pt x="4191" y="4355"/>
                    <a:pt x="4817" y="4926"/>
                  </a:cubicBezTo>
                  <a:cubicBezTo>
                    <a:pt x="4491" y="4300"/>
                    <a:pt x="4191" y="3674"/>
                    <a:pt x="3892" y="3048"/>
                  </a:cubicBezTo>
                  <a:cubicBezTo>
                    <a:pt x="4382" y="2967"/>
                    <a:pt x="4899" y="2885"/>
                    <a:pt x="5389" y="2776"/>
                  </a:cubicBezTo>
                  <a:cubicBezTo>
                    <a:pt x="4681" y="2504"/>
                    <a:pt x="4001" y="2205"/>
                    <a:pt x="3321" y="1878"/>
                  </a:cubicBezTo>
                  <a:cubicBezTo>
                    <a:pt x="3021" y="1252"/>
                    <a:pt x="2722" y="626"/>
                    <a:pt x="24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4"/>
            <p:cNvSpPr/>
            <p:nvPr/>
          </p:nvSpPr>
          <p:spPr>
            <a:xfrm>
              <a:off x="-2435350" y="2922125"/>
              <a:ext cx="134050" cy="110925"/>
            </a:xfrm>
            <a:custGeom>
              <a:avLst/>
              <a:gdLst/>
              <a:ahLst/>
              <a:cxnLst/>
              <a:rect l="l" t="t" r="r" b="b"/>
              <a:pathLst>
                <a:path w="5362" h="4437" extrusionOk="0">
                  <a:moveTo>
                    <a:pt x="2341" y="0"/>
                  </a:moveTo>
                  <a:lnTo>
                    <a:pt x="2042" y="1416"/>
                  </a:lnTo>
                  <a:cubicBezTo>
                    <a:pt x="1361" y="1225"/>
                    <a:pt x="681" y="1062"/>
                    <a:pt x="1" y="871"/>
                  </a:cubicBezTo>
                  <a:lnTo>
                    <a:pt x="1" y="871"/>
                  </a:lnTo>
                  <a:cubicBezTo>
                    <a:pt x="627" y="1361"/>
                    <a:pt x="1253" y="1824"/>
                    <a:pt x="1878" y="2286"/>
                  </a:cubicBezTo>
                  <a:lnTo>
                    <a:pt x="1606" y="3674"/>
                  </a:lnTo>
                  <a:cubicBezTo>
                    <a:pt x="2096" y="3511"/>
                    <a:pt x="2586" y="3321"/>
                    <a:pt x="3049" y="3130"/>
                  </a:cubicBezTo>
                  <a:cubicBezTo>
                    <a:pt x="3702" y="3565"/>
                    <a:pt x="4328" y="4001"/>
                    <a:pt x="4981" y="4436"/>
                  </a:cubicBezTo>
                  <a:cubicBezTo>
                    <a:pt x="4627" y="3865"/>
                    <a:pt x="4301" y="3321"/>
                    <a:pt x="3947" y="2749"/>
                  </a:cubicBezTo>
                  <a:cubicBezTo>
                    <a:pt x="4437" y="2531"/>
                    <a:pt x="4899" y="2341"/>
                    <a:pt x="5362" y="2096"/>
                  </a:cubicBezTo>
                  <a:cubicBezTo>
                    <a:pt x="4682" y="1987"/>
                    <a:pt x="4001" y="1851"/>
                    <a:pt x="3321" y="1688"/>
                  </a:cubicBezTo>
                  <a:cubicBezTo>
                    <a:pt x="2994" y="1143"/>
                    <a:pt x="2668" y="572"/>
                    <a:pt x="23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4"/>
            <p:cNvSpPr/>
            <p:nvPr/>
          </p:nvSpPr>
          <p:spPr>
            <a:xfrm>
              <a:off x="-2157075" y="2958850"/>
              <a:ext cx="130650" cy="100725"/>
            </a:xfrm>
            <a:custGeom>
              <a:avLst/>
              <a:gdLst/>
              <a:ahLst/>
              <a:cxnLst/>
              <a:rect l="l" t="t" r="r" b="b"/>
              <a:pathLst>
                <a:path w="5226" h="4029" extrusionOk="0">
                  <a:moveTo>
                    <a:pt x="2205" y="1"/>
                  </a:moveTo>
                  <a:lnTo>
                    <a:pt x="2014" y="1525"/>
                  </a:lnTo>
                  <a:cubicBezTo>
                    <a:pt x="1334" y="1498"/>
                    <a:pt x="681" y="1443"/>
                    <a:pt x="0" y="1389"/>
                  </a:cubicBezTo>
                  <a:lnTo>
                    <a:pt x="0" y="1389"/>
                  </a:lnTo>
                  <a:cubicBezTo>
                    <a:pt x="653" y="1770"/>
                    <a:pt x="1279" y="2124"/>
                    <a:pt x="1905" y="2450"/>
                  </a:cubicBezTo>
                  <a:lnTo>
                    <a:pt x="1715" y="3947"/>
                  </a:lnTo>
                  <a:cubicBezTo>
                    <a:pt x="2177" y="3675"/>
                    <a:pt x="2640" y="3376"/>
                    <a:pt x="3076" y="3076"/>
                  </a:cubicBezTo>
                  <a:cubicBezTo>
                    <a:pt x="3701" y="3403"/>
                    <a:pt x="4355" y="3729"/>
                    <a:pt x="4981" y="4029"/>
                  </a:cubicBezTo>
                  <a:cubicBezTo>
                    <a:pt x="4627" y="3539"/>
                    <a:pt x="4246" y="3022"/>
                    <a:pt x="3892" y="2505"/>
                  </a:cubicBezTo>
                  <a:cubicBezTo>
                    <a:pt x="4355" y="2205"/>
                    <a:pt x="4790" y="1879"/>
                    <a:pt x="5225" y="1552"/>
                  </a:cubicBezTo>
                  <a:lnTo>
                    <a:pt x="3239" y="1552"/>
                  </a:lnTo>
                  <a:cubicBezTo>
                    <a:pt x="2885" y="1035"/>
                    <a:pt x="2531" y="518"/>
                    <a:pt x="2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44"/>
            <p:cNvSpPr/>
            <p:nvPr/>
          </p:nvSpPr>
          <p:spPr>
            <a:xfrm>
              <a:off x="-1889025" y="2941850"/>
              <a:ext cx="121825" cy="104125"/>
            </a:xfrm>
            <a:custGeom>
              <a:avLst/>
              <a:gdLst/>
              <a:ahLst/>
              <a:cxnLst/>
              <a:rect l="l" t="t" r="r" b="b"/>
              <a:pathLst>
                <a:path w="4873" h="4165" extrusionOk="0">
                  <a:moveTo>
                    <a:pt x="1960" y="1"/>
                  </a:moveTo>
                  <a:lnTo>
                    <a:pt x="1878" y="1579"/>
                  </a:lnTo>
                  <a:cubicBezTo>
                    <a:pt x="1253" y="1688"/>
                    <a:pt x="627" y="1770"/>
                    <a:pt x="1" y="1851"/>
                  </a:cubicBezTo>
                  <a:cubicBezTo>
                    <a:pt x="599" y="2096"/>
                    <a:pt x="1225" y="2341"/>
                    <a:pt x="1824" y="2586"/>
                  </a:cubicBezTo>
                  <a:lnTo>
                    <a:pt x="1770" y="4164"/>
                  </a:lnTo>
                  <a:cubicBezTo>
                    <a:pt x="2178" y="3783"/>
                    <a:pt x="2559" y="3402"/>
                    <a:pt x="2967" y="2994"/>
                  </a:cubicBezTo>
                  <a:cubicBezTo>
                    <a:pt x="3566" y="3239"/>
                    <a:pt x="4192" y="3430"/>
                    <a:pt x="4790" y="3647"/>
                  </a:cubicBezTo>
                  <a:cubicBezTo>
                    <a:pt x="4437" y="3185"/>
                    <a:pt x="4083" y="2722"/>
                    <a:pt x="3702" y="2259"/>
                  </a:cubicBezTo>
                  <a:cubicBezTo>
                    <a:pt x="4110" y="1851"/>
                    <a:pt x="4491" y="1443"/>
                    <a:pt x="4872" y="1035"/>
                  </a:cubicBezTo>
                  <a:lnTo>
                    <a:pt x="4872" y="1035"/>
                  </a:lnTo>
                  <a:cubicBezTo>
                    <a:pt x="4273" y="1171"/>
                    <a:pt x="3647" y="1280"/>
                    <a:pt x="3021" y="1389"/>
                  </a:cubicBezTo>
                  <a:cubicBezTo>
                    <a:pt x="2668" y="926"/>
                    <a:pt x="2314" y="463"/>
                    <a:pt x="19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4"/>
            <p:cNvSpPr/>
            <p:nvPr/>
          </p:nvSpPr>
          <p:spPr>
            <a:xfrm>
              <a:off x="-1638650" y="2876550"/>
              <a:ext cx="115000" cy="109550"/>
            </a:xfrm>
            <a:custGeom>
              <a:avLst/>
              <a:gdLst/>
              <a:ahLst/>
              <a:cxnLst/>
              <a:rect l="l" t="t" r="r" b="b"/>
              <a:pathLst>
                <a:path w="4600" h="4382" extrusionOk="0">
                  <a:moveTo>
                    <a:pt x="1715" y="0"/>
                  </a:moveTo>
                  <a:cubicBezTo>
                    <a:pt x="1715" y="572"/>
                    <a:pt x="1742" y="1116"/>
                    <a:pt x="1742" y="1687"/>
                  </a:cubicBezTo>
                  <a:cubicBezTo>
                    <a:pt x="1171" y="1878"/>
                    <a:pt x="599" y="2096"/>
                    <a:pt x="1" y="2259"/>
                  </a:cubicBezTo>
                  <a:cubicBezTo>
                    <a:pt x="599" y="2422"/>
                    <a:pt x="1171" y="2585"/>
                    <a:pt x="1769" y="2721"/>
                  </a:cubicBezTo>
                  <a:cubicBezTo>
                    <a:pt x="1769" y="3266"/>
                    <a:pt x="1769" y="3837"/>
                    <a:pt x="1769" y="4382"/>
                  </a:cubicBezTo>
                  <a:cubicBezTo>
                    <a:pt x="2150" y="3919"/>
                    <a:pt x="2504" y="3456"/>
                    <a:pt x="2831" y="2966"/>
                  </a:cubicBezTo>
                  <a:cubicBezTo>
                    <a:pt x="3430" y="3102"/>
                    <a:pt x="4001" y="3211"/>
                    <a:pt x="4600" y="3347"/>
                  </a:cubicBezTo>
                  <a:cubicBezTo>
                    <a:pt x="4219" y="2912"/>
                    <a:pt x="3865" y="2504"/>
                    <a:pt x="3484" y="2068"/>
                  </a:cubicBezTo>
                  <a:cubicBezTo>
                    <a:pt x="3838" y="1606"/>
                    <a:pt x="4164" y="1116"/>
                    <a:pt x="4518" y="599"/>
                  </a:cubicBezTo>
                  <a:lnTo>
                    <a:pt x="4518" y="599"/>
                  </a:lnTo>
                  <a:cubicBezTo>
                    <a:pt x="3947" y="844"/>
                    <a:pt x="3375" y="1061"/>
                    <a:pt x="2804" y="1279"/>
                  </a:cubicBezTo>
                  <a:cubicBezTo>
                    <a:pt x="2450" y="871"/>
                    <a:pt x="2096" y="435"/>
                    <a:pt x="1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4"/>
            <p:cNvSpPr/>
            <p:nvPr/>
          </p:nvSpPr>
          <p:spPr>
            <a:xfrm>
              <a:off x="-1402575" y="2768350"/>
              <a:ext cx="107525" cy="112975"/>
            </a:xfrm>
            <a:custGeom>
              <a:avLst/>
              <a:gdLst/>
              <a:ahLst/>
              <a:cxnLst/>
              <a:rect l="l" t="t" r="r" b="b"/>
              <a:pathLst>
                <a:path w="4301" h="4519" extrusionOk="0">
                  <a:moveTo>
                    <a:pt x="1470" y="1"/>
                  </a:moveTo>
                  <a:lnTo>
                    <a:pt x="1470" y="1"/>
                  </a:lnTo>
                  <a:cubicBezTo>
                    <a:pt x="1498" y="572"/>
                    <a:pt x="1552" y="1144"/>
                    <a:pt x="1579" y="1715"/>
                  </a:cubicBezTo>
                  <a:cubicBezTo>
                    <a:pt x="1035" y="2015"/>
                    <a:pt x="518" y="2314"/>
                    <a:pt x="1" y="2586"/>
                  </a:cubicBezTo>
                  <a:cubicBezTo>
                    <a:pt x="545" y="2668"/>
                    <a:pt x="1089" y="2722"/>
                    <a:pt x="1634" y="2777"/>
                  </a:cubicBezTo>
                  <a:cubicBezTo>
                    <a:pt x="1688" y="3348"/>
                    <a:pt x="1715" y="3920"/>
                    <a:pt x="1743" y="4519"/>
                  </a:cubicBezTo>
                  <a:cubicBezTo>
                    <a:pt x="2042" y="3974"/>
                    <a:pt x="2369" y="3430"/>
                    <a:pt x="2668" y="2886"/>
                  </a:cubicBezTo>
                  <a:cubicBezTo>
                    <a:pt x="3212" y="2940"/>
                    <a:pt x="3756" y="2967"/>
                    <a:pt x="4301" y="3022"/>
                  </a:cubicBezTo>
                  <a:lnTo>
                    <a:pt x="3212" y="1852"/>
                  </a:lnTo>
                  <a:cubicBezTo>
                    <a:pt x="3512" y="1307"/>
                    <a:pt x="3784" y="763"/>
                    <a:pt x="4083" y="191"/>
                  </a:cubicBezTo>
                  <a:lnTo>
                    <a:pt x="4083" y="191"/>
                  </a:lnTo>
                  <a:cubicBezTo>
                    <a:pt x="3566" y="518"/>
                    <a:pt x="3049" y="845"/>
                    <a:pt x="2532" y="1144"/>
                  </a:cubicBezTo>
                  <a:lnTo>
                    <a:pt x="147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4"/>
            <p:cNvSpPr/>
            <p:nvPr/>
          </p:nvSpPr>
          <p:spPr>
            <a:xfrm>
              <a:off x="-2926550" y="1783875"/>
              <a:ext cx="472850" cy="3927050"/>
            </a:xfrm>
            <a:custGeom>
              <a:avLst/>
              <a:gdLst/>
              <a:ahLst/>
              <a:cxnLst/>
              <a:rect l="l" t="t" r="r" b="b"/>
              <a:pathLst>
                <a:path w="18914" h="157082" extrusionOk="0">
                  <a:moveTo>
                    <a:pt x="3211" y="1"/>
                  </a:moveTo>
                  <a:lnTo>
                    <a:pt x="0" y="327"/>
                  </a:lnTo>
                  <a:lnTo>
                    <a:pt x="15703" y="157082"/>
                  </a:lnTo>
                  <a:lnTo>
                    <a:pt x="18914" y="156782"/>
                  </a:lnTo>
                  <a:lnTo>
                    <a:pt x="321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4"/>
            <p:cNvSpPr/>
            <p:nvPr/>
          </p:nvSpPr>
          <p:spPr>
            <a:xfrm>
              <a:off x="-99675" y="5546250"/>
              <a:ext cx="700" cy="3425"/>
            </a:xfrm>
            <a:custGeom>
              <a:avLst/>
              <a:gdLst/>
              <a:ahLst/>
              <a:cxnLst/>
              <a:rect l="l" t="t" r="r" b="b"/>
              <a:pathLst>
                <a:path w="28" h="137" extrusionOk="0">
                  <a:moveTo>
                    <a:pt x="0" y="1"/>
                  </a:moveTo>
                  <a:lnTo>
                    <a:pt x="0" y="137"/>
                  </a:lnTo>
                  <a:cubicBezTo>
                    <a:pt x="27" y="83"/>
                    <a:pt x="27" y="55"/>
                    <a:pt x="0" y="1"/>
                  </a:cubicBezTo>
                  <a:close/>
                </a:path>
              </a:pathLst>
            </a:custGeom>
            <a:solidFill>
              <a:srgbClr val="3A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A person with a beard and hat&#10;&#10;Description automatically generated">
            <a:extLst>
              <a:ext uri="{FF2B5EF4-FFF2-40B4-BE49-F238E27FC236}">
                <a16:creationId xmlns:a16="http://schemas.microsoft.com/office/drawing/2014/main" id="{43C0B223-CE0F-43CE-419D-0EB997654D02}"/>
              </a:ext>
            </a:extLst>
          </p:cNvPr>
          <p:cNvPicPr>
            <a:picLocks noChangeAspect="1"/>
          </p:cNvPicPr>
          <p:nvPr/>
        </p:nvPicPr>
        <p:blipFill>
          <a:blip r:embed="rId3"/>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3556701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54"/>
        <p:cNvGrpSpPr/>
        <p:nvPr/>
      </p:nvGrpSpPr>
      <p:grpSpPr>
        <a:xfrm>
          <a:off x="0" y="0"/>
          <a:ext cx="0" cy="0"/>
          <a:chOff x="0" y="0"/>
          <a:chExt cx="0" cy="0"/>
        </a:xfrm>
      </p:grpSpPr>
      <p:sp>
        <p:nvSpPr>
          <p:cNvPr id="1955" name="Google Shape;1955;p74"/>
          <p:cNvSpPr txBox="1">
            <a:spLocks noGrp="1"/>
          </p:cNvSpPr>
          <p:nvPr>
            <p:ph type="title"/>
          </p:nvPr>
        </p:nvSpPr>
        <p:spPr>
          <a:xfrm>
            <a:off x="138932" y="219214"/>
            <a:ext cx="4157939" cy="911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3200" dirty="0"/>
              <a:t>First... Who Am I? </a:t>
            </a:r>
            <a:endParaRPr sz="3200" dirty="0"/>
          </a:p>
        </p:txBody>
      </p:sp>
      <p:sp>
        <p:nvSpPr>
          <p:cNvPr id="1956" name="Google Shape;1956;p74"/>
          <p:cNvSpPr txBox="1">
            <a:spLocks noGrp="1"/>
          </p:cNvSpPr>
          <p:nvPr>
            <p:ph type="subTitle" idx="1"/>
          </p:nvPr>
        </p:nvSpPr>
        <p:spPr>
          <a:xfrm>
            <a:off x="628738" y="1293147"/>
            <a:ext cx="6844506" cy="3545891"/>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pPr>
            <a:r>
              <a:rPr lang="en-US" sz="2400" dirty="0">
                <a:solidFill>
                  <a:srgbClr val="5B2324"/>
                </a:solidFill>
                <a:cs typeface="Arial"/>
                <a:sym typeface="Alfa Slab One"/>
              </a:rPr>
              <a:t>Former Construction Worker To Pro Trader</a:t>
            </a:r>
          </a:p>
          <a:p>
            <a:pPr marL="0" indent="0">
              <a:spcAft>
                <a:spcPts val="1200"/>
              </a:spcAft>
            </a:pPr>
            <a:br>
              <a:rPr lang="en-US" sz="2400" b="1" dirty="0">
                <a:solidFill>
                  <a:srgbClr val="5B2324"/>
                </a:solidFill>
                <a:cs typeface="Arial"/>
                <a:sym typeface="Alfa Slab One"/>
              </a:rPr>
            </a:br>
            <a:r>
              <a:rPr lang="en-US" sz="2400" dirty="0"/>
              <a:t>Turned </a:t>
            </a:r>
            <a:r>
              <a:rPr lang="en-US" sz="2400" b="1" dirty="0"/>
              <a:t>$37k into $2.7 Million (</a:t>
            </a:r>
            <a:r>
              <a:rPr lang="en-US" sz="2400" b="1" dirty="0">
                <a:solidFill>
                  <a:srgbClr val="00B050"/>
                </a:solidFill>
              </a:rPr>
              <a:t>7,127%</a:t>
            </a:r>
            <a:r>
              <a:rPr lang="en-US" sz="2400" b="1" dirty="0"/>
              <a:t> Total Return) </a:t>
            </a:r>
            <a:r>
              <a:rPr lang="en-US" sz="2400" dirty="0"/>
              <a:t>in 4 years!</a:t>
            </a:r>
          </a:p>
          <a:p>
            <a:pPr marL="0" indent="0">
              <a:spcAft>
                <a:spcPts val="1200"/>
              </a:spcAft>
            </a:pPr>
            <a:endParaRPr lang="en-US" sz="2400" dirty="0"/>
          </a:p>
          <a:p>
            <a:pPr marL="0" indent="0">
              <a:spcAft>
                <a:spcPts val="1200"/>
              </a:spcAft>
            </a:pPr>
            <a:r>
              <a:rPr lang="en-US" sz="2400" dirty="0"/>
              <a:t>Taught my winning strategies to tens of THOUSANDS of everyday Americans</a:t>
            </a:r>
            <a:br>
              <a:rPr lang="en-US" sz="2400" dirty="0"/>
            </a:br>
            <a:br>
              <a:rPr lang="en-US" sz="2400" dirty="0"/>
            </a:br>
            <a:r>
              <a:rPr lang="en-US" sz="2400" b="1" i="1" dirty="0"/>
              <a:t>63  X  </a:t>
            </a:r>
            <a:r>
              <a:rPr lang="en-US" sz="2400" b="1" dirty="0"/>
              <a:t> 100% </a:t>
            </a:r>
            <a:r>
              <a:rPr lang="en-US" sz="2400" dirty="0"/>
              <a:t>winners across my services since April 2023 </a:t>
            </a:r>
          </a:p>
          <a:p>
            <a:pPr marL="0" indent="0">
              <a:spcAft>
                <a:spcPts val="1200"/>
              </a:spcAft>
            </a:pPr>
            <a:endParaRPr lang="en-US" sz="2400" dirty="0"/>
          </a:p>
          <a:p>
            <a:pPr marL="0" indent="0">
              <a:spcAft>
                <a:spcPts val="1200"/>
              </a:spcAft>
            </a:pPr>
            <a:br>
              <a:rPr lang="en-US" sz="2400" dirty="0"/>
            </a:br>
            <a:endParaRPr lang="en-US" sz="2400" dirty="0"/>
          </a:p>
        </p:txBody>
      </p:sp>
      <p:sp>
        <p:nvSpPr>
          <p:cNvPr id="5" name="Google Shape;1386;p57">
            <a:extLst>
              <a:ext uri="{FF2B5EF4-FFF2-40B4-BE49-F238E27FC236}">
                <a16:creationId xmlns:a16="http://schemas.microsoft.com/office/drawing/2014/main" id="{887CD9B9-17DC-4B11-F9F8-E4860B6958B4}"/>
              </a:ext>
            </a:extLst>
          </p:cNvPr>
          <p:cNvSpPr/>
          <p:nvPr/>
        </p:nvSpPr>
        <p:spPr>
          <a:xfrm>
            <a:off x="359445" y="1409970"/>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386;p57">
            <a:extLst>
              <a:ext uri="{FF2B5EF4-FFF2-40B4-BE49-F238E27FC236}">
                <a16:creationId xmlns:a16="http://schemas.microsoft.com/office/drawing/2014/main" id="{11EECC1B-8382-E6B8-DF71-896F79E3D660}"/>
              </a:ext>
            </a:extLst>
          </p:cNvPr>
          <p:cNvSpPr/>
          <p:nvPr/>
        </p:nvSpPr>
        <p:spPr>
          <a:xfrm>
            <a:off x="359445" y="2315878"/>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386;p57">
            <a:extLst>
              <a:ext uri="{FF2B5EF4-FFF2-40B4-BE49-F238E27FC236}">
                <a16:creationId xmlns:a16="http://schemas.microsoft.com/office/drawing/2014/main" id="{AA6A26DA-E66E-7F27-79E0-9740D5CF741E}"/>
              </a:ext>
            </a:extLst>
          </p:cNvPr>
          <p:cNvSpPr/>
          <p:nvPr/>
        </p:nvSpPr>
        <p:spPr>
          <a:xfrm>
            <a:off x="359444" y="3349723"/>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1386;p57">
            <a:extLst>
              <a:ext uri="{FF2B5EF4-FFF2-40B4-BE49-F238E27FC236}">
                <a16:creationId xmlns:a16="http://schemas.microsoft.com/office/drawing/2014/main" id="{29C4E7A9-33B9-3C04-9372-66ACD683E49B}"/>
              </a:ext>
            </a:extLst>
          </p:cNvPr>
          <p:cNvSpPr/>
          <p:nvPr/>
        </p:nvSpPr>
        <p:spPr>
          <a:xfrm>
            <a:off x="359443" y="4483618"/>
            <a:ext cx="269293" cy="255872"/>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descr="A person with a beard and hat&#10;&#10;Description automatically generated">
            <a:extLst>
              <a:ext uri="{FF2B5EF4-FFF2-40B4-BE49-F238E27FC236}">
                <a16:creationId xmlns:a16="http://schemas.microsoft.com/office/drawing/2014/main" id="{2DA4A391-94D7-94D1-5F3D-2D7264184F25}"/>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4" name="Picture 3" descr="A person sitting in front of multiple computer screens&#10;&#10;Description automatically generated">
            <a:extLst>
              <a:ext uri="{FF2B5EF4-FFF2-40B4-BE49-F238E27FC236}">
                <a16:creationId xmlns:a16="http://schemas.microsoft.com/office/drawing/2014/main" id="{D1AEAE7A-C7DF-98E1-C878-A5D1D5E3F1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81323" y="167440"/>
            <a:ext cx="1803232" cy="2404310"/>
          </a:xfrm>
          <a:prstGeom prst="rect">
            <a:avLst/>
          </a:prstGeom>
        </p:spPr>
      </p:pic>
    </p:spTree>
    <p:extLst>
      <p:ext uri="{BB962C8B-B14F-4D97-AF65-F5344CB8AC3E}">
        <p14:creationId xmlns:p14="http://schemas.microsoft.com/office/powerpoint/2010/main" val="2421402041"/>
      </p:ext>
    </p:extLst>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9" name="Picture 8" descr="A person with a beard and hat&#10;&#10;Description automatically generated">
            <a:extLst>
              <a:ext uri="{FF2B5EF4-FFF2-40B4-BE49-F238E27FC236}">
                <a16:creationId xmlns:a16="http://schemas.microsoft.com/office/drawing/2014/main" id="{4A2F610D-3FBA-DDFE-7BA9-C87D1AA5F9C6}"/>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2" name="Google Shape;707;p43">
            <a:extLst>
              <a:ext uri="{FF2B5EF4-FFF2-40B4-BE49-F238E27FC236}">
                <a16:creationId xmlns:a16="http://schemas.microsoft.com/office/drawing/2014/main" id="{AF489B15-FE5B-311E-4A48-52F02FEA7219}"/>
              </a:ext>
            </a:extLst>
          </p:cNvPr>
          <p:cNvSpPr txBox="1">
            <a:spLocks/>
          </p:cNvSpPr>
          <p:nvPr/>
        </p:nvSpPr>
        <p:spPr>
          <a:xfrm>
            <a:off x="597875" y="383436"/>
            <a:ext cx="8726748" cy="95603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500" dirty="0"/>
              <a:t>Perfect Example: The Meme Stock Phenomenon   </a:t>
            </a:r>
          </a:p>
        </p:txBody>
      </p:sp>
      <p:pic>
        <p:nvPicPr>
          <p:cNvPr id="8" name="Picture 7" descr="A screenshot of a news article&#10;&#10;Description automatically generated">
            <a:extLst>
              <a:ext uri="{FF2B5EF4-FFF2-40B4-BE49-F238E27FC236}">
                <a16:creationId xmlns:a16="http://schemas.microsoft.com/office/drawing/2014/main" id="{F2D30E9D-E531-A1FB-C3B7-DCEB10E905DF}"/>
              </a:ext>
            </a:extLst>
          </p:cNvPr>
          <p:cNvPicPr>
            <a:picLocks noChangeAspect="1"/>
          </p:cNvPicPr>
          <p:nvPr/>
        </p:nvPicPr>
        <p:blipFill>
          <a:blip r:embed="rId5"/>
          <a:stretch>
            <a:fillRect/>
          </a:stretch>
        </p:blipFill>
        <p:spPr>
          <a:xfrm>
            <a:off x="4341341" y="1486372"/>
            <a:ext cx="2911945" cy="2691654"/>
          </a:xfrm>
          <a:prstGeom prst="rect">
            <a:avLst/>
          </a:prstGeom>
        </p:spPr>
      </p:pic>
      <p:pic>
        <p:nvPicPr>
          <p:cNvPr id="14" name="Picture 13" descr="A screenshot of a search bar&#10;&#10;Description automatically generated">
            <a:extLst>
              <a:ext uri="{FF2B5EF4-FFF2-40B4-BE49-F238E27FC236}">
                <a16:creationId xmlns:a16="http://schemas.microsoft.com/office/drawing/2014/main" id="{26246306-710C-7C3C-9808-977C5E0A8482}"/>
              </a:ext>
            </a:extLst>
          </p:cNvPr>
          <p:cNvPicPr>
            <a:picLocks noChangeAspect="1"/>
          </p:cNvPicPr>
          <p:nvPr/>
        </p:nvPicPr>
        <p:blipFill>
          <a:blip r:embed="rId6"/>
          <a:stretch>
            <a:fillRect/>
          </a:stretch>
        </p:blipFill>
        <p:spPr>
          <a:xfrm>
            <a:off x="351134" y="1102126"/>
            <a:ext cx="3598449" cy="2150729"/>
          </a:xfrm>
          <a:prstGeom prst="rect">
            <a:avLst/>
          </a:prstGeom>
        </p:spPr>
      </p:pic>
      <p:pic>
        <p:nvPicPr>
          <p:cNvPr id="16" name="Picture 15" descr="A screenshot of a website&#10;&#10;Description automatically generated">
            <a:extLst>
              <a:ext uri="{FF2B5EF4-FFF2-40B4-BE49-F238E27FC236}">
                <a16:creationId xmlns:a16="http://schemas.microsoft.com/office/drawing/2014/main" id="{57DDC3B9-6388-5D8D-01C4-3BA004A9AF27}"/>
              </a:ext>
            </a:extLst>
          </p:cNvPr>
          <p:cNvPicPr>
            <a:picLocks noChangeAspect="1"/>
          </p:cNvPicPr>
          <p:nvPr/>
        </p:nvPicPr>
        <p:blipFill>
          <a:blip r:embed="rId7"/>
          <a:stretch>
            <a:fillRect/>
          </a:stretch>
        </p:blipFill>
        <p:spPr>
          <a:xfrm>
            <a:off x="351134" y="3435260"/>
            <a:ext cx="3598449" cy="1485532"/>
          </a:xfrm>
          <a:prstGeom prst="rect">
            <a:avLst/>
          </a:prstGeom>
        </p:spPr>
      </p:pic>
    </p:spTree>
    <p:extLst>
      <p:ext uri="{BB962C8B-B14F-4D97-AF65-F5344CB8AC3E}">
        <p14:creationId xmlns:p14="http://schemas.microsoft.com/office/powerpoint/2010/main" val="2329269541"/>
      </p:ext>
    </p:extLst>
  </p:cSld>
  <p:clrMapOvr>
    <a:masterClrMapping/>
  </p:clrMapOvr>
  <p:extLst>
    <p:ext uri="{6950BFC3-D8DA-4A85-94F7-54DA5524770B}">
      <p188:commentRel xmlns:p188="http://schemas.microsoft.com/office/powerpoint/2018/8/main" r:id="rId3"/>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4" name="Google Shape;1300;p55">
            <a:extLst>
              <a:ext uri="{FF2B5EF4-FFF2-40B4-BE49-F238E27FC236}">
                <a16:creationId xmlns:a16="http://schemas.microsoft.com/office/drawing/2014/main" id="{CFA7FECD-BA98-76D1-96CE-47F356E9A6A2}"/>
              </a:ext>
            </a:extLst>
          </p:cNvPr>
          <p:cNvSpPr txBox="1">
            <a:spLocks noGrp="1"/>
          </p:cNvSpPr>
          <p:nvPr>
            <p:ph type="title"/>
          </p:nvPr>
        </p:nvSpPr>
        <p:spPr>
          <a:xfrm>
            <a:off x="655757" y="1692866"/>
            <a:ext cx="7832486" cy="1983543"/>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sz="3600" dirty="0">
                <a:solidFill>
                  <a:schemeClr val="accent1"/>
                </a:solidFill>
              </a:rPr>
              <a:t>You Don’t Need A Big Move In The Stock Price For This Strategy To Work!</a:t>
            </a:r>
            <a:endParaRPr sz="3600" dirty="0"/>
          </a:p>
        </p:txBody>
      </p:sp>
      <p:pic>
        <p:nvPicPr>
          <p:cNvPr id="17" name="Picture 16" descr="A person with a beard and hat&#10;&#10;Description automatically generated">
            <a:extLst>
              <a:ext uri="{FF2B5EF4-FFF2-40B4-BE49-F238E27FC236}">
                <a16:creationId xmlns:a16="http://schemas.microsoft.com/office/drawing/2014/main" id="{351016CB-AD4A-5301-F0AF-15F04038DA11}"/>
              </a:ext>
            </a:extLst>
          </p:cNvPr>
          <p:cNvPicPr>
            <a:picLocks noChangeAspect="1"/>
          </p:cNvPicPr>
          <p:nvPr/>
        </p:nvPicPr>
        <p:blipFill>
          <a:blip r:embed="rId3"/>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12740955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9" name="Picture 8" descr="A person with a beard and hat&#10;&#10;Description automatically generated">
            <a:extLst>
              <a:ext uri="{FF2B5EF4-FFF2-40B4-BE49-F238E27FC236}">
                <a16:creationId xmlns:a16="http://schemas.microsoft.com/office/drawing/2014/main" id="{4A2F610D-3FBA-DDFE-7BA9-C87D1AA5F9C6}"/>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10" name="Google Shape;707;p43">
            <a:extLst>
              <a:ext uri="{FF2B5EF4-FFF2-40B4-BE49-F238E27FC236}">
                <a16:creationId xmlns:a16="http://schemas.microsoft.com/office/drawing/2014/main" id="{1B0AFCC2-D8B4-AD72-0D98-09330D276252}"/>
              </a:ext>
            </a:extLst>
          </p:cNvPr>
          <p:cNvSpPr txBox="1">
            <a:spLocks/>
          </p:cNvSpPr>
          <p:nvPr/>
        </p:nvSpPr>
        <p:spPr>
          <a:xfrm>
            <a:off x="477993" y="1999050"/>
            <a:ext cx="8188014"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u="sng" dirty="0"/>
              <a:t>REAL MONEY LOTTO TRADE WIN: </a:t>
            </a:r>
            <a:br>
              <a:rPr lang="en-US" dirty="0"/>
            </a:br>
            <a:r>
              <a:rPr lang="en-US" sz="4000" dirty="0">
                <a:solidFill>
                  <a:schemeClr val="bg2"/>
                </a:solidFill>
              </a:rPr>
              <a:t>Russell 2000 (IWM) </a:t>
            </a:r>
            <a:br>
              <a:rPr lang="en-US" dirty="0"/>
            </a:br>
            <a:endParaRPr lang="en-US" dirty="0"/>
          </a:p>
        </p:txBody>
      </p:sp>
      <p:sp>
        <p:nvSpPr>
          <p:cNvPr id="2" name="TextBox 1">
            <a:extLst>
              <a:ext uri="{FF2B5EF4-FFF2-40B4-BE49-F238E27FC236}">
                <a16:creationId xmlns:a16="http://schemas.microsoft.com/office/drawing/2014/main" id="{9EE0D4B2-D809-6BA4-5016-44F18FCCDB32}"/>
              </a:ext>
            </a:extLst>
          </p:cNvPr>
          <p:cNvSpPr txBox="1"/>
          <p:nvPr/>
        </p:nvSpPr>
        <p:spPr>
          <a:xfrm>
            <a:off x="3245355" y="3033999"/>
            <a:ext cx="2653290" cy="307777"/>
          </a:xfrm>
          <a:prstGeom prst="rect">
            <a:avLst/>
          </a:prstGeom>
          <a:noFill/>
        </p:spPr>
        <p:txBody>
          <a:bodyPr wrap="none" rtlCol="0">
            <a:spAutoFit/>
          </a:bodyPr>
          <a:lstStyle/>
          <a:p>
            <a:r>
              <a:rPr lang="en-US" dirty="0"/>
              <a:t>From </a:t>
            </a:r>
            <a:r>
              <a:rPr lang="en-US" i="1" dirty="0"/>
              <a:t>Daily Profits Live </a:t>
            </a:r>
            <a:r>
              <a:rPr lang="en-US" dirty="0"/>
              <a:t>service</a:t>
            </a:r>
            <a:r>
              <a:rPr lang="en-US" i="1" dirty="0"/>
              <a:t> </a:t>
            </a:r>
          </a:p>
        </p:txBody>
      </p:sp>
    </p:spTree>
    <p:extLst>
      <p:ext uri="{BB962C8B-B14F-4D97-AF65-F5344CB8AC3E}">
        <p14:creationId xmlns:p14="http://schemas.microsoft.com/office/powerpoint/2010/main" val="2060160616"/>
      </p:ext>
    </p:extLst>
  </p:cSld>
  <p:clrMapOvr>
    <a:masterClrMapping/>
  </p:clrMapOvr>
  <p:extLst>
    <p:ext uri="{6950BFC3-D8DA-4A85-94F7-54DA5524770B}">
      <p188:commentRel xmlns:p188="http://schemas.microsoft.com/office/powerpoint/2018/8/main" r:id="rId3"/>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647051" y="428025"/>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u="sng" dirty="0"/>
              <a:t>✅ Step 1: </a:t>
            </a:r>
            <a:r>
              <a:rPr lang="en-US" dirty="0"/>
              <a:t>Found High Short Float On IWM</a:t>
            </a:r>
          </a:p>
        </p:txBody>
      </p:sp>
      <p:pic>
        <p:nvPicPr>
          <p:cNvPr id="12" name="Picture 11" descr="A person with a beard and hat&#10;&#10;Description automatically generated">
            <a:extLst>
              <a:ext uri="{FF2B5EF4-FFF2-40B4-BE49-F238E27FC236}">
                <a16:creationId xmlns:a16="http://schemas.microsoft.com/office/drawing/2014/main" id="{C09D7E87-C6C7-A099-6861-D3E6BD007E45}"/>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5" name="Picture 4" descr="A graph of a stock market&#10;&#10;Description automatically generated">
            <a:extLst>
              <a:ext uri="{FF2B5EF4-FFF2-40B4-BE49-F238E27FC236}">
                <a16:creationId xmlns:a16="http://schemas.microsoft.com/office/drawing/2014/main" id="{2267CC76-C3CF-FB03-99DE-953F9FD8FBE6}"/>
              </a:ext>
            </a:extLst>
          </p:cNvPr>
          <p:cNvPicPr>
            <a:picLocks noChangeAspect="1"/>
          </p:cNvPicPr>
          <p:nvPr/>
        </p:nvPicPr>
        <p:blipFill>
          <a:blip r:embed="rId5"/>
          <a:stretch>
            <a:fillRect/>
          </a:stretch>
        </p:blipFill>
        <p:spPr>
          <a:xfrm>
            <a:off x="1048903" y="1355725"/>
            <a:ext cx="5472407" cy="3263900"/>
          </a:xfrm>
          <a:prstGeom prst="rect">
            <a:avLst/>
          </a:prstGeom>
        </p:spPr>
      </p:pic>
      <p:sp>
        <p:nvSpPr>
          <p:cNvPr id="6" name="Oval 5">
            <a:extLst>
              <a:ext uri="{FF2B5EF4-FFF2-40B4-BE49-F238E27FC236}">
                <a16:creationId xmlns:a16="http://schemas.microsoft.com/office/drawing/2014/main" id="{2E33B3BD-1008-B46E-468F-50C88B6B56FF}"/>
              </a:ext>
            </a:extLst>
          </p:cNvPr>
          <p:cNvSpPr/>
          <p:nvPr/>
        </p:nvSpPr>
        <p:spPr>
          <a:xfrm>
            <a:off x="3048001" y="2638425"/>
            <a:ext cx="190500" cy="238125"/>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1166437"/>
      </p:ext>
    </p:extLst>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94146" y="155640"/>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u="sng" dirty="0"/>
              <a:t>✅ Step 2: </a:t>
            </a:r>
            <a:r>
              <a:rPr lang="en-US" dirty="0"/>
              <a:t>Determine If There Is An Overreaction</a:t>
            </a:r>
            <a:endParaRPr dirty="0"/>
          </a:p>
        </p:txBody>
      </p:sp>
      <p:pic>
        <p:nvPicPr>
          <p:cNvPr id="13" name="Picture 12" descr="A person with a beard and hat&#10;&#10;Description automatically generated">
            <a:extLst>
              <a:ext uri="{FF2B5EF4-FFF2-40B4-BE49-F238E27FC236}">
                <a16:creationId xmlns:a16="http://schemas.microsoft.com/office/drawing/2014/main" id="{4F4E16C9-863D-7B42-6E2B-E485D54AFE15}"/>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4" name="Picture 3" descr="A graph on a screen&#10;&#10;Description automatically generated">
            <a:extLst>
              <a:ext uri="{FF2B5EF4-FFF2-40B4-BE49-F238E27FC236}">
                <a16:creationId xmlns:a16="http://schemas.microsoft.com/office/drawing/2014/main" id="{AD5E51CD-F87D-035B-852D-69E5331BD891}"/>
              </a:ext>
            </a:extLst>
          </p:cNvPr>
          <p:cNvPicPr>
            <a:picLocks noChangeAspect="1"/>
          </p:cNvPicPr>
          <p:nvPr/>
        </p:nvPicPr>
        <p:blipFill>
          <a:blip r:embed="rId5"/>
          <a:stretch>
            <a:fillRect/>
          </a:stretch>
        </p:blipFill>
        <p:spPr>
          <a:xfrm>
            <a:off x="480724" y="1214761"/>
            <a:ext cx="6578434" cy="3739827"/>
          </a:xfrm>
          <a:prstGeom prst="rect">
            <a:avLst/>
          </a:prstGeom>
        </p:spPr>
      </p:pic>
    </p:spTree>
    <p:extLst>
      <p:ext uri="{BB962C8B-B14F-4D97-AF65-F5344CB8AC3E}">
        <p14:creationId xmlns:p14="http://schemas.microsoft.com/office/powerpoint/2010/main" val="447445042"/>
      </p:ext>
    </p:extLst>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94146" y="155640"/>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What Really Happened: </a:t>
            </a:r>
            <a:br>
              <a:rPr lang="en-US" dirty="0"/>
            </a:br>
            <a:r>
              <a:rPr lang="en-US" dirty="0"/>
              <a:t>Stock: </a:t>
            </a:r>
            <a:r>
              <a:rPr lang="en-US" dirty="0">
                <a:solidFill>
                  <a:srgbClr val="00B050"/>
                </a:solidFill>
              </a:rPr>
              <a:t>0.26%</a:t>
            </a:r>
            <a:r>
              <a:rPr lang="en-US" dirty="0"/>
              <a:t> (in 14 minutes)</a:t>
            </a:r>
            <a:endParaRPr dirty="0"/>
          </a:p>
        </p:txBody>
      </p:sp>
      <p:sp>
        <p:nvSpPr>
          <p:cNvPr id="10" name="TextBox 9">
            <a:extLst>
              <a:ext uri="{FF2B5EF4-FFF2-40B4-BE49-F238E27FC236}">
                <a16:creationId xmlns:a16="http://schemas.microsoft.com/office/drawing/2014/main" id="{0839A5DF-B474-F383-7A3F-E12B09214732}"/>
              </a:ext>
            </a:extLst>
          </p:cNvPr>
          <p:cNvSpPr txBox="1"/>
          <p:nvPr/>
        </p:nvSpPr>
        <p:spPr>
          <a:xfrm>
            <a:off x="-52444" y="2094696"/>
            <a:ext cx="1502045" cy="954107"/>
          </a:xfrm>
          <a:prstGeom prst="rect">
            <a:avLst/>
          </a:prstGeom>
          <a:noFill/>
        </p:spPr>
        <p:txBody>
          <a:bodyPr wrap="square" rtlCol="0">
            <a:spAutoFit/>
          </a:bodyPr>
          <a:lstStyle/>
          <a:p>
            <a:pPr algn="ctr"/>
            <a:r>
              <a:rPr lang="en-US" dirty="0"/>
              <a:t>Active </a:t>
            </a:r>
            <a:br>
              <a:rPr lang="en-US" dirty="0"/>
            </a:br>
            <a:r>
              <a:rPr lang="en-US" dirty="0"/>
              <a:t>Squeeze</a:t>
            </a:r>
            <a:br>
              <a:rPr lang="en-US" dirty="0"/>
            </a:br>
            <a:r>
              <a:rPr lang="en-US" dirty="0"/>
              <a:t>(Price Compression)</a:t>
            </a:r>
          </a:p>
        </p:txBody>
      </p:sp>
      <p:pic>
        <p:nvPicPr>
          <p:cNvPr id="13" name="Picture 12" descr="A person with a beard and hat&#10;&#10;Description automatically generated">
            <a:extLst>
              <a:ext uri="{FF2B5EF4-FFF2-40B4-BE49-F238E27FC236}">
                <a16:creationId xmlns:a16="http://schemas.microsoft.com/office/drawing/2014/main" id="{4F4E16C9-863D-7B42-6E2B-E485D54AFE15}"/>
              </a:ext>
            </a:extLst>
          </p:cNvPr>
          <p:cNvPicPr>
            <a:picLocks noChangeAspect="1"/>
          </p:cNvPicPr>
          <p:nvPr/>
        </p:nvPicPr>
        <p:blipFill>
          <a:blip r:embed="rId3"/>
          <a:stretch>
            <a:fillRect/>
          </a:stretch>
        </p:blipFill>
        <p:spPr>
          <a:xfrm>
            <a:off x="7377802" y="3804025"/>
            <a:ext cx="1594131" cy="1230039"/>
          </a:xfrm>
          <a:prstGeom prst="rect">
            <a:avLst/>
          </a:prstGeom>
        </p:spPr>
      </p:pic>
      <p:cxnSp>
        <p:nvCxnSpPr>
          <p:cNvPr id="9" name="Straight Arrow Connector 8">
            <a:extLst>
              <a:ext uri="{FF2B5EF4-FFF2-40B4-BE49-F238E27FC236}">
                <a16:creationId xmlns:a16="http://schemas.microsoft.com/office/drawing/2014/main" id="{8FDB5621-388B-94FA-71B9-DD23D755633C}"/>
              </a:ext>
            </a:extLst>
          </p:cNvPr>
          <p:cNvCxnSpPr>
            <a:cxnSpLocks/>
          </p:cNvCxnSpPr>
          <p:nvPr/>
        </p:nvCxnSpPr>
        <p:spPr>
          <a:xfrm>
            <a:off x="633264" y="3038876"/>
            <a:ext cx="1624161" cy="1266424"/>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graph on a computer screen&#10;&#10;Description automatically generated">
            <a:extLst>
              <a:ext uri="{FF2B5EF4-FFF2-40B4-BE49-F238E27FC236}">
                <a16:creationId xmlns:a16="http://schemas.microsoft.com/office/drawing/2014/main" id="{E0FA6A3F-0DDE-B163-7A1D-3CA8AA6CF2B1}"/>
              </a:ext>
            </a:extLst>
          </p:cNvPr>
          <p:cNvPicPr>
            <a:picLocks noChangeAspect="1"/>
          </p:cNvPicPr>
          <p:nvPr/>
        </p:nvPicPr>
        <p:blipFill>
          <a:blip r:embed="rId4"/>
          <a:stretch>
            <a:fillRect/>
          </a:stretch>
        </p:blipFill>
        <p:spPr>
          <a:xfrm>
            <a:off x="1403336" y="1776693"/>
            <a:ext cx="5276850" cy="2929428"/>
          </a:xfrm>
          <a:prstGeom prst="rect">
            <a:avLst/>
          </a:prstGeom>
        </p:spPr>
      </p:pic>
    </p:spTree>
    <p:extLst>
      <p:ext uri="{BB962C8B-B14F-4D97-AF65-F5344CB8AC3E}">
        <p14:creationId xmlns:p14="http://schemas.microsoft.com/office/powerpoint/2010/main" val="32699551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85982" y="351583"/>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But With A Lotto Trade We Cashed In For </a:t>
            </a:r>
            <a:r>
              <a:rPr lang="en-US" dirty="0">
                <a:solidFill>
                  <a:srgbClr val="00B050"/>
                </a:solidFill>
              </a:rPr>
              <a:t>47%</a:t>
            </a:r>
            <a:r>
              <a:rPr lang="en-US" dirty="0">
                <a:solidFill>
                  <a:srgbClr val="162944"/>
                </a:solidFill>
              </a:rPr>
              <a:t>...</a:t>
            </a:r>
            <a:r>
              <a:rPr lang="en-US" dirty="0">
                <a:solidFill>
                  <a:srgbClr val="00B050"/>
                </a:solidFill>
              </a:rPr>
              <a:t> </a:t>
            </a:r>
            <a:r>
              <a:rPr lang="en-US" dirty="0"/>
              <a:t>in just 14 minutes! </a:t>
            </a:r>
            <a:br>
              <a:rPr lang="en-US" dirty="0"/>
            </a:br>
            <a:r>
              <a:rPr lang="en-US" sz="1600" dirty="0"/>
              <a:t>(Nearly 5 years of average annual market returns!)</a:t>
            </a:r>
            <a:br>
              <a:rPr lang="en-US" dirty="0"/>
            </a:br>
            <a:br>
              <a:rPr lang="en-US" dirty="0"/>
            </a:br>
            <a:endParaRPr dirty="0"/>
          </a:p>
        </p:txBody>
      </p:sp>
      <p:pic>
        <p:nvPicPr>
          <p:cNvPr id="13" name="Picture 12" descr="A person with a beard and hat&#10;&#10;Description automatically generated">
            <a:extLst>
              <a:ext uri="{FF2B5EF4-FFF2-40B4-BE49-F238E27FC236}">
                <a16:creationId xmlns:a16="http://schemas.microsoft.com/office/drawing/2014/main" id="{4F4E16C9-863D-7B42-6E2B-E485D54AFE15}"/>
              </a:ext>
            </a:extLst>
          </p:cNvPr>
          <p:cNvPicPr>
            <a:picLocks noChangeAspect="1"/>
          </p:cNvPicPr>
          <p:nvPr/>
        </p:nvPicPr>
        <p:blipFill>
          <a:blip r:embed="rId3"/>
          <a:stretch>
            <a:fillRect/>
          </a:stretch>
        </p:blipFill>
        <p:spPr>
          <a:xfrm>
            <a:off x="7377802" y="3804025"/>
            <a:ext cx="1594131" cy="1230039"/>
          </a:xfrm>
          <a:prstGeom prst="rect">
            <a:avLst/>
          </a:prstGeom>
        </p:spPr>
      </p:pic>
      <p:pic>
        <p:nvPicPr>
          <p:cNvPr id="4" name="Picture 3" descr="A graph showing stocks vs. lotto trades&#10;&#10;Description automatically generated">
            <a:extLst>
              <a:ext uri="{FF2B5EF4-FFF2-40B4-BE49-F238E27FC236}">
                <a16:creationId xmlns:a16="http://schemas.microsoft.com/office/drawing/2014/main" id="{E9A617FD-0D4B-6F1B-78FF-12A2C9C2D9EB}"/>
              </a:ext>
            </a:extLst>
          </p:cNvPr>
          <p:cNvPicPr>
            <a:picLocks noChangeAspect="1"/>
          </p:cNvPicPr>
          <p:nvPr/>
        </p:nvPicPr>
        <p:blipFill>
          <a:blip r:embed="rId4"/>
          <a:stretch>
            <a:fillRect/>
          </a:stretch>
        </p:blipFill>
        <p:spPr>
          <a:xfrm>
            <a:off x="2212614" y="1613389"/>
            <a:ext cx="4718771" cy="3264559"/>
          </a:xfrm>
          <a:prstGeom prst="rect">
            <a:avLst/>
          </a:prstGeom>
        </p:spPr>
      </p:pic>
    </p:spTree>
    <p:extLst>
      <p:ext uri="{BB962C8B-B14F-4D97-AF65-F5344CB8AC3E}">
        <p14:creationId xmlns:p14="http://schemas.microsoft.com/office/powerpoint/2010/main" val="7161163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9" name="Picture 8" descr="A person with a beard and hat&#10;&#10;Description automatically generated">
            <a:extLst>
              <a:ext uri="{FF2B5EF4-FFF2-40B4-BE49-F238E27FC236}">
                <a16:creationId xmlns:a16="http://schemas.microsoft.com/office/drawing/2014/main" id="{4A2F610D-3FBA-DDFE-7BA9-C87D1AA5F9C6}"/>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10" name="Google Shape;707;p43">
            <a:extLst>
              <a:ext uri="{FF2B5EF4-FFF2-40B4-BE49-F238E27FC236}">
                <a16:creationId xmlns:a16="http://schemas.microsoft.com/office/drawing/2014/main" id="{1B0AFCC2-D8B4-AD72-0D98-09330D276252}"/>
              </a:ext>
            </a:extLst>
          </p:cNvPr>
          <p:cNvSpPr txBox="1">
            <a:spLocks/>
          </p:cNvSpPr>
          <p:nvPr/>
        </p:nvSpPr>
        <p:spPr>
          <a:xfrm>
            <a:off x="477993" y="1999050"/>
            <a:ext cx="8188014"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u="sng" dirty="0"/>
              <a:t>REAL MONEY LOTTO TRADE WIN: </a:t>
            </a:r>
            <a:br>
              <a:rPr lang="en-US" dirty="0"/>
            </a:br>
            <a:r>
              <a:rPr lang="en-US" sz="4000" dirty="0">
                <a:solidFill>
                  <a:schemeClr val="bg2"/>
                </a:solidFill>
              </a:rPr>
              <a:t>CARVANA (CVNA) </a:t>
            </a:r>
            <a:br>
              <a:rPr lang="en-US" dirty="0"/>
            </a:br>
            <a:endParaRPr lang="en-US" dirty="0"/>
          </a:p>
        </p:txBody>
      </p:sp>
      <p:sp>
        <p:nvSpPr>
          <p:cNvPr id="2" name="TextBox 1">
            <a:extLst>
              <a:ext uri="{FF2B5EF4-FFF2-40B4-BE49-F238E27FC236}">
                <a16:creationId xmlns:a16="http://schemas.microsoft.com/office/drawing/2014/main" id="{9EE0D4B2-D809-6BA4-5016-44F18FCCDB32}"/>
              </a:ext>
            </a:extLst>
          </p:cNvPr>
          <p:cNvSpPr txBox="1"/>
          <p:nvPr/>
        </p:nvSpPr>
        <p:spPr>
          <a:xfrm>
            <a:off x="3245355" y="3033999"/>
            <a:ext cx="2653290" cy="307777"/>
          </a:xfrm>
          <a:prstGeom prst="rect">
            <a:avLst/>
          </a:prstGeom>
          <a:noFill/>
        </p:spPr>
        <p:txBody>
          <a:bodyPr wrap="none" rtlCol="0">
            <a:spAutoFit/>
          </a:bodyPr>
          <a:lstStyle/>
          <a:p>
            <a:r>
              <a:rPr lang="en-US" dirty="0"/>
              <a:t>From </a:t>
            </a:r>
            <a:r>
              <a:rPr lang="en-US" i="1" dirty="0"/>
              <a:t>Daily Profits Live </a:t>
            </a:r>
            <a:r>
              <a:rPr lang="en-US" dirty="0"/>
              <a:t>service</a:t>
            </a:r>
            <a:r>
              <a:rPr lang="en-US" i="1" dirty="0"/>
              <a:t> </a:t>
            </a:r>
          </a:p>
        </p:txBody>
      </p:sp>
    </p:spTree>
    <p:extLst>
      <p:ext uri="{BB962C8B-B14F-4D97-AF65-F5344CB8AC3E}">
        <p14:creationId xmlns:p14="http://schemas.microsoft.com/office/powerpoint/2010/main" val="26685175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684121" y="415528"/>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u="sng" dirty="0"/>
              <a:t>✅ Step 1: </a:t>
            </a:r>
            <a:r>
              <a:rPr lang="en-US" dirty="0"/>
              <a:t>Found High Short Float On CVNA</a:t>
            </a:r>
            <a:endParaRPr dirty="0"/>
          </a:p>
        </p:txBody>
      </p:sp>
      <p:pic>
        <p:nvPicPr>
          <p:cNvPr id="12" name="Picture 11" descr="A person with a beard and hat&#10;&#10;Description automatically generated">
            <a:extLst>
              <a:ext uri="{FF2B5EF4-FFF2-40B4-BE49-F238E27FC236}">
                <a16:creationId xmlns:a16="http://schemas.microsoft.com/office/drawing/2014/main" id="{C09D7E87-C6C7-A099-6861-D3E6BD007E45}"/>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7" name="Picture 6" descr="A graph showing the growth of a company&#10;&#10;Description automatically generated">
            <a:extLst>
              <a:ext uri="{FF2B5EF4-FFF2-40B4-BE49-F238E27FC236}">
                <a16:creationId xmlns:a16="http://schemas.microsoft.com/office/drawing/2014/main" id="{8BBC5F20-595D-3C9B-6278-9992F71CBE43}"/>
              </a:ext>
            </a:extLst>
          </p:cNvPr>
          <p:cNvPicPr>
            <a:picLocks noChangeAspect="1"/>
          </p:cNvPicPr>
          <p:nvPr/>
        </p:nvPicPr>
        <p:blipFill>
          <a:blip r:embed="rId5"/>
          <a:stretch>
            <a:fillRect/>
          </a:stretch>
        </p:blipFill>
        <p:spPr>
          <a:xfrm>
            <a:off x="1966239" y="1288744"/>
            <a:ext cx="5211522" cy="3152878"/>
          </a:xfrm>
          <a:prstGeom prst="rect">
            <a:avLst/>
          </a:prstGeom>
        </p:spPr>
      </p:pic>
    </p:spTree>
    <p:extLst>
      <p:ext uri="{BB962C8B-B14F-4D97-AF65-F5344CB8AC3E}">
        <p14:creationId xmlns:p14="http://schemas.microsoft.com/office/powerpoint/2010/main" val="3346529774"/>
      </p:ext>
    </p:extLst>
  </p:cSld>
  <p:clrMapOvr>
    <a:masterClrMapping/>
  </p:clrMapOvr>
  <p:extLst>
    <p:ext uri="{6950BFC3-D8DA-4A85-94F7-54DA5524770B}">
      <p188:commentRel xmlns:p188="http://schemas.microsoft.com/office/powerpoint/2018/8/main" r:id="rId3"/>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684121" y="415528"/>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u="sng" dirty="0"/>
              <a:t>✅ Step 1:</a:t>
            </a:r>
            <a:r>
              <a:rPr lang="en-US" dirty="0"/>
              <a:t> Found High Short Float On CVNA</a:t>
            </a:r>
            <a:endParaRPr dirty="0"/>
          </a:p>
        </p:txBody>
      </p:sp>
      <p:pic>
        <p:nvPicPr>
          <p:cNvPr id="12" name="Picture 11" descr="A person with a beard and hat&#10;&#10;Description automatically generated">
            <a:extLst>
              <a:ext uri="{FF2B5EF4-FFF2-40B4-BE49-F238E27FC236}">
                <a16:creationId xmlns:a16="http://schemas.microsoft.com/office/drawing/2014/main" id="{C09D7E87-C6C7-A099-6861-D3E6BD007E45}"/>
              </a:ext>
            </a:extLst>
          </p:cNvPr>
          <p:cNvPicPr>
            <a:picLocks noChangeAspect="1"/>
          </p:cNvPicPr>
          <p:nvPr/>
        </p:nvPicPr>
        <p:blipFill>
          <a:blip r:embed="rId3"/>
          <a:stretch>
            <a:fillRect/>
          </a:stretch>
        </p:blipFill>
        <p:spPr>
          <a:xfrm>
            <a:off x="7377802" y="3804025"/>
            <a:ext cx="1594131" cy="1230039"/>
          </a:xfrm>
          <a:prstGeom prst="rect">
            <a:avLst/>
          </a:prstGeom>
        </p:spPr>
      </p:pic>
      <p:pic>
        <p:nvPicPr>
          <p:cNvPr id="7" name="Picture 6" descr="A graph showing the growth of a company&#10;&#10;Description automatically generated">
            <a:extLst>
              <a:ext uri="{FF2B5EF4-FFF2-40B4-BE49-F238E27FC236}">
                <a16:creationId xmlns:a16="http://schemas.microsoft.com/office/drawing/2014/main" id="{8BBC5F20-595D-3C9B-6278-9992F71CBE43}"/>
              </a:ext>
            </a:extLst>
          </p:cNvPr>
          <p:cNvPicPr>
            <a:picLocks noChangeAspect="1"/>
          </p:cNvPicPr>
          <p:nvPr/>
        </p:nvPicPr>
        <p:blipFill>
          <a:blip r:embed="rId4"/>
          <a:stretch>
            <a:fillRect/>
          </a:stretch>
        </p:blipFill>
        <p:spPr>
          <a:xfrm>
            <a:off x="1966239" y="1288744"/>
            <a:ext cx="5211522" cy="3152878"/>
          </a:xfrm>
          <a:prstGeom prst="rect">
            <a:avLst/>
          </a:prstGeom>
        </p:spPr>
      </p:pic>
    </p:spTree>
    <p:extLst>
      <p:ext uri="{BB962C8B-B14F-4D97-AF65-F5344CB8AC3E}">
        <p14:creationId xmlns:p14="http://schemas.microsoft.com/office/powerpoint/2010/main" val="278216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p47"/>
          <p:cNvSpPr txBox="1">
            <a:spLocks noGrp="1"/>
          </p:cNvSpPr>
          <p:nvPr>
            <p:ph type="title"/>
          </p:nvPr>
        </p:nvSpPr>
        <p:spPr>
          <a:xfrm>
            <a:off x="167428" y="2071552"/>
            <a:ext cx="6601102" cy="657000"/>
          </a:xfrm>
          <a:prstGeom prst="rect">
            <a:avLst/>
          </a:prstGeom>
        </p:spPr>
        <p:txBody>
          <a:bodyPr spcFirstLastPara="1" wrap="square" lIns="91425" tIns="91425" rIns="91425" bIns="91425" anchor="ctr" anchorCtr="0">
            <a:normAutofit fontScale="90000"/>
          </a:bodyPr>
          <a:lstStyle/>
          <a:p>
            <a:pPr marL="0" lvl="0" indent="0" rtl="0">
              <a:spcBef>
                <a:spcPts val="0"/>
              </a:spcBef>
              <a:spcAft>
                <a:spcPts val="0"/>
              </a:spcAft>
              <a:buNone/>
            </a:pPr>
            <a:r>
              <a:rPr lang="en" dirty="0"/>
              <a:t>We Win BIG By</a:t>
            </a:r>
            <a:br>
              <a:rPr lang="en" dirty="0"/>
            </a:br>
            <a:r>
              <a:rPr lang="en" i="1" dirty="0"/>
              <a:t>IGNORNING</a:t>
            </a:r>
            <a:r>
              <a:rPr lang="en" dirty="0"/>
              <a:t> The Mainstream’s Noise! </a:t>
            </a:r>
            <a:endParaRPr dirty="0"/>
          </a:p>
        </p:txBody>
      </p:sp>
      <p:grpSp>
        <p:nvGrpSpPr>
          <p:cNvPr id="895" name="Google Shape;895;p47"/>
          <p:cNvGrpSpPr/>
          <p:nvPr/>
        </p:nvGrpSpPr>
        <p:grpSpPr>
          <a:xfrm>
            <a:off x="1410086" y="433822"/>
            <a:ext cx="8040351" cy="5910712"/>
            <a:chOff x="1410086" y="433822"/>
            <a:chExt cx="8040351" cy="5910712"/>
          </a:xfrm>
        </p:grpSpPr>
        <p:grpSp>
          <p:nvGrpSpPr>
            <p:cNvPr id="896" name="Google Shape;896;p47"/>
            <p:cNvGrpSpPr/>
            <p:nvPr/>
          </p:nvGrpSpPr>
          <p:grpSpPr>
            <a:xfrm>
              <a:off x="1410086" y="3202219"/>
              <a:ext cx="8040351" cy="3142315"/>
              <a:chOff x="11284450" y="2937165"/>
              <a:chExt cx="4425313" cy="2269311"/>
            </a:xfrm>
          </p:grpSpPr>
          <p:sp>
            <p:nvSpPr>
              <p:cNvPr id="897" name="Google Shape;897;p47"/>
              <p:cNvSpPr/>
              <p:nvPr/>
            </p:nvSpPr>
            <p:spPr>
              <a:xfrm>
                <a:off x="11284450" y="2937165"/>
                <a:ext cx="4425313" cy="2269311"/>
              </a:xfrm>
              <a:custGeom>
                <a:avLst/>
                <a:gdLst/>
                <a:ahLst/>
                <a:cxnLst/>
                <a:rect l="l" t="t" r="r" b="b"/>
                <a:pathLst>
                  <a:path w="158174" h="81112" extrusionOk="0">
                    <a:moveTo>
                      <a:pt x="113278" y="1"/>
                    </a:moveTo>
                    <a:lnTo>
                      <a:pt x="108950" y="17716"/>
                    </a:lnTo>
                    <a:lnTo>
                      <a:pt x="103256" y="18703"/>
                    </a:lnTo>
                    <a:lnTo>
                      <a:pt x="100168" y="20677"/>
                    </a:lnTo>
                    <a:cubicBezTo>
                      <a:pt x="98270" y="25612"/>
                      <a:pt x="95411" y="30193"/>
                      <a:pt x="91867" y="34546"/>
                    </a:cubicBezTo>
                    <a:cubicBezTo>
                      <a:pt x="88198" y="35533"/>
                      <a:pt x="84073" y="37304"/>
                      <a:pt x="79745" y="39380"/>
                    </a:cubicBezTo>
                    <a:lnTo>
                      <a:pt x="76759" y="39380"/>
                    </a:lnTo>
                    <a:lnTo>
                      <a:pt x="70229" y="42442"/>
                    </a:lnTo>
                    <a:lnTo>
                      <a:pt x="66256" y="42442"/>
                    </a:lnTo>
                    <a:lnTo>
                      <a:pt x="64535" y="44796"/>
                    </a:lnTo>
                    <a:cubicBezTo>
                      <a:pt x="63093" y="53527"/>
                      <a:pt x="58891" y="59752"/>
                      <a:pt x="52969" y="64384"/>
                    </a:cubicBezTo>
                    <a:cubicBezTo>
                      <a:pt x="51628" y="65421"/>
                      <a:pt x="50084" y="66130"/>
                      <a:pt x="48439" y="66484"/>
                    </a:cubicBezTo>
                    <a:lnTo>
                      <a:pt x="47933" y="66585"/>
                    </a:lnTo>
                    <a:lnTo>
                      <a:pt x="46288" y="67699"/>
                    </a:lnTo>
                    <a:cubicBezTo>
                      <a:pt x="44947" y="68585"/>
                      <a:pt x="43352" y="69066"/>
                      <a:pt x="41758" y="69091"/>
                    </a:cubicBezTo>
                    <a:cubicBezTo>
                      <a:pt x="38493" y="69141"/>
                      <a:pt x="32850" y="69243"/>
                      <a:pt x="30496" y="69420"/>
                    </a:cubicBezTo>
                    <a:cubicBezTo>
                      <a:pt x="26599" y="69749"/>
                      <a:pt x="18880" y="71090"/>
                      <a:pt x="14982" y="71546"/>
                    </a:cubicBezTo>
                    <a:cubicBezTo>
                      <a:pt x="13236" y="71723"/>
                      <a:pt x="9162" y="71976"/>
                      <a:pt x="6555" y="72153"/>
                    </a:cubicBezTo>
                    <a:cubicBezTo>
                      <a:pt x="6380" y="72162"/>
                      <a:pt x="6204" y="72166"/>
                      <a:pt x="6029" y="72166"/>
                    </a:cubicBezTo>
                    <a:cubicBezTo>
                      <a:pt x="4682" y="72166"/>
                      <a:pt x="3329" y="71909"/>
                      <a:pt x="2076" y="71394"/>
                    </a:cubicBezTo>
                    <a:lnTo>
                      <a:pt x="0" y="70559"/>
                    </a:lnTo>
                    <a:lnTo>
                      <a:pt x="0" y="81112"/>
                    </a:lnTo>
                    <a:lnTo>
                      <a:pt x="158174" y="81112"/>
                    </a:lnTo>
                    <a:lnTo>
                      <a:pt x="158174" y="17033"/>
                    </a:lnTo>
                    <a:cubicBezTo>
                      <a:pt x="156605" y="13616"/>
                      <a:pt x="153846" y="9390"/>
                      <a:pt x="150809" y="4354"/>
                    </a:cubicBezTo>
                    <a:cubicBezTo>
                      <a:pt x="150556" y="3949"/>
                      <a:pt x="150151" y="3721"/>
                      <a:pt x="149670" y="3721"/>
                    </a:cubicBezTo>
                    <a:lnTo>
                      <a:pt x="135447" y="3721"/>
                    </a:lnTo>
                    <a:lnTo>
                      <a:pt x="131474" y="735"/>
                    </a:lnTo>
                    <a:lnTo>
                      <a:pt x="113278"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7"/>
              <p:cNvSpPr/>
              <p:nvPr/>
            </p:nvSpPr>
            <p:spPr>
              <a:xfrm>
                <a:off x="11284450" y="3323058"/>
                <a:ext cx="4425313" cy="1883417"/>
              </a:xfrm>
              <a:custGeom>
                <a:avLst/>
                <a:gdLst/>
                <a:ahLst/>
                <a:cxnLst/>
                <a:rect l="l" t="t" r="r" b="b"/>
                <a:pathLst>
                  <a:path w="158174" h="67319" extrusionOk="0">
                    <a:moveTo>
                      <a:pt x="156504" y="1"/>
                    </a:moveTo>
                    <a:cubicBezTo>
                      <a:pt x="156504" y="1"/>
                      <a:pt x="146456" y="2228"/>
                      <a:pt x="141749" y="4758"/>
                    </a:cubicBezTo>
                    <a:cubicBezTo>
                      <a:pt x="137067" y="7289"/>
                      <a:pt x="135574" y="8960"/>
                      <a:pt x="135574" y="8960"/>
                    </a:cubicBezTo>
                    <a:cubicBezTo>
                      <a:pt x="135574" y="8960"/>
                      <a:pt x="128133" y="20601"/>
                      <a:pt x="123932" y="25384"/>
                    </a:cubicBezTo>
                    <a:cubicBezTo>
                      <a:pt x="119731" y="30167"/>
                      <a:pt x="114442" y="35836"/>
                      <a:pt x="114442" y="35836"/>
                    </a:cubicBezTo>
                    <a:cubicBezTo>
                      <a:pt x="114442" y="35836"/>
                      <a:pt x="101408" y="36697"/>
                      <a:pt x="94398" y="42644"/>
                    </a:cubicBezTo>
                    <a:cubicBezTo>
                      <a:pt x="87363" y="48566"/>
                      <a:pt x="86882" y="58816"/>
                      <a:pt x="77619" y="60790"/>
                    </a:cubicBezTo>
                    <a:cubicBezTo>
                      <a:pt x="76301" y="61074"/>
                      <a:pt x="75072" y="61196"/>
                      <a:pt x="73934" y="61196"/>
                    </a:cubicBezTo>
                    <a:cubicBezTo>
                      <a:pt x="67078" y="61196"/>
                      <a:pt x="63523" y="56766"/>
                      <a:pt x="63523" y="56766"/>
                    </a:cubicBezTo>
                    <a:lnTo>
                      <a:pt x="59220" y="56993"/>
                    </a:lnTo>
                    <a:lnTo>
                      <a:pt x="54108" y="62612"/>
                    </a:lnTo>
                    <a:cubicBezTo>
                      <a:pt x="54108" y="62612"/>
                      <a:pt x="46846" y="60533"/>
                      <a:pt x="39491" y="60533"/>
                    </a:cubicBezTo>
                    <a:cubicBezTo>
                      <a:pt x="36389" y="60533"/>
                      <a:pt x="33271" y="60903"/>
                      <a:pt x="30673" y="61954"/>
                    </a:cubicBezTo>
                    <a:cubicBezTo>
                      <a:pt x="25719" y="63964"/>
                      <a:pt x="19932" y="64891"/>
                      <a:pt x="15248" y="64891"/>
                    </a:cubicBezTo>
                    <a:cubicBezTo>
                      <a:pt x="11678" y="64891"/>
                      <a:pt x="8748" y="64353"/>
                      <a:pt x="7314" y="63346"/>
                    </a:cubicBezTo>
                    <a:cubicBezTo>
                      <a:pt x="4024" y="61043"/>
                      <a:pt x="0" y="56766"/>
                      <a:pt x="0" y="56766"/>
                    </a:cubicBezTo>
                    <a:lnTo>
                      <a:pt x="0" y="67319"/>
                    </a:lnTo>
                    <a:lnTo>
                      <a:pt x="158174" y="67319"/>
                    </a:lnTo>
                    <a:lnTo>
                      <a:pt x="158174" y="3240"/>
                    </a:lnTo>
                    <a:lnTo>
                      <a:pt x="156504"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7"/>
              <p:cNvSpPr/>
              <p:nvPr/>
            </p:nvSpPr>
            <p:spPr>
              <a:xfrm>
                <a:off x="14332598" y="2937165"/>
                <a:ext cx="582044" cy="643650"/>
              </a:xfrm>
              <a:custGeom>
                <a:avLst/>
                <a:gdLst/>
                <a:ahLst/>
                <a:cxnLst/>
                <a:rect l="l" t="t" r="r" b="b"/>
                <a:pathLst>
                  <a:path w="20804" h="23006" extrusionOk="0">
                    <a:moveTo>
                      <a:pt x="4353" y="1"/>
                    </a:moveTo>
                    <a:lnTo>
                      <a:pt x="0" y="17716"/>
                    </a:lnTo>
                    <a:cubicBezTo>
                      <a:pt x="0" y="17716"/>
                      <a:pt x="6226" y="18476"/>
                      <a:pt x="8225" y="18956"/>
                    </a:cubicBezTo>
                    <a:cubicBezTo>
                      <a:pt x="11465" y="19690"/>
                      <a:pt x="20803" y="23006"/>
                      <a:pt x="20803" y="23006"/>
                    </a:cubicBezTo>
                    <a:lnTo>
                      <a:pt x="20803" y="21664"/>
                    </a:lnTo>
                    <a:lnTo>
                      <a:pt x="19867" y="18248"/>
                    </a:lnTo>
                    <a:cubicBezTo>
                      <a:pt x="19867" y="18248"/>
                      <a:pt x="13388" y="15211"/>
                      <a:pt x="11085" y="9213"/>
                    </a:cubicBezTo>
                    <a:cubicBezTo>
                      <a:pt x="9693" y="5594"/>
                      <a:pt x="7365" y="2405"/>
                      <a:pt x="4353"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47"/>
              <p:cNvSpPr/>
              <p:nvPr/>
            </p:nvSpPr>
            <p:spPr>
              <a:xfrm>
                <a:off x="13854659" y="3514956"/>
                <a:ext cx="768962" cy="590353"/>
              </a:xfrm>
              <a:custGeom>
                <a:avLst/>
                <a:gdLst/>
                <a:ahLst/>
                <a:cxnLst/>
                <a:rect l="l" t="t" r="r" b="b"/>
                <a:pathLst>
                  <a:path w="27485" h="21101" extrusionOk="0">
                    <a:moveTo>
                      <a:pt x="8301" y="0"/>
                    </a:moveTo>
                    <a:lnTo>
                      <a:pt x="0" y="13869"/>
                    </a:lnTo>
                    <a:cubicBezTo>
                      <a:pt x="0" y="13869"/>
                      <a:pt x="5340" y="19335"/>
                      <a:pt x="9795" y="20550"/>
                    </a:cubicBezTo>
                    <a:cubicBezTo>
                      <a:pt x="11279" y="20963"/>
                      <a:pt x="13520" y="21101"/>
                      <a:pt x="15849" y="21101"/>
                    </a:cubicBezTo>
                    <a:cubicBezTo>
                      <a:pt x="20505" y="21101"/>
                      <a:pt x="25511" y="20550"/>
                      <a:pt x="25511" y="20550"/>
                    </a:cubicBezTo>
                    <a:lnTo>
                      <a:pt x="27485" y="17968"/>
                    </a:lnTo>
                    <a:cubicBezTo>
                      <a:pt x="27485" y="17968"/>
                      <a:pt x="12148" y="9541"/>
                      <a:pt x="10149" y="7061"/>
                    </a:cubicBezTo>
                    <a:cubicBezTo>
                      <a:pt x="8175" y="4606"/>
                      <a:pt x="8301" y="0"/>
                      <a:pt x="8301"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47"/>
              <p:cNvSpPr/>
              <p:nvPr/>
            </p:nvSpPr>
            <p:spPr>
              <a:xfrm>
                <a:off x="13249281" y="4038191"/>
                <a:ext cx="570713" cy="450354"/>
              </a:xfrm>
              <a:custGeom>
                <a:avLst/>
                <a:gdLst/>
                <a:ahLst/>
                <a:cxnLst/>
                <a:rect l="l" t="t" r="r" b="b"/>
                <a:pathLst>
                  <a:path w="20399" h="16097" extrusionOk="0">
                    <a:moveTo>
                      <a:pt x="6555" y="0"/>
                    </a:moveTo>
                    <a:lnTo>
                      <a:pt x="0" y="3088"/>
                    </a:lnTo>
                    <a:cubicBezTo>
                      <a:pt x="1266" y="5087"/>
                      <a:pt x="2961" y="6783"/>
                      <a:pt x="4935" y="8099"/>
                    </a:cubicBezTo>
                    <a:cubicBezTo>
                      <a:pt x="7289" y="9516"/>
                      <a:pt x="9719" y="10781"/>
                      <a:pt x="12249" y="11895"/>
                    </a:cubicBezTo>
                    <a:lnTo>
                      <a:pt x="17690" y="16096"/>
                    </a:lnTo>
                    <a:lnTo>
                      <a:pt x="20398" y="15236"/>
                    </a:lnTo>
                    <a:lnTo>
                      <a:pt x="16577" y="5821"/>
                    </a:lnTo>
                    <a:cubicBezTo>
                      <a:pt x="16577" y="5821"/>
                      <a:pt x="10402" y="4961"/>
                      <a:pt x="8858" y="3847"/>
                    </a:cubicBezTo>
                    <a:cubicBezTo>
                      <a:pt x="7289" y="2734"/>
                      <a:pt x="6555" y="0"/>
                      <a:pt x="6555"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7"/>
              <p:cNvSpPr/>
              <p:nvPr/>
            </p:nvSpPr>
            <p:spPr>
              <a:xfrm>
                <a:off x="14843803" y="2952748"/>
                <a:ext cx="674090" cy="279719"/>
              </a:xfrm>
              <a:custGeom>
                <a:avLst/>
                <a:gdLst/>
                <a:ahLst/>
                <a:cxnLst/>
                <a:rect l="l" t="t" r="r" b="b"/>
                <a:pathLst>
                  <a:path w="24094" h="9998" extrusionOk="0">
                    <a:moveTo>
                      <a:pt x="0" y="1"/>
                    </a:moveTo>
                    <a:cubicBezTo>
                      <a:pt x="304" y="507"/>
                      <a:pt x="658" y="1064"/>
                      <a:pt x="911" y="1519"/>
                    </a:cubicBezTo>
                    <a:cubicBezTo>
                      <a:pt x="1620" y="2709"/>
                      <a:pt x="2784" y="6201"/>
                      <a:pt x="2784" y="6201"/>
                    </a:cubicBezTo>
                    <a:lnTo>
                      <a:pt x="1089" y="9997"/>
                    </a:lnTo>
                    <a:cubicBezTo>
                      <a:pt x="1089" y="9997"/>
                      <a:pt x="10225" y="9719"/>
                      <a:pt x="15160" y="8226"/>
                    </a:cubicBezTo>
                    <a:cubicBezTo>
                      <a:pt x="18374" y="7289"/>
                      <a:pt x="21942" y="5644"/>
                      <a:pt x="24093" y="4607"/>
                    </a:cubicBezTo>
                    <a:lnTo>
                      <a:pt x="23587" y="3797"/>
                    </a:lnTo>
                    <a:cubicBezTo>
                      <a:pt x="23334" y="3392"/>
                      <a:pt x="22929" y="3164"/>
                      <a:pt x="22448" y="3164"/>
                    </a:cubicBezTo>
                    <a:lnTo>
                      <a:pt x="8225" y="3164"/>
                    </a:lnTo>
                    <a:lnTo>
                      <a:pt x="4252" y="178"/>
                    </a:lnTo>
                    <a:lnTo>
                      <a:pt x="0"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3" name="Google Shape;903;p47"/>
            <p:cNvGrpSpPr/>
            <p:nvPr/>
          </p:nvGrpSpPr>
          <p:grpSpPr>
            <a:xfrm flipH="1">
              <a:off x="6078860" y="433822"/>
              <a:ext cx="1895425" cy="3928097"/>
              <a:chOff x="3149075" y="489950"/>
              <a:chExt cx="1957275" cy="4056275"/>
            </a:xfrm>
          </p:grpSpPr>
          <p:sp>
            <p:nvSpPr>
              <p:cNvPr id="904" name="Google Shape;904;p47"/>
              <p:cNvSpPr/>
              <p:nvPr/>
            </p:nvSpPr>
            <p:spPr>
              <a:xfrm>
                <a:off x="3245000" y="2549775"/>
                <a:ext cx="1335125" cy="1996450"/>
              </a:xfrm>
              <a:custGeom>
                <a:avLst/>
                <a:gdLst/>
                <a:ahLst/>
                <a:cxnLst/>
                <a:rect l="l" t="t" r="r" b="b"/>
                <a:pathLst>
                  <a:path w="53405" h="79858" extrusionOk="0">
                    <a:moveTo>
                      <a:pt x="25418" y="0"/>
                    </a:moveTo>
                    <a:lnTo>
                      <a:pt x="8906" y="2435"/>
                    </a:lnTo>
                    <a:lnTo>
                      <a:pt x="8539" y="2569"/>
                    </a:lnTo>
                    <a:lnTo>
                      <a:pt x="7239" y="6572"/>
                    </a:lnTo>
                    <a:lnTo>
                      <a:pt x="4537" y="9874"/>
                    </a:lnTo>
                    <a:lnTo>
                      <a:pt x="3536" y="21115"/>
                    </a:lnTo>
                    <a:lnTo>
                      <a:pt x="2535" y="28421"/>
                    </a:lnTo>
                    <a:lnTo>
                      <a:pt x="3469" y="32023"/>
                    </a:lnTo>
                    <a:lnTo>
                      <a:pt x="3836" y="35859"/>
                    </a:lnTo>
                    <a:lnTo>
                      <a:pt x="3169" y="37994"/>
                    </a:lnTo>
                    <a:lnTo>
                      <a:pt x="2535" y="39462"/>
                    </a:lnTo>
                    <a:lnTo>
                      <a:pt x="1334" y="39328"/>
                    </a:lnTo>
                    <a:lnTo>
                      <a:pt x="0" y="44732"/>
                    </a:lnTo>
                    <a:lnTo>
                      <a:pt x="867" y="45266"/>
                    </a:lnTo>
                    <a:lnTo>
                      <a:pt x="667" y="51704"/>
                    </a:lnTo>
                    <a:lnTo>
                      <a:pt x="967" y="51937"/>
                    </a:lnTo>
                    <a:lnTo>
                      <a:pt x="2902" y="52571"/>
                    </a:lnTo>
                    <a:lnTo>
                      <a:pt x="2468" y="55773"/>
                    </a:lnTo>
                    <a:lnTo>
                      <a:pt x="3036" y="58075"/>
                    </a:lnTo>
                    <a:lnTo>
                      <a:pt x="4236" y="60477"/>
                    </a:lnTo>
                    <a:lnTo>
                      <a:pt x="5537" y="61111"/>
                    </a:lnTo>
                    <a:lnTo>
                      <a:pt x="6738" y="61277"/>
                    </a:lnTo>
                    <a:lnTo>
                      <a:pt x="7038" y="66615"/>
                    </a:lnTo>
                    <a:lnTo>
                      <a:pt x="5137" y="73086"/>
                    </a:lnTo>
                    <a:cubicBezTo>
                      <a:pt x="5070" y="73219"/>
                      <a:pt x="5004" y="73353"/>
                      <a:pt x="4904" y="73486"/>
                    </a:cubicBezTo>
                    <a:lnTo>
                      <a:pt x="4570" y="73853"/>
                    </a:lnTo>
                    <a:cubicBezTo>
                      <a:pt x="4203" y="74253"/>
                      <a:pt x="3970" y="74754"/>
                      <a:pt x="3869" y="75287"/>
                    </a:cubicBezTo>
                    <a:lnTo>
                      <a:pt x="3536" y="77189"/>
                    </a:lnTo>
                    <a:lnTo>
                      <a:pt x="3836" y="78356"/>
                    </a:lnTo>
                    <a:cubicBezTo>
                      <a:pt x="3903" y="78556"/>
                      <a:pt x="4036" y="78723"/>
                      <a:pt x="4236" y="78790"/>
                    </a:cubicBezTo>
                    <a:lnTo>
                      <a:pt x="6271" y="79457"/>
                    </a:lnTo>
                    <a:cubicBezTo>
                      <a:pt x="6405" y="79490"/>
                      <a:pt x="6505" y="79524"/>
                      <a:pt x="6638" y="79524"/>
                    </a:cubicBezTo>
                    <a:lnTo>
                      <a:pt x="13376" y="79857"/>
                    </a:lnTo>
                    <a:cubicBezTo>
                      <a:pt x="13676" y="79857"/>
                      <a:pt x="13977" y="79757"/>
                      <a:pt x="14210" y="79591"/>
                    </a:cubicBezTo>
                    <a:lnTo>
                      <a:pt x="15144" y="78857"/>
                    </a:lnTo>
                    <a:cubicBezTo>
                      <a:pt x="15344" y="78723"/>
                      <a:pt x="15444" y="78490"/>
                      <a:pt x="15444" y="78256"/>
                    </a:cubicBezTo>
                    <a:lnTo>
                      <a:pt x="15344" y="76221"/>
                    </a:lnTo>
                    <a:cubicBezTo>
                      <a:pt x="15311" y="75721"/>
                      <a:pt x="15211" y="75221"/>
                      <a:pt x="15044" y="74754"/>
                    </a:cubicBezTo>
                    <a:lnTo>
                      <a:pt x="14577" y="73486"/>
                    </a:lnTo>
                    <a:cubicBezTo>
                      <a:pt x="14577" y="73453"/>
                      <a:pt x="14544" y="73386"/>
                      <a:pt x="14544" y="73319"/>
                    </a:cubicBezTo>
                    <a:lnTo>
                      <a:pt x="14010" y="67082"/>
                    </a:lnTo>
                    <a:lnTo>
                      <a:pt x="14010" y="60277"/>
                    </a:lnTo>
                    <a:lnTo>
                      <a:pt x="16178" y="59243"/>
                    </a:lnTo>
                    <a:lnTo>
                      <a:pt x="16445" y="58409"/>
                    </a:lnTo>
                    <a:lnTo>
                      <a:pt x="16445" y="53305"/>
                    </a:lnTo>
                    <a:lnTo>
                      <a:pt x="14977" y="47267"/>
                    </a:lnTo>
                    <a:lnTo>
                      <a:pt x="15911" y="46100"/>
                    </a:lnTo>
                    <a:lnTo>
                      <a:pt x="16445" y="36860"/>
                    </a:lnTo>
                    <a:lnTo>
                      <a:pt x="18513" y="29188"/>
                    </a:lnTo>
                    <a:lnTo>
                      <a:pt x="21515" y="35959"/>
                    </a:lnTo>
                    <a:lnTo>
                      <a:pt x="24251" y="39095"/>
                    </a:lnTo>
                    <a:lnTo>
                      <a:pt x="23584" y="46734"/>
                    </a:lnTo>
                    <a:lnTo>
                      <a:pt x="23584" y="50336"/>
                    </a:lnTo>
                    <a:lnTo>
                      <a:pt x="25018" y="53072"/>
                    </a:lnTo>
                    <a:lnTo>
                      <a:pt x="25952" y="54106"/>
                    </a:lnTo>
                    <a:lnTo>
                      <a:pt x="25518" y="57808"/>
                    </a:lnTo>
                    <a:lnTo>
                      <a:pt x="25952" y="59443"/>
                    </a:lnTo>
                    <a:lnTo>
                      <a:pt x="28220" y="60277"/>
                    </a:lnTo>
                    <a:lnTo>
                      <a:pt x="29521" y="66748"/>
                    </a:lnTo>
                    <a:lnTo>
                      <a:pt x="28320" y="70150"/>
                    </a:lnTo>
                    <a:lnTo>
                      <a:pt x="27987" y="75021"/>
                    </a:lnTo>
                    <a:lnTo>
                      <a:pt x="34925" y="74854"/>
                    </a:lnTo>
                    <a:lnTo>
                      <a:pt x="34925" y="74820"/>
                    </a:lnTo>
                    <a:cubicBezTo>
                      <a:pt x="35125" y="74287"/>
                      <a:pt x="35459" y="73820"/>
                      <a:pt x="35959" y="73486"/>
                    </a:cubicBezTo>
                    <a:lnTo>
                      <a:pt x="36293" y="73253"/>
                    </a:lnTo>
                    <a:cubicBezTo>
                      <a:pt x="36467" y="73107"/>
                      <a:pt x="36717" y="73013"/>
                      <a:pt x="36955" y="73013"/>
                    </a:cubicBezTo>
                    <a:cubicBezTo>
                      <a:pt x="36990" y="73013"/>
                      <a:pt x="37025" y="73015"/>
                      <a:pt x="37060" y="73019"/>
                    </a:cubicBezTo>
                    <a:lnTo>
                      <a:pt x="39161" y="73219"/>
                    </a:lnTo>
                    <a:cubicBezTo>
                      <a:pt x="39528" y="73219"/>
                      <a:pt x="39862" y="73419"/>
                      <a:pt x="40095" y="73720"/>
                    </a:cubicBezTo>
                    <a:lnTo>
                      <a:pt x="40662" y="74420"/>
                    </a:lnTo>
                    <a:lnTo>
                      <a:pt x="40662" y="74987"/>
                    </a:lnTo>
                    <a:lnTo>
                      <a:pt x="50903" y="75054"/>
                    </a:lnTo>
                    <a:lnTo>
                      <a:pt x="52571" y="74520"/>
                    </a:lnTo>
                    <a:lnTo>
                      <a:pt x="52804" y="74187"/>
                    </a:lnTo>
                    <a:cubicBezTo>
                      <a:pt x="53205" y="73686"/>
                      <a:pt x="53405" y="73052"/>
                      <a:pt x="53405" y="72452"/>
                    </a:cubicBezTo>
                    <a:lnTo>
                      <a:pt x="53405" y="71651"/>
                    </a:lnTo>
                    <a:cubicBezTo>
                      <a:pt x="53405" y="71251"/>
                      <a:pt x="53271" y="70918"/>
                      <a:pt x="53071" y="70617"/>
                    </a:cubicBezTo>
                    <a:lnTo>
                      <a:pt x="52471" y="69783"/>
                    </a:lnTo>
                    <a:cubicBezTo>
                      <a:pt x="51837" y="68950"/>
                      <a:pt x="50970" y="68316"/>
                      <a:pt x="50002" y="67982"/>
                    </a:cubicBezTo>
                    <a:lnTo>
                      <a:pt x="48468" y="67482"/>
                    </a:lnTo>
                    <a:lnTo>
                      <a:pt x="46967" y="67248"/>
                    </a:lnTo>
                    <a:cubicBezTo>
                      <a:pt x="46787" y="67218"/>
                      <a:pt x="46607" y="67202"/>
                      <a:pt x="46430" y="67202"/>
                    </a:cubicBezTo>
                    <a:cubicBezTo>
                      <a:pt x="46214" y="67202"/>
                      <a:pt x="46001" y="67227"/>
                      <a:pt x="45799" y="67282"/>
                    </a:cubicBezTo>
                    <a:lnTo>
                      <a:pt x="44198" y="67715"/>
                    </a:lnTo>
                    <a:lnTo>
                      <a:pt x="43931" y="67682"/>
                    </a:lnTo>
                    <a:lnTo>
                      <a:pt x="39295" y="64480"/>
                    </a:lnTo>
                    <a:lnTo>
                      <a:pt x="37560" y="63879"/>
                    </a:lnTo>
                    <a:lnTo>
                      <a:pt x="36826" y="59076"/>
                    </a:lnTo>
                    <a:lnTo>
                      <a:pt x="38694" y="58008"/>
                    </a:lnTo>
                    <a:lnTo>
                      <a:pt x="39028" y="53472"/>
                    </a:lnTo>
                    <a:lnTo>
                      <a:pt x="37827" y="49235"/>
                    </a:lnTo>
                    <a:lnTo>
                      <a:pt x="36760" y="43131"/>
                    </a:lnTo>
                    <a:lnTo>
                      <a:pt x="36926" y="37227"/>
                    </a:lnTo>
                    <a:cubicBezTo>
                      <a:pt x="36926" y="37227"/>
                      <a:pt x="34691" y="28888"/>
                      <a:pt x="34691" y="28787"/>
                    </a:cubicBezTo>
                    <a:cubicBezTo>
                      <a:pt x="34691" y="28687"/>
                      <a:pt x="33157" y="20081"/>
                      <a:pt x="33157" y="20081"/>
                    </a:cubicBezTo>
                    <a:lnTo>
                      <a:pt x="31256" y="11308"/>
                    </a:lnTo>
                    <a:lnTo>
                      <a:pt x="30689" y="7472"/>
                    </a:lnTo>
                    <a:lnTo>
                      <a:pt x="254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47"/>
              <p:cNvSpPr/>
              <p:nvPr/>
            </p:nvSpPr>
            <p:spPr>
              <a:xfrm>
                <a:off x="3387600" y="3861550"/>
                <a:ext cx="267700" cy="684675"/>
              </a:xfrm>
              <a:custGeom>
                <a:avLst/>
                <a:gdLst/>
                <a:ahLst/>
                <a:cxnLst/>
                <a:rect l="l" t="t" r="r" b="b"/>
                <a:pathLst>
                  <a:path w="10708" h="27387" extrusionOk="0">
                    <a:moveTo>
                      <a:pt x="10508" y="0"/>
                    </a:moveTo>
                    <a:cubicBezTo>
                      <a:pt x="10307" y="134"/>
                      <a:pt x="10107" y="267"/>
                      <a:pt x="10107" y="300"/>
                    </a:cubicBezTo>
                    <a:cubicBezTo>
                      <a:pt x="10107" y="434"/>
                      <a:pt x="10207" y="4437"/>
                      <a:pt x="8373" y="5938"/>
                    </a:cubicBezTo>
                    <a:cubicBezTo>
                      <a:pt x="6772" y="7272"/>
                      <a:pt x="1334" y="8406"/>
                      <a:pt x="0" y="8673"/>
                    </a:cubicBezTo>
                    <a:lnTo>
                      <a:pt x="1068" y="8840"/>
                    </a:lnTo>
                    <a:lnTo>
                      <a:pt x="1101" y="9307"/>
                    </a:lnTo>
                    <a:cubicBezTo>
                      <a:pt x="1901" y="9457"/>
                      <a:pt x="2719" y="9532"/>
                      <a:pt x="3540" y="9532"/>
                    </a:cubicBezTo>
                    <a:cubicBezTo>
                      <a:pt x="4362" y="9532"/>
                      <a:pt x="5187" y="9457"/>
                      <a:pt x="6004" y="9307"/>
                    </a:cubicBezTo>
                    <a:lnTo>
                      <a:pt x="6004" y="9307"/>
                    </a:lnTo>
                    <a:cubicBezTo>
                      <a:pt x="6004" y="9307"/>
                      <a:pt x="5904" y="11475"/>
                      <a:pt x="6004" y="14244"/>
                    </a:cubicBezTo>
                    <a:cubicBezTo>
                      <a:pt x="6071" y="17012"/>
                      <a:pt x="6305" y="20081"/>
                      <a:pt x="6305" y="20081"/>
                    </a:cubicBezTo>
                    <a:cubicBezTo>
                      <a:pt x="5271" y="21382"/>
                      <a:pt x="4403" y="22816"/>
                      <a:pt x="3636" y="24284"/>
                    </a:cubicBezTo>
                    <a:cubicBezTo>
                      <a:pt x="3503" y="24618"/>
                      <a:pt x="3403" y="24985"/>
                      <a:pt x="3403" y="25352"/>
                    </a:cubicBezTo>
                    <a:lnTo>
                      <a:pt x="3403" y="27186"/>
                    </a:lnTo>
                    <a:lnTo>
                      <a:pt x="7639" y="27386"/>
                    </a:lnTo>
                    <a:cubicBezTo>
                      <a:pt x="7939" y="27386"/>
                      <a:pt x="8239" y="27286"/>
                      <a:pt x="8473" y="27120"/>
                    </a:cubicBezTo>
                    <a:lnTo>
                      <a:pt x="9407" y="26419"/>
                    </a:lnTo>
                    <a:cubicBezTo>
                      <a:pt x="9607" y="26252"/>
                      <a:pt x="9707" y="26019"/>
                      <a:pt x="9707" y="25785"/>
                    </a:cubicBezTo>
                    <a:lnTo>
                      <a:pt x="9607" y="23750"/>
                    </a:lnTo>
                    <a:cubicBezTo>
                      <a:pt x="9607" y="23250"/>
                      <a:pt x="9507" y="22750"/>
                      <a:pt x="9340" y="22283"/>
                    </a:cubicBezTo>
                    <a:lnTo>
                      <a:pt x="8873" y="21048"/>
                    </a:lnTo>
                    <a:cubicBezTo>
                      <a:pt x="8840" y="20982"/>
                      <a:pt x="8840" y="20915"/>
                      <a:pt x="8840" y="20882"/>
                    </a:cubicBezTo>
                    <a:lnTo>
                      <a:pt x="8306" y="14611"/>
                    </a:lnTo>
                    <a:lnTo>
                      <a:pt x="8306" y="7806"/>
                    </a:lnTo>
                    <a:lnTo>
                      <a:pt x="10441" y="6772"/>
                    </a:lnTo>
                    <a:lnTo>
                      <a:pt x="10708" y="5938"/>
                    </a:lnTo>
                    <a:lnTo>
                      <a:pt x="10708" y="834"/>
                    </a:lnTo>
                    <a:lnTo>
                      <a:pt x="1050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47"/>
              <p:cNvSpPr/>
              <p:nvPr/>
            </p:nvSpPr>
            <p:spPr>
              <a:xfrm>
                <a:off x="3470975" y="2997600"/>
                <a:ext cx="292750" cy="739050"/>
              </a:xfrm>
              <a:custGeom>
                <a:avLst/>
                <a:gdLst/>
                <a:ahLst/>
                <a:cxnLst/>
                <a:rect l="l" t="t" r="r" b="b"/>
                <a:pathLst>
                  <a:path w="11710" h="29562" extrusionOk="0">
                    <a:moveTo>
                      <a:pt x="11709" y="0"/>
                    </a:moveTo>
                    <a:lnTo>
                      <a:pt x="11142" y="300"/>
                    </a:lnTo>
                    <a:cubicBezTo>
                      <a:pt x="11142" y="300"/>
                      <a:pt x="6772" y="16679"/>
                      <a:pt x="4904" y="20782"/>
                    </a:cubicBezTo>
                    <a:cubicBezTo>
                      <a:pt x="3470" y="23750"/>
                      <a:pt x="1835" y="26586"/>
                      <a:pt x="1" y="29321"/>
                    </a:cubicBezTo>
                    <a:cubicBezTo>
                      <a:pt x="815" y="29481"/>
                      <a:pt x="1645" y="29561"/>
                      <a:pt x="2476" y="29561"/>
                    </a:cubicBezTo>
                    <a:cubicBezTo>
                      <a:pt x="3722" y="29561"/>
                      <a:pt x="4971" y="29381"/>
                      <a:pt x="6172" y="29021"/>
                    </a:cubicBezTo>
                    <a:lnTo>
                      <a:pt x="6872" y="28187"/>
                    </a:lnTo>
                    <a:lnTo>
                      <a:pt x="7406" y="18947"/>
                    </a:lnTo>
                    <a:lnTo>
                      <a:pt x="9441" y="11275"/>
                    </a:lnTo>
                    <a:lnTo>
                      <a:pt x="117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47"/>
              <p:cNvSpPr/>
              <p:nvPr/>
            </p:nvSpPr>
            <p:spPr>
              <a:xfrm>
                <a:off x="3276675" y="3523800"/>
                <a:ext cx="191825" cy="347550"/>
              </a:xfrm>
              <a:custGeom>
                <a:avLst/>
                <a:gdLst/>
                <a:ahLst/>
                <a:cxnLst/>
                <a:rect l="l" t="t" r="r" b="b"/>
                <a:pathLst>
                  <a:path w="7673" h="13902" extrusionOk="0">
                    <a:moveTo>
                      <a:pt x="6205" y="0"/>
                    </a:moveTo>
                    <a:cubicBezTo>
                      <a:pt x="4809" y="320"/>
                      <a:pt x="3388" y="513"/>
                      <a:pt x="1941" y="513"/>
                    </a:cubicBezTo>
                    <a:cubicBezTo>
                      <a:pt x="1728" y="513"/>
                      <a:pt x="1515" y="509"/>
                      <a:pt x="1302" y="501"/>
                    </a:cubicBezTo>
                    <a:lnTo>
                      <a:pt x="101" y="367"/>
                    </a:lnTo>
                    <a:lnTo>
                      <a:pt x="1" y="734"/>
                    </a:lnTo>
                    <a:cubicBezTo>
                      <a:pt x="506" y="841"/>
                      <a:pt x="1152" y="885"/>
                      <a:pt x="1910" y="885"/>
                    </a:cubicBezTo>
                    <a:cubicBezTo>
                      <a:pt x="2802" y="885"/>
                      <a:pt x="3850" y="824"/>
                      <a:pt x="5004" y="734"/>
                    </a:cubicBezTo>
                    <a:lnTo>
                      <a:pt x="5004" y="734"/>
                    </a:lnTo>
                    <a:cubicBezTo>
                      <a:pt x="4737" y="2536"/>
                      <a:pt x="4637" y="4370"/>
                      <a:pt x="4704" y="6172"/>
                    </a:cubicBezTo>
                    <a:lnTo>
                      <a:pt x="5671" y="6105"/>
                    </a:lnTo>
                    <a:lnTo>
                      <a:pt x="5671" y="6105"/>
                    </a:lnTo>
                    <a:cubicBezTo>
                      <a:pt x="5004" y="8373"/>
                      <a:pt x="4837" y="10741"/>
                      <a:pt x="5138" y="13076"/>
                    </a:cubicBezTo>
                    <a:cubicBezTo>
                      <a:pt x="4583" y="13377"/>
                      <a:pt x="3693" y="13549"/>
                      <a:pt x="2599" y="13549"/>
                    </a:cubicBezTo>
                    <a:cubicBezTo>
                      <a:pt x="2114" y="13549"/>
                      <a:pt x="1588" y="13515"/>
                      <a:pt x="1035" y="13443"/>
                    </a:cubicBezTo>
                    <a:lnTo>
                      <a:pt x="1035" y="13443"/>
                    </a:lnTo>
                    <a:lnTo>
                      <a:pt x="1635" y="13644"/>
                    </a:lnTo>
                    <a:cubicBezTo>
                      <a:pt x="2142" y="13820"/>
                      <a:pt x="2732" y="13901"/>
                      <a:pt x="3393" y="13901"/>
                    </a:cubicBezTo>
                    <a:cubicBezTo>
                      <a:pt x="4604" y="13901"/>
                      <a:pt x="6055" y="13630"/>
                      <a:pt x="7673" y="13177"/>
                    </a:cubicBezTo>
                    <a:lnTo>
                      <a:pt x="7039" y="567"/>
                    </a:lnTo>
                    <a:lnTo>
                      <a:pt x="62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47"/>
              <p:cNvSpPr/>
              <p:nvPr/>
            </p:nvSpPr>
            <p:spPr>
              <a:xfrm>
                <a:off x="3309200" y="3223575"/>
                <a:ext cx="174325" cy="155975"/>
              </a:xfrm>
              <a:custGeom>
                <a:avLst/>
                <a:gdLst/>
                <a:ahLst/>
                <a:cxnLst/>
                <a:rect l="l" t="t" r="r" b="b"/>
                <a:pathLst>
                  <a:path w="6973" h="6239" extrusionOk="0">
                    <a:moveTo>
                      <a:pt x="201" y="1"/>
                    </a:moveTo>
                    <a:lnTo>
                      <a:pt x="1" y="1469"/>
                    </a:lnTo>
                    <a:lnTo>
                      <a:pt x="901" y="5071"/>
                    </a:lnTo>
                    <a:lnTo>
                      <a:pt x="901" y="5238"/>
                    </a:lnTo>
                    <a:cubicBezTo>
                      <a:pt x="2869" y="5838"/>
                      <a:pt x="4904" y="6172"/>
                      <a:pt x="6972" y="6239"/>
                    </a:cubicBezTo>
                    <a:cubicBezTo>
                      <a:pt x="4604" y="4871"/>
                      <a:pt x="2336" y="2703"/>
                      <a:pt x="2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47"/>
              <p:cNvSpPr/>
              <p:nvPr/>
            </p:nvSpPr>
            <p:spPr>
              <a:xfrm>
                <a:off x="3780375" y="3444575"/>
                <a:ext cx="146800" cy="89325"/>
              </a:xfrm>
              <a:custGeom>
                <a:avLst/>
                <a:gdLst/>
                <a:ahLst/>
                <a:cxnLst/>
                <a:rect l="l" t="t" r="r" b="b"/>
                <a:pathLst>
                  <a:path w="5872" h="3573" extrusionOk="0">
                    <a:moveTo>
                      <a:pt x="0" y="0"/>
                    </a:moveTo>
                    <a:lnTo>
                      <a:pt x="67" y="201"/>
                    </a:lnTo>
                    <a:lnTo>
                      <a:pt x="2836" y="3336"/>
                    </a:lnTo>
                    <a:lnTo>
                      <a:pt x="2836" y="3570"/>
                    </a:lnTo>
                    <a:cubicBezTo>
                      <a:pt x="2901" y="3572"/>
                      <a:pt x="2965" y="3573"/>
                      <a:pt x="3030" y="3573"/>
                    </a:cubicBezTo>
                    <a:cubicBezTo>
                      <a:pt x="3999" y="3573"/>
                      <a:pt x="4965" y="3340"/>
                      <a:pt x="5871" y="2903"/>
                    </a:cubicBezTo>
                    <a:cubicBezTo>
                      <a:pt x="3803" y="2169"/>
                      <a:pt x="1835" y="1168"/>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47"/>
              <p:cNvSpPr/>
              <p:nvPr/>
            </p:nvSpPr>
            <p:spPr>
              <a:xfrm>
                <a:off x="3834575" y="3797325"/>
                <a:ext cx="177650" cy="117725"/>
              </a:xfrm>
              <a:custGeom>
                <a:avLst/>
                <a:gdLst/>
                <a:ahLst/>
                <a:cxnLst/>
                <a:rect l="l" t="t" r="r" b="b"/>
                <a:pathLst>
                  <a:path w="7106" h="4709" extrusionOk="0">
                    <a:moveTo>
                      <a:pt x="1" y="1"/>
                    </a:moveTo>
                    <a:lnTo>
                      <a:pt x="1" y="468"/>
                    </a:lnTo>
                    <a:lnTo>
                      <a:pt x="1435" y="3170"/>
                    </a:lnTo>
                    <a:lnTo>
                      <a:pt x="2369" y="4204"/>
                    </a:lnTo>
                    <a:lnTo>
                      <a:pt x="2369" y="4304"/>
                    </a:lnTo>
                    <a:cubicBezTo>
                      <a:pt x="3780" y="4574"/>
                      <a:pt x="5218" y="4709"/>
                      <a:pt x="6634" y="4709"/>
                    </a:cubicBezTo>
                    <a:cubicBezTo>
                      <a:pt x="6792" y="4709"/>
                      <a:pt x="6949" y="4707"/>
                      <a:pt x="7106" y="4704"/>
                    </a:cubicBezTo>
                    <a:cubicBezTo>
                      <a:pt x="4570" y="3403"/>
                      <a:pt x="2202" y="1835"/>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47"/>
              <p:cNvSpPr/>
              <p:nvPr/>
            </p:nvSpPr>
            <p:spPr>
              <a:xfrm>
                <a:off x="3876275" y="2594800"/>
                <a:ext cx="282725" cy="851475"/>
              </a:xfrm>
              <a:custGeom>
                <a:avLst/>
                <a:gdLst/>
                <a:ahLst/>
                <a:cxnLst/>
                <a:rect l="l" t="t" r="r" b="b"/>
                <a:pathLst>
                  <a:path w="11309" h="34059" extrusionOk="0">
                    <a:moveTo>
                      <a:pt x="1435" y="0"/>
                    </a:moveTo>
                    <a:lnTo>
                      <a:pt x="0" y="768"/>
                    </a:lnTo>
                    <a:cubicBezTo>
                      <a:pt x="0" y="768"/>
                      <a:pt x="5838" y="17079"/>
                      <a:pt x="6972" y="22783"/>
                    </a:cubicBezTo>
                    <a:cubicBezTo>
                      <a:pt x="8073" y="28488"/>
                      <a:pt x="9007" y="31256"/>
                      <a:pt x="10074" y="32791"/>
                    </a:cubicBezTo>
                    <a:cubicBezTo>
                      <a:pt x="10408" y="33291"/>
                      <a:pt x="10808" y="33725"/>
                      <a:pt x="11308" y="34058"/>
                    </a:cubicBezTo>
                    <a:cubicBezTo>
                      <a:pt x="10675" y="31690"/>
                      <a:pt x="9407" y="27053"/>
                      <a:pt x="9407" y="26953"/>
                    </a:cubicBezTo>
                    <a:cubicBezTo>
                      <a:pt x="9407" y="26886"/>
                      <a:pt x="7873" y="18247"/>
                      <a:pt x="7873" y="18247"/>
                    </a:cubicBezTo>
                    <a:lnTo>
                      <a:pt x="6005" y="9507"/>
                    </a:lnTo>
                    <a:lnTo>
                      <a:pt x="5404" y="5638"/>
                    </a:lnTo>
                    <a:lnTo>
                      <a:pt x="143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47"/>
              <p:cNvSpPr/>
              <p:nvPr/>
            </p:nvSpPr>
            <p:spPr>
              <a:xfrm>
                <a:off x="3931300" y="3815675"/>
                <a:ext cx="648000" cy="546250"/>
              </a:xfrm>
              <a:custGeom>
                <a:avLst/>
                <a:gdLst/>
                <a:ahLst/>
                <a:cxnLst/>
                <a:rect l="l" t="t" r="r" b="b"/>
                <a:pathLst>
                  <a:path w="25920" h="21850" extrusionOk="0">
                    <a:moveTo>
                      <a:pt x="10742" y="0"/>
                    </a:moveTo>
                    <a:cubicBezTo>
                      <a:pt x="9741" y="1301"/>
                      <a:pt x="8841" y="2669"/>
                      <a:pt x="8007" y="4070"/>
                    </a:cubicBezTo>
                    <a:cubicBezTo>
                      <a:pt x="6572" y="6672"/>
                      <a:pt x="5038" y="7606"/>
                      <a:pt x="2970" y="8040"/>
                    </a:cubicBezTo>
                    <a:cubicBezTo>
                      <a:pt x="1579" y="8331"/>
                      <a:pt x="1199" y="8472"/>
                      <a:pt x="774" y="8472"/>
                    </a:cubicBezTo>
                    <a:cubicBezTo>
                      <a:pt x="568" y="8472"/>
                      <a:pt x="350" y="8439"/>
                      <a:pt x="1" y="8373"/>
                    </a:cubicBezTo>
                    <a:lnTo>
                      <a:pt x="1" y="8373"/>
                    </a:lnTo>
                    <a:cubicBezTo>
                      <a:pt x="1143" y="9202"/>
                      <a:pt x="2711" y="9422"/>
                      <a:pt x="4054" y="9422"/>
                    </a:cubicBezTo>
                    <a:cubicBezTo>
                      <a:pt x="5574" y="9422"/>
                      <a:pt x="6806" y="9140"/>
                      <a:pt x="6806" y="9140"/>
                    </a:cubicBezTo>
                    <a:cubicBezTo>
                      <a:pt x="7406" y="10975"/>
                      <a:pt x="7840" y="12843"/>
                      <a:pt x="8140" y="14744"/>
                    </a:cubicBezTo>
                    <a:cubicBezTo>
                      <a:pt x="9875" y="16079"/>
                      <a:pt x="11776" y="17146"/>
                      <a:pt x="13811" y="17913"/>
                    </a:cubicBezTo>
                    <a:lnTo>
                      <a:pt x="15045" y="20282"/>
                    </a:lnTo>
                    <a:cubicBezTo>
                      <a:pt x="15045" y="20282"/>
                      <a:pt x="17613" y="18635"/>
                      <a:pt x="20297" y="18635"/>
                    </a:cubicBezTo>
                    <a:cubicBezTo>
                      <a:pt x="20548" y="18635"/>
                      <a:pt x="20799" y="18649"/>
                      <a:pt x="21049" y="18680"/>
                    </a:cubicBezTo>
                    <a:cubicBezTo>
                      <a:pt x="23985" y="19081"/>
                      <a:pt x="25919" y="21849"/>
                      <a:pt x="25919" y="21849"/>
                    </a:cubicBezTo>
                    <a:lnTo>
                      <a:pt x="25919" y="21049"/>
                    </a:lnTo>
                    <a:cubicBezTo>
                      <a:pt x="25919" y="20649"/>
                      <a:pt x="25819" y="20282"/>
                      <a:pt x="25586" y="19981"/>
                    </a:cubicBezTo>
                    <a:lnTo>
                      <a:pt x="24985" y="19147"/>
                    </a:lnTo>
                    <a:cubicBezTo>
                      <a:pt x="24385" y="18314"/>
                      <a:pt x="23518" y="17680"/>
                      <a:pt x="22517" y="17346"/>
                    </a:cubicBezTo>
                    <a:lnTo>
                      <a:pt x="21016" y="16879"/>
                    </a:lnTo>
                    <a:lnTo>
                      <a:pt x="19482" y="16612"/>
                    </a:lnTo>
                    <a:cubicBezTo>
                      <a:pt x="19329" y="16587"/>
                      <a:pt x="19181" y="16576"/>
                      <a:pt x="19034" y="16576"/>
                    </a:cubicBezTo>
                    <a:cubicBezTo>
                      <a:pt x="18796" y="16576"/>
                      <a:pt x="18561" y="16604"/>
                      <a:pt x="18314" y="16646"/>
                    </a:cubicBezTo>
                    <a:lnTo>
                      <a:pt x="16713" y="17079"/>
                    </a:lnTo>
                    <a:lnTo>
                      <a:pt x="16446" y="17046"/>
                    </a:lnTo>
                    <a:lnTo>
                      <a:pt x="11809" y="13844"/>
                    </a:lnTo>
                    <a:lnTo>
                      <a:pt x="10075" y="13243"/>
                    </a:lnTo>
                    <a:lnTo>
                      <a:pt x="9341" y="8440"/>
                    </a:lnTo>
                    <a:lnTo>
                      <a:pt x="11242" y="7372"/>
                    </a:lnTo>
                    <a:lnTo>
                      <a:pt x="11543" y="2836"/>
                    </a:lnTo>
                    <a:lnTo>
                      <a:pt x="10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47"/>
              <p:cNvSpPr/>
              <p:nvPr/>
            </p:nvSpPr>
            <p:spPr>
              <a:xfrm>
                <a:off x="4028875" y="3487950"/>
                <a:ext cx="138475" cy="184300"/>
              </a:xfrm>
              <a:custGeom>
                <a:avLst/>
                <a:gdLst/>
                <a:ahLst/>
                <a:cxnLst/>
                <a:rect l="l" t="t" r="r" b="b"/>
                <a:pathLst>
                  <a:path w="5539" h="7372" extrusionOk="0">
                    <a:moveTo>
                      <a:pt x="5538" y="0"/>
                    </a:moveTo>
                    <a:lnTo>
                      <a:pt x="5538" y="0"/>
                    </a:lnTo>
                    <a:cubicBezTo>
                      <a:pt x="4104" y="2735"/>
                      <a:pt x="2236" y="5237"/>
                      <a:pt x="1" y="7372"/>
                    </a:cubicBezTo>
                    <a:cubicBezTo>
                      <a:pt x="1902" y="7305"/>
                      <a:pt x="3770" y="6772"/>
                      <a:pt x="5405" y="5804"/>
                    </a:cubicBezTo>
                    <a:lnTo>
                      <a:pt x="5371" y="5571"/>
                    </a:lnTo>
                    <a:lnTo>
                      <a:pt x="55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47"/>
              <p:cNvSpPr/>
              <p:nvPr/>
            </p:nvSpPr>
            <p:spPr>
              <a:xfrm>
                <a:off x="4088100" y="4363575"/>
                <a:ext cx="85075" cy="58400"/>
              </a:xfrm>
              <a:custGeom>
                <a:avLst/>
                <a:gdLst/>
                <a:ahLst/>
                <a:cxnLst/>
                <a:rect l="l" t="t" r="r" b="b"/>
                <a:pathLst>
                  <a:path w="3403" h="2336" extrusionOk="0">
                    <a:moveTo>
                      <a:pt x="1718" y="0"/>
                    </a:moveTo>
                    <a:cubicBezTo>
                      <a:pt x="1399" y="0"/>
                      <a:pt x="1086" y="71"/>
                      <a:pt x="834" y="267"/>
                    </a:cubicBezTo>
                    <a:cubicBezTo>
                      <a:pt x="100" y="834"/>
                      <a:pt x="0" y="1968"/>
                      <a:pt x="0" y="2335"/>
                    </a:cubicBezTo>
                    <a:lnTo>
                      <a:pt x="1201" y="2335"/>
                    </a:lnTo>
                    <a:lnTo>
                      <a:pt x="1201" y="2268"/>
                    </a:lnTo>
                    <a:cubicBezTo>
                      <a:pt x="1368" y="1735"/>
                      <a:pt x="1735" y="1268"/>
                      <a:pt x="2202" y="934"/>
                    </a:cubicBezTo>
                    <a:lnTo>
                      <a:pt x="2535" y="701"/>
                    </a:lnTo>
                    <a:cubicBezTo>
                      <a:pt x="2769" y="534"/>
                      <a:pt x="3069" y="467"/>
                      <a:pt x="3336" y="467"/>
                    </a:cubicBezTo>
                    <a:lnTo>
                      <a:pt x="3403" y="467"/>
                    </a:lnTo>
                    <a:cubicBezTo>
                      <a:pt x="3403" y="467"/>
                      <a:pt x="2538" y="0"/>
                      <a:pt x="1718"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47"/>
              <p:cNvSpPr/>
              <p:nvPr/>
            </p:nvSpPr>
            <p:spPr>
              <a:xfrm>
                <a:off x="3488500" y="1448475"/>
                <a:ext cx="336100" cy="566775"/>
              </a:xfrm>
              <a:custGeom>
                <a:avLst/>
                <a:gdLst/>
                <a:ahLst/>
                <a:cxnLst/>
                <a:rect l="l" t="t" r="r" b="b"/>
                <a:pathLst>
                  <a:path w="13444" h="22671" extrusionOk="0">
                    <a:moveTo>
                      <a:pt x="5901" y="0"/>
                    </a:moveTo>
                    <a:cubicBezTo>
                      <a:pt x="5135" y="0"/>
                      <a:pt x="4411" y="266"/>
                      <a:pt x="3836" y="755"/>
                    </a:cubicBezTo>
                    <a:lnTo>
                      <a:pt x="2035" y="2322"/>
                    </a:lnTo>
                    <a:cubicBezTo>
                      <a:pt x="1601" y="2689"/>
                      <a:pt x="1268" y="3190"/>
                      <a:pt x="1101" y="3757"/>
                    </a:cubicBezTo>
                    <a:lnTo>
                      <a:pt x="234" y="6859"/>
                    </a:lnTo>
                    <a:cubicBezTo>
                      <a:pt x="134" y="7159"/>
                      <a:pt x="267" y="7493"/>
                      <a:pt x="534" y="7659"/>
                    </a:cubicBezTo>
                    <a:lnTo>
                      <a:pt x="934" y="7926"/>
                    </a:lnTo>
                    <a:lnTo>
                      <a:pt x="1068" y="9994"/>
                    </a:lnTo>
                    <a:lnTo>
                      <a:pt x="1368" y="10628"/>
                    </a:lnTo>
                    <a:lnTo>
                      <a:pt x="1068" y="10695"/>
                    </a:lnTo>
                    <a:cubicBezTo>
                      <a:pt x="768" y="10728"/>
                      <a:pt x="501" y="10895"/>
                      <a:pt x="367" y="11129"/>
                    </a:cubicBezTo>
                    <a:cubicBezTo>
                      <a:pt x="67" y="11562"/>
                      <a:pt x="0" y="12096"/>
                      <a:pt x="167" y="12596"/>
                    </a:cubicBezTo>
                    <a:lnTo>
                      <a:pt x="434" y="13364"/>
                    </a:lnTo>
                    <a:cubicBezTo>
                      <a:pt x="634" y="13897"/>
                      <a:pt x="1001" y="14398"/>
                      <a:pt x="1468" y="14731"/>
                    </a:cubicBezTo>
                    <a:cubicBezTo>
                      <a:pt x="1927" y="15068"/>
                      <a:pt x="2441" y="15236"/>
                      <a:pt x="2961" y="15236"/>
                    </a:cubicBezTo>
                    <a:cubicBezTo>
                      <a:pt x="3008" y="15236"/>
                      <a:pt x="3055" y="15234"/>
                      <a:pt x="3103" y="15232"/>
                    </a:cubicBezTo>
                    <a:lnTo>
                      <a:pt x="3169" y="15232"/>
                    </a:lnTo>
                    <a:lnTo>
                      <a:pt x="4137" y="20902"/>
                    </a:lnTo>
                    <a:lnTo>
                      <a:pt x="10341" y="22670"/>
                    </a:lnTo>
                    <a:lnTo>
                      <a:pt x="11208" y="19334"/>
                    </a:lnTo>
                    <a:lnTo>
                      <a:pt x="10441" y="15865"/>
                    </a:lnTo>
                    <a:lnTo>
                      <a:pt x="11208" y="15298"/>
                    </a:lnTo>
                    <a:lnTo>
                      <a:pt x="11208" y="13130"/>
                    </a:lnTo>
                    <a:lnTo>
                      <a:pt x="10808" y="8093"/>
                    </a:lnTo>
                    <a:lnTo>
                      <a:pt x="10808" y="8093"/>
                    </a:lnTo>
                    <a:lnTo>
                      <a:pt x="12843" y="8327"/>
                    </a:lnTo>
                    <a:lnTo>
                      <a:pt x="13176" y="8093"/>
                    </a:lnTo>
                    <a:lnTo>
                      <a:pt x="13443" y="7760"/>
                    </a:lnTo>
                    <a:lnTo>
                      <a:pt x="11408" y="4224"/>
                    </a:lnTo>
                    <a:lnTo>
                      <a:pt x="8440" y="955"/>
                    </a:lnTo>
                    <a:cubicBezTo>
                      <a:pt x="8006" y="488"/>
                      <a:pt x="7406" y="187"/>
                      <a:pt x="6805" y="121"/>
                    </a:cubicBezTo>
                    <a:lnTo>
                      <a:pt x="6271" y="21"/>
                    </a:lnTo>
                    <a:cubicBezTo>
                      <a:pt x="6147" y="7"/>
                      <a:pt x="6023" y="0"/>
                      <a:pt x="59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47"/>
              <p:cNvSpPr/>
              <p:nvPr/>
            </p:nvSpPr>
            <p:spPr>
              <a:xfrm>
                <a:off x="3149075" y="1845100"/>
                <a:ext cx="1115825" cy="1153350"/>
              </a:xfrm>
              <a:custGeom>
                <a:avLst/>
                <a:gdLst/>
                <a:ahLst/>
                <a:cxnLst/>
                <a:rect l="l" t="t" r="r" b="b"/>
                <a:pathLst>
                  <a:path w="44633" h="46134" extrusionOk="0">
                    <a:moveTo>
                      <a:pt x="16513" y="0"/>
                    </a:moveTo>
                    <a:lnTo>
                      <a:pt x="15178" y="2969"/>
                    </a:lnTo>
                    <a:lnTo>
                      <a:pt x="9007" y="3203"/>
                    </a:lnTo>
                    <a:lnTo>
                      <a:pt x="6706" y="5771"/>
                    </a:lnTo>
                    <a:lnTo>
                      <a:pt x="4504" y="12042"/>
                    </a:lnTo>
                    <a:lnTo>
                      <a:pt x="268" y="19648"/>
                    </a:lnTo>
                    <a:lnTo>
                      <a:pt x="1" y="26453"/>
                    </a:lnTo>
                    <a:lnTo>
                      <a:pt x="2836" y="31223"/>
                    </a:lnTo>
                    <a:lnTo>
                      <a:pt x="6172" y="33057"/>
                    </a:lnTo>
                    <a:lnTo>
                      <a:pt x="10408" y="28521"/>
                    </a:lnTo>
                    <a:lnTo>
                      <a:pt x="10242" y="30822"/>
                    </a:lnTo>
                    <a:lnTo>
                      <a:pt x="10508" y="30989"/>
                    </a:lnTo>
                    <a:lnTo>
                      <a:pt x="10075" y="33057"/>
                    </a:lnTo>
                    <a:cubicBezTo>
                      <a:pt x="10075" y="33057"/>
                      <a:pt x="7773" y="36526"/>
                      <a:pt x="7740" y="36660"/>
                    </a:cubicBezTo>
                    <a:cubicBezTo>
                      <a:pt x="7673" y="36827"/>
                      <a:pt x="7273" y="44799"/>
                      <a:pt x="7273" y="44799"/>
                    </a:cubicBezTo>
                    <a:lnTo>
                      <a:pt x="18481" y="46133"/>
                    </a:lnTo>
                    <a:lnTo>
                      <a:pt x="28688" y="44065"/>
                    </a:lnTo>
                    <a:lnTo>
                      <a:pt x="37228" y="40930"/>
                    </a:lnTo>
                    <a:lnTo>
                      <a:pt x="36327" y="36059"/>
                    </a:lnTo>
                    <a:lnTo>
                      <a:pt x="33858" y="32624"/>
                    </a:lnTo>
                    <a:lnTo>
                      <a:pt x="33391" y="30155"/>
                    </a:lnTo>
                    <a:lnTo>
                      <a:pt x="35893" y="28187"/>
                    </a:lnTo>
                    <a:lnTo>
                      <a:pt x="35960" y="24118"/>
                    </a:lnTo>
                    <a:lnTo>
                      <a:pt x="39296" y="26019"/>
                    </a:lnTo>
                    <a:lnTo>
                      <a:pt x="42198" y="28187"/>
                    </a:lnTo>
                    <a:lnTo>
                      <a:pt x="44633" y="25719"/>
                    </a:lnTo>
                    <a:lnTo>
                      <a:pt x="44633" y="18981"/>
                    </a:lnTo>
                    <a:lnTo>
                      <a:pt x="43399" y="14411"/>
                    </a:lnTo>
                    <a:lnTo>
                      <a:pt x="40497" y="10374"/>
                    </a:lnTo>
                    <a:lnTo>
                      <a:pt x="39663" y="7039"/>
                    </a:lnTo>
                    <a:lnTo>
                      <a:pt x="33925" y="2969"/>
                    </a:lnTo>
                    <a:lnTo>
                      <a:pt x="32091" y="1868"/>
                    </a:lnTo>
                    <a:lnTo>
                      <a:pt x="29022" y="1868"/>
                    </a:lnTo>
                    <a:lnTo>
                      <a:pt x="25886" y="1435"/>
                    </a:lnTo>
                    <a:lnTo>
                      <a:pt x="24552" y="0"/>
                    </a:lnTo>
                    <a:lnTo>
                      <a:pt x="24051" y="200"/>
                    </a:lnTo>
                    <a:lnTo>
                      <a:pt x="22751" y="3269"/>
                    </a:lnTo>
                    <a:lnTo>
                      <a:pt x="19181" y="301"/>
                    </a:lnTo>
                    <a:lnTo>
                      <a:pt x="1651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47"/>
              <p:cNvSpPr/>
              <p:nvPr/>
            </p:nvSpPr>
            <p:spPr>
              <a:xfrm>
                <a:off x="3489325" y="1645775"/>
                <a:ext cx="89250" cy="130975"/>
              </a:xfrm>
              <a:custGeom>
                <a:avLst/>
                <a:gdLst/>
                <a:ahLst/>
                <a:cxnLst/>
                <a:rect l="l" t="t" r="r" b="b"/>
                <a:pathLst>
                  <a:path w="3570" h="5239" extrusionOk="0">
                    <a:moveTo>
                      <a:pt x="901" y="1"/>
                    </a:moveTo>
                    <a:lnTo>
                      <a:pt x="1035" y="2102"/>
                    </a:lnTo>
                    <a:lnTo>
                      <a:pt x="1335" y="2736"/>
                    </a:lnTo>
                    <a:lnTo>
                      <a:pt x="1035" y="2770"/>
                    </a:lnTo>
                    <a:cubicBezTo>
                      <a:pt x="735" y="2836"/>
                      <a:pt x="501" y="2970"/>
                      <a:pt x="334" y="3237"/>
                    </a:cubicBezTo>
                    <a:cubicBezTo>
                      <a:pt x="67" y="3670"/>
                      <a:pt x="1" y="4204"/>
                      <a:pt x="167" y="4671"/>
                    </a:cubicBezTo>
                    <a:lnTo>
                      <a:pt x="334" y="5238"/>
                    </a:lnTo>
                    <a:cubicBezTo>
                      <a:pt x="234" y="4671"/>
                      <a:pt x="334" y="4137"/>
                      <a:pt x="601" y="3637"/>
                    </a:cubicBezTo>
                    <a:cubicBezTo>
                      <a:pt x="727" y="3364"/>
                      <a:pt x="986" y="3223"/>
                      <a:pt x="1252" y="3223"/>
                    </a:cubicBezTo>
                    <a:cubicBezTo>
                      <a:pt x="1408" y="3223"/>
                      <a:pt x="1566" y="3271"/>
                      <a:pt x="1702" y="3370"/>
                    </a:cubicBezTo>
                    <a:cubicBezTo>
                      <a:pt x="1702" y="2903"/>
                      <a:pt x="1769" y="2403"/>
                      <a:pt x="1835" y="1936"/>
                    </a:cubicBezTo>
                    <a:cubicBezTo>
                      <a:pt x="2002" y="668"/>
                      <a:pt x="3570" y="268"/>
                      <a:pt x="3570" y="268"/>
                    </a:cubicBezTo>
                    <a:lnTo>
                      <a:pt x="3303" y="134"/>
                    </a:lnTo>
                    <a:cubicBezTo>
                      <a:pt x="2961" y="283"/>
                      <a:pt x="2593" y="359"/>
                      <a:pt x="2225" y="359"/>
                    </a:cubicBezTo>
                    <a:cubicBezTo>
                      <a:pt x="1766" y="359"/>
                      <a:pt x="1308" y="241"/>
                      <a:pt x="9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47"/>
              <p:cNvSpPr/>
              <p:nvPr/>
            </p:nvSpPr>
            <p:spPr>
              <a:xfrm>
                <a:off x="3330875" y="2885850"/>
                <a:ext cx="234375" cy="107600"/>
              </a:xfrm>
              <a:custGeom>
                <a:avLst/>
                <a:gdLst/>
                <a:ahLst/>
                <a:cxnLst/>
                <a:rect l="l" t="t" r="r" b="b"/>
                <a:pathLst>
                  <a:path w="9375" h="4304" extrusionOk="0">
                    <a:moveTo>
                      <a:pt x="168" y="0"/>
                    </a:moveTo>
                    <a:cubicBezTo>
                      <a:pt x="68" y="1701"/>
                      <a:pt x="1" y="3169"/>
                      <a:pt x="1" y="3169"/>
                    </a:cubicBezTo>
                    <a:lnTo>
                      <a:pt x="9374" y="4303"/>
                    </a:lnTo>
                    <a:cubicBezTo>
                      <a:pt x="5471" y="3336"/>
                      <a:pt x="2102" y="2068"/>
                      <a:pt x="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47"/>
              <p:cNvSpPr/>
              <p:nvPr/>
            </p:nvSpPr>
            <p:spPr>
              <a:xfrm>
                <a:off x="3637775" y="2212025"/>
                <a:ext cx="493700" cy="733050"/>
              </a:xfrm>
              <a:custGeom>
                <a:avLst/>
                <a:gdLst/>
                <a:ahLst/>
                <a:cxnLst/>
                <a:rect l="l" t="t" r="r" b="b"/>
                <a:pathLst>
                  <a:path w="19748" h="29322" extrusionOk="0">
                    <a:moveTo>
                      <a:pt x="15478" y="1"/>
                    </a:moveTo>
                    <a:cubicBezTo>
                      <a:pt x="15311" y="1"/>
                      <a:pt x="13443" y="668"/>
                      <a:pt x="13443" y="668"/>
                    </a:cubicBezTo>
                    <a:cubicBezTo>
                      <a:pt x="13443" y="668"/>
                      <a:pt x="14744" y="10808"/>
                      <a:pt x="14110" y="11942"/>
                    </a:cubicBezTo>
                    <a:cubicBezTo>
                      <a:pt x="13477" y="13077"/>
                      <a:pt x="10741" y="15645"/>
                      <a:pt x="10741" y="15645"/>
                    </a:cubicBezTo>
                    <a:lnTo>
                      <a:pt x="0" y="16079"/>
                    </a:lnTo>
                    <a:lnTo>
                      <a:pt x="3736" y="19014"/>
                    </a:lnTo>
                    <a:lnTo>
                      <a:pt x="11475" y="19581"/>
                    </a:lnTo>
                    <a:lnTo>
                      <a:pt x="13510" y="22150"/>
                    </a:lnTo>
                    <a:cubicBezTo>
                      <a:pt x="13910" y="22650"/>
                      <a:pt x="14244" y="23250"/>
                      <a:pt x="14444" y="23851"/>
                    </a:cubicBezTo>
                    <a:lnTo>
                      <a:pt x="14811" y="24852"/>
                    </a:lnTo>
                    <a:cubicBezTo>
                      <a:pt x="14911" y="25119"/>
                      <a:pt x="14811" y="25385"/>
                      <a:pt x="14577" y="25552"/>
                    </a:cubicBezTo>
                    <a:lnTo>
                      <a:pt x="9173" y="29322"/>
                    </a:lnTo>
                    <a:lnTo>
                      <a:pt x="17680" y="26219"/>
                    </a:lnTo>
                    <a:lnTo>
                      <a:pt x="16779" y="21382"/>
                    </a:lnTo>
                    <a:lnTo>
                      <a:pt x="14310" y="17947"/>
                    </a:lnTo>
                    <a:lnTo>
                      <a:pt x="13843" y="15478"/>
                    </a:lnTo>
                    <a:lnTo>
                      <a:pt x="16345" y="13510"/>
                    </a:lnTo>
                    <a:lnTo>
                      <a:pt x="16412" y="9441"/>
                    </a:lnTo>
                    <a:lnTo>
                      <a:pt x="19748" y="11342"/>
                    </a:lnTo>
                    <a:cubicBezTo>
                      <a:pt x="17880" y="6238"/>
                      <a:pt x="15578" y="1"/>
                      <a:pt x="15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47"/>
              <p:cNvSpPr/>
              <p:nvPr/>
            </p:nvSpPr>
            <p:spPr>
              <a:xfrm>
                <a:off x="3259175" y="1985200"/>
                <a:ext cx="105100" cy="229350"/>
              </a:xfrm>
              <a:custGeom>
                <a:avLst/>
                <a:gdLst/>
                <a:ahLst/>
                <a:cxnLst/>
                <a:rect l="l" t="t" r="r" b="b"/>
                <a:pathLst>
                  <a:path w="4204" h="9174" extrusionOk="0">
                    <a:moveTo>
                      <a:pt x="2435" y="0"/>
                    </a:moveTo>
                    <a:lnTo>
                      <a:pt x="2302" y="167"/>
                    </a:lnTo>
                    <a:lnTo>
                      <a:pt x="100" y="6438"/>
                    </a:lnTo>
                    <a:lnTo>
                      <a:pt x="0" y="6572"/>
                    </a:lnTo>
                    <a:cubicBezTo>
                      <a:pt x="67" y="6872"/>
                      <a:pt x="134" y="7172"/>
                      <a:pt x="234" y="7439"/>
                    </a:cubicBezTo>
                    <a:cubicBezTo>
                      <a:pt x="734" y="8907"/>
                      <a:pt x="1635" y="9174"/>
                      <a:pt x="1635" y="9174"/>
                    </a:cubicBezTo>
                    <a:cubicBezTo>
                      <a:pt x="1635" y="9174"/>
                      <a:pt x="1401" y="8673"/>
                      <a:pt x="1068" y="7906"/>
                    </a:cubicBezTo>
                    <a:cubicBezTo>
                      <a:pt x="867" y="7372"/>
                      <a:pt x="834" y="6805"/>
                      <a:pt x="967" y="6272"/>
                    </a:cubicBezTo>
                    <a:lnTo>
                      <a:pt x="967" y="6272"/>
                    </a:lnTo>
                    <a:cubicBezTo>
                      <a:pt x="1201" y="6839"/>
                      <a:pt x="1501" y="7406"/>
                      <a:pt x="1935" y="7873"/>
                    </a:cubicBezTo>
                    <a:cubicBezTo>
                      <a:pt x="2635" y="8740"/>
                      <a:pt x="4203" y="8907"/>
                      <a:pt x="4203" y="8907"/>
                    </a:cubicBezTo>
                    <a:cubicBezTo>
                      <a:pt x="3336" y="7773"/>
                      <a:pt x="2635" y="6538"/>
                      <a:pt x="2135" y="5237"/>
                    </a:cubicBezTo>
                    <a:cubicBezTo>
                      <a:pt x="1668" y="4037"/>
                      <a:pt x="2068" y="1635"/>
                      <a:pt x="24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7"/>
              <p:cNvSpPr/>
              <p:nvPr/>
            </p:nvSpPr>
            <p:spPr>
              <a:xfrm>
                <a:off x="3440950" y="1845100"/>
                <a:ext cx="156825" cy="197675"/>
              </a:xfrm>
              <a:custGeom>
                <a:avLst/>
                <a:gdLst/>
                <a:ahLst/>
                <a:cxnLst/>
                <a:rect l="l" t="t" r="r" b="b"/>
                <a:pathLst>
                  <a:path w="6273" h="7907" extrusionOk="0">
                    <a:moveTo>
                      <a:pt x="4838" y="0"/>
                    </a:moveTo>
                    <a:lnTo>
                      <a:pt x="3503" y="2969"/>
                    </a:lnTo>
                    <a:lnTo>
                      <a:pt x="1" y="3103"/>
                    </a:lnTo>
                    <a:cubicBezTo>
                      <a:pt x="368" y="3269"/>
                      <a:pt x="835" y="3536"/>
                      <a:pt x="1502" y="3903"/>
                    </a:cubicBezTo>
                    <a:cubicBezTo>
                      <a:pt x="3137" y="4770"/>
                      <a:pt x="4504" y="7306"/>
                      <a:pt x="4504" y="7306"/>
                    </a:cubicBezTo>
                    <a:cubicBezTo>
                      <a:pt x="4471" y="6839"/>
                      <a:pt x="4337" y="6372"/>
                      <a:pt x="4137" y="5938"/>
                    </a:cubicBezTo>
                    <a:cubicBezTo>
                      <a:pt x="3737" y="5271"/>
                      <a:pt x="3303" y="4637"/>
                      <a:pt x="2803" y="4037"/>
                    </a:cubicBezTo>
                    <a:lnTo>
                      <a:pt x="2803" y="4037"/>
                    </a:lnTo>
                    <a:cubicBezTo>
                      <a:pt x="2803" y="4037"/>
                      <a:pt x="3337" y="4470"/>
                      <a:pt x="4404" y="5338"/>
                    </a:cubicBezTo>
                    <a:cubicBezTo>
                      <a:pt x="5171" y="6071"/>
                      <a:pt x="5772" y="6939"/>
                      <a:pt x="6239" y="7906"/>
                    </a:cubicBezTo>
                    <a:cubicBezTo>
                      <a:pt x="6272" y="7239"/>
                      <a:pt x="6105" y="6605"/>
                      <a:pt x="5805" y="6038"/>
                    </a:cubicBezTo>
                    <a:cubicBezTo>
                      <a:pt x="5438" y="5271"/>
                      <a:pt x="4971" y="4604"/>
                      <a:pt x="4404" y="3970"/>
                    </a:cubicBezTo>
                    <a:lnTo>
                      <a:pt x="5472" y="67"/>
                    </a:lnTo>
                    <a:lnTo>
                      <a:pt x="4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47"/>
              <p:cNvSpPr/>
              <p:nvPr/>
            </p:nvSpPr>
            <p:spPr>
              <a:xfrm>
                <a:off x="3615250" y="1448950"/>
                <a:ext cx="249375" cy="512775"/>
              </a:xfrm>
              <a:custGeom>
                <a:avLst/>
                <a:gdLst/>
                <a:ahLst/>
                <a:cxnLst/>
                <a:rect l="l" t="t" r="r" b="b"/>
                <a:pathLst>
                  <a:path w="9975" h="20511" extrusionOk="0">
                    <a:moveTo>
                      <a:pt x="768" y="0"/>
                    </a:moveTo>
                    <a:cubicBezTo>
                      <a:pt x="502" y="0"/>
                      <a:pt x="238" y="37"/>
                      <a:pt x="1" y="102"/>
                    </a:cubicBezTo>
                    <a:lnTo>
                      <a:pt x="2102" y="1436"/>
                    </a:lnTo>
                    <a:cubicBezTo>
                      <a:pt x="2102" y="1436"/>
                      <a:pt x="4470" y="3204"/>
                      <a:pt x="4370" y="4472"/>
                    </a:cubicBezTo>
                    <a:cubicBezTo>
                      <a:pt x="4270" y="5772"/>
                      <a:pt x="1702" y="7007"/>
                      <a:pt x="1702" y="7007"/>
                    </a:cubicBezTo>
                    <a:cubicBezTo>
                      <a:pt x="1702" y="7007"/>
                      <a:pt x="2236" y="7407"/>
                      <a:pt x="2969" y="7974"/>
                    </a:cubicBezTo>
                    <a:cubicBezTo>
                      <a:pt x="3570" y="8441"/>
                      <a:pt x="4470" y="10509"/>
                      <a:pt x="4771" y="11310"/>
                    </a:cubicBezTo>
                    <a:cubicBezTo>
                      <a:pt x="4837" y="11477"/>
                      <a:pt x="4804" y="11677"/>
                      <a:pt x="4637" y="11810"/>
                    </a:cubicBezTo>
                    <a:lnTo>
                      <a:pt x="4237" y="12210"/>
                    </a:lnTo>
                    <a:lnTo>
                      <a:pt x="4504" y="13044"/>
                    </a:lnTo>
                    <a:cubicBezTo>
                      <a:pt x="4571" y="13178"/>
                      <a:pt x="4571" y="13311"/>
                      <a:pt x="4504" y="13445"/>
                    </a:cubicBezTo>
                    <a:cubicBezTo>
                      <a:pt x="4437" y="13611"/>
                      <a:pt x="4437" y="13812"/>
                      <a:pt x="4537" y="13978"/>
                    </a:cubicBezTo>
                    <a:cubicBezTo>
                      <a:pt x="4671" y="14212"/>
                      <a:pt x="4671" y="14479"/>
                      <a:pt x="4504" y="14645"/>
                    </a:cubicBezTo>
                    <a:lnTo>
                      <a:pt x="4104" y="15179"/>
                    </a:lnTo>
                    <a:lnTo>
                      <a:pt x="4104" y="15413"/>
                    </a:lnTo>
                    <a:cubicBezTo>
                      <a:pt x="4104" y="15780"/>
                      <a:pt x="3837" y="16113"/>
                      <a:pt x="3436" y="16147"/>
                    </a:cubicBezTo>
                    <a:cubicBezTo>
                      <a:pt x="2869" y="16147"/>
                      <a:pt x="2336" y="16046"/>
                      <a:pt x="1802" y="15813"/>
                    </a:cubicBezTo>
                    <a:lnTo>
                      <a:pt x="1802" y="15813"/>
                    </a:lnTo>
                    <a:lnTo>
                      <a:pt x="3703" y="20383"/>
                    </a:lnTo>
                    <a:cubicBezTo>
                      <a:pt x="4091" y="20468"/>
                      <a:pt x="4485" y="20510"/>
                      <a:pt x="4876" y="20510"/>
                    </a:cubicBezTo>
                    <a:cubicBezTo>
                      <a:pt x="5863" y="20510"/>
                      <a:pt x="6837" y="20241"/>
                      <a:pt x="7673" y="19716"/>
                    </a:cubicBezTo>
                    <a:cubicBezTo>
                      <a:pt x="8573" y="19149"/>
                      <a:pt x="9341" y="18448"/>
                      <a:pt x="9974" y="17614"/>
                    </a:cubicBezTo>
                    <a:lnTo>
                      <a:pt x="7239" y="17281"/>
                    </a:lnTo>
                    <a:lnTo>
                      <a:pt x="5905" y="15846"/>
                    </a:lnTo>
                    <a:lnTo>
                      <a:pt x="5404" y="16046"/>
                    </a:lnTo>
                    <a:lnTo>
                      <a:pt x="5371" y="15846"/>
                    </a:lnTo>
                    <a:lnTo>
                      <a:pt x="6172" y="15279"/>
                    </a:lnTo>
                    <a:lnTo>
                      <a:pt x="6172" y="13111"/>
                    </a:lnTo>
                    <a:lnTo>
                      <a:pt x="5738" y="8074"/>
                    </a:lnTo>
                    <a:lnTo>
                      <a:pt x="7773" y="8308"/>
                    </a:lnTo>
                    <a:lnTo>
                      <a:pt x="8106" y="8074"/>
                    </a:lnTo>
                    <a:lnTo>
                      <a:pt x="8407" y="7741"/>
                    </a:lnTo>
                    <a:lnTo>
                      <a:pt x="6338" y="4205"/>
                    </a:lnTo>
                    <a:lnTo>
                      <a:pt x="3370" y="969"/>
                    </a:lnTo>
                    <a:cubicBezTo>
                      <a:pt x="2936" y="469"/>
                      <a:pt x="2369" y="168"/>
                      <a:pt x="1735" y="102"/>
                    </a:cubicBezTo>
                    <a:lnTo>
                      <a:pt x="1201" y="35"/>
                    </a:lnTo>
                    <a:cubicBezTo>
                      <a:pt x="1060" y="11"/>
                      <a:pt x="914" y="0"/>
                      <a:pt x="7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47"/>
              <p:cNvSpPr/>
              <p:nvPr/>
            </p:nvSpPr>
            <p:spPr>
              <a:xfrm>
                <a:off x="3858750" y="1195475"/>
                <a:ext cx="1152525" cy="434500"/>
              </a:xfrm>
              <a:custGeom>
                <a:avLst/>
                <a:gdLst/>
                <a:ahLst/>
                <a:cxnLst/>
                <a:rect l="l" t="t" r="r" b="b"/>
                <a:pathLst>
                  <a:path w="46101" h="17380" extrusionOk="0">
                    <a:moveTo>
                      <a:pt x="101" y="0"/>
                    </a:moveTo>
                    <a:lnTo>
                      <a:pt x="1" y="1968"/>
                    </a:lnTo>
                    <a:cubicBezTo>
                      <a:pt x="835" y="2702"/>
                      <a:pt x="1502" y="3636"/>
                      <a:pt x="2002" y="4637"/>
                    </a:cubicBezTo>
                    <a:cubicBezTo>
                      <a:pt x="2770" y="6271"/>
                      <a:pt x="8807" y="12909"/>
                      <a:pt x="20382" y="13276"/>
                    </a:cubicBezTo>
                    <a:cubicBezTo>
                      <a:pt x="20972" y="13297"/>
                      <a:pt x="21540" y="13306"/>
                      <a:pt x="22087" y="13306"/>
                    </a:cubicBezTo>
                    <a:cubicBezTo>
                      <a:pt x="30115" y="13306"/>
                      <a:pt x="33833" y="11252"/>
                      <a:pt x="37406" y="11252"/>
                    </a:cubicBezTo>
                    <a:cubicBezTo>
                      <a:pt x="38364" y="11252"/>
                      <a:pt x="39312" y="11400"/>
                      <a:pt x="40330" y="11775"/>
                    </a:cubicBezTo>
                    <a:cubicBezTo>
                      <a:pt x="45367" y="13610"/>
                      <a:pt x="45767" y="17379"/>
                      <a:pt x="45767" y="17379"/>
                    </a:cubicBezTo>
                    <a:lnTo>
                      <a:pt x="46100" y="15144"/>
                    </a:lnTo>
                    <a:cubicBezTo>
                      <a:pt x="45767" y="14077"/>
                      <a:pt x="44466" y="11208"/>
                      <a:pt x="40296" y="9807"/>
                    </a:cubicBezTo>
                    <a:cubicBezTo>
                      <a:pt x="39317" y="9481"/>
                      <a:pt x="38390" y="9350"/>
                      <a:pt x="37454" y="9350"/>
                    </a:cubicBezTo>
                    <a:cubicBezTo>
                      <a:pt x="33749" y="9350"/>
                      <a:pt x="29915" y="11393"/>
                      <a:pt x="22209" y="11393"/>
                    </a:cubicBezTo>
                    <a:cubicBezTo>
                      <a:pt x="21521" y="11393"/>
                      <a:pt x="20802" y="11377"/>
                      <a:pt x="20049" y="11342"/>
                    </a:cubicBezTo>
                    <a:cubicBezTo>
                      <a:pt x="8707" y="10774"/>
                      <a:pt x="3036" y="4270"/>
                      <a:pt x="2202" y="2635"/>
                    </a:cubicBezTo>
                    <a:cubicBezTo>
                      <a:pt x="1635" y="1668"/>
                      <a:pt x="935" y="767"/>
                      <a:pt x="101"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7"/>
              <p:cNvSpPr/>
              <p:nvPr/>
            </p:nvSpPr>
            <p:spPr>
              <a:xfrm>
                <a:off x="3861250" y="1146275"/>
                <a:ext cx="1158375" cy="426975"/>
              </a:xfrm>
              <a:custGeom>
                <a:avLst/>
                <a:gdLst/>
                <a:ahLst/>
                <a:cxnLst/>
                <a:rect l="l" t="t" r="r" b="b"/>
                <a:pathLst>
                  <a:path w="46335" h="17079" extrusionOk="0">
                    <a:moveTo>
                      <a:pt x="101" y="0"/>
                    </a:moveTo>
                    <a:lnTo>
                      <a:pt x="1" y="1968"/>
                    </a:lnTo>
                    <a:cubicBezTo>
                      <a:pt x="835" y="2735"/>
                      <a:pt x="1535" y="3636"/>
                      <a:pt x="2069" y="4603"/>
                    </a:cubicBezTo>
                    <a:cubicBezTo>
                      <a:pt x="2903" y="6238"/>
                      <a:pt x="8607" y="12742"/>
                      <a:pt x="19915" y="13276"/>
                    </a:cubicBezTo>
                    <a:cubicBezTo>
                      <a:pt x="20715" y="13316"/>
                      <a:pt x="21477" y="13334"/>
                      <a:pt x="22204" y="13334"/>
                    </a:cubicBezTo>
                    <a:cubicBezTo>
                      <a:pt x="29848" y="13334"/>
                      <a:pt x="33664" y="11318"/>
                      <a:pt x="37333" y="11318"/>
                    </a:cubicBezTo>
                    <a:cubicBezTo>
                      <a:pt x="38266" y="11318"/>
                      <a:pt x="39189" y="11448"/>
                      <a:pt x="40163" y="11775"/>
                    </a:cubicBezTo>
                    <a:cubicBezTo>
                      <a:pt x="44366" y="13176"/>
                      <a:pt x="45667" y="16045"/>
                      <a:pt x="46000" y="17079"/>
                    </a:cubicBezTo>
                    <a:lnTo>
                      <a:pt x="46334" y="15111"/>
                    </a:lnTo>
                    <a:cubicBezTo>
                      <a:pt x="45934" y="14077"/>
                      <a:pt x="44499" y="11175"/>
                      <a:pt x="40130" y="9807"/>
                    </a:cubicBezTo>
                    <a:cubicBezTo>
                      <a:pt x="39196" y="9519"/>
                      <a:pt x="38298" y="9403"/>
                      <a:pt x="37392" y="9403"/>
                    </a:cubicBezTo>
                    <a:cubicBezTo>
                      <a:pt x="33604" y="9403"/>
                      <a:pt x="29671" y="11434"/>
                      <a:pt x="22344" y="11434"/>
                    </a:cubicBezTo>
                    <a:cubicBezTo>
                      <a:pt x="21473" y="11434"/>
                      <a:pt x="20554" y="11406"/>
                      <a:pt x="19582" y="11341"/>
                    </a:cubicBezTo>
                    <a:cubicBezTo>
                      <a:pt x="8474" y="10608"/>
                      <a:pt x="3103" y="4236"/>
                      <a:pt x="2269" y="2635"/>
                    </a:cubicBezTo>
                    <a:cubicBezTo>
                      <a:pt x="1669" y="1635"/>
                      <a:pt x="968" y="767"/>
                      <a:pt x="101" y="0"/>
                    </a:cubicBez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7"/>
              <p:cNvSpPr/>
              <p:nvPr/>
            </p:nvSpPr>
            <p:spPr>
              <a:xfrm>
                <a:off x="3863775" y="1097900"/>
                <a:ext cx="1163350" cy="426150"/>
              </a:xfrm>
              <a:custGeom>
                <a:avLst/>
                <a:gdLst/>
                <a:ahLst/>
                <a:cxnLst/>
                <a:rect l="l" t="t" r="r" b="b"/>
                <a:pathLst>
                  <a:path w="46534" h="17046" extrusionOk="0">
                    <a:moveTo>
                      <a:pt x="100" y="0"/>
                    </a:moveTo>
                    <a:lnTo>
                      <a:pt x="0" y="1968"/>
                    </a:lnTo>
                    <a:cubicBezTo>
                      <a:pt x="867" y="2702"/>
                      <a:pt x="1601" y="3570"/>
                      <a:pt x="2168" y="4570"/>
                    </a:cubicBezTo>
                    <a:cubicBezTo>
                      <a:pt x="3036" y="6171"/>
                      <a:pt x="8406" y="12576"/>
                      <a:pt x="19514" y="13276"/>
                    </a:cubicBezTo>
                    <a:cubicBezTo>
                      <a:pt x="20486" y="13341"/>
                      <a:pt x="21405" y="13369"/>
                      <a:pt x="22276" y="13369"/>
                    </a:cubicBezTo>
                    <a:cubicBezTo>
                      <a:pt x="29599" y="13369"/>
                      <a:pt x="33512" y="11338"/>
                      <a:pt x="37294" y="11338"/>
                    </a:cubicBezTo>
                    <a:cubicBezTo>
                      <a:pt x="38198" y="11338"/>
                      <a:pt x="39095" y="11454"/>
                      <a:pt x="40029" y="11742"/>
                    </a:cubicBezTo>
                    <a:cubicBezTo>
                      <a:pt x="44365" y="13110"/>
                      <a:pt x="45833" y="16012"/>
                      <a:pt x="46233" y="17046"/>
                    </a:cubicBezTo>
                    <a:lnTo>
                      <a:pt x="46533" y="15011"/>
                    </a:lnTo>
                    <a:cubicBezTo>
                      <a:pt x="46100" y="14010"/>
                      <a:pt x="44498" y="11075"/>
                      <a:pt x="40029" y="9774"/>
                    </a:cubicBezTo>
                    <a:cubicBezTo>
                      <a:pt x="39132" y="9523"/>
                      <a:pt x="38262" y="9420"/>
                      <a:pt x="37385" y="9420"/>
                    </a:cubicBezTo>
                    <a:cubicBezTo>
                      <a:pt x="33463" y="9420"/>
                      <a:pt x="29415" y="11475"/>
                      <a:pt x="22351" y="11475"/>
                    </a:cubicBezTo>
                    <a:cubicBezTo>
                      <a:pt x="21356" y="11475"/>
                      <a:pt x="20302" y="11435"/>
                      <a:pt x="19180" y="11342"/>
                    </a:cubicBezTo>
                    <a:cubicBezTo>
                      <a:pt x="8306" y="10441"/>
                      <a:pt x="3269" y="4170"/>
                      <a:pt x="2368" y="2569"/>
                    </a:cubicBezTo>
                    <a:cubicBezTo>
                      <a:pt x="1768" y="1601"/>
                      <a:pt x="1001" y="734"/>
                      <a:pt x="100"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7"/>
              <p:cNvSpPr/>
              <p:nvPr/>
            </p:nvSpPr>
            <p:spPr>
              <a:xfrm>
                <a:off x="3866275" y="1049525"/>
                <a:ext cx="1169175" cy="423675"/>
              </a:xfrm>
              <a:custGeom>
                <a:avLst/>
                <a:gdLst/>
                <a:ahLst/>
                <a:cxnLst/>
                <a:rect l="l" t="t" r="r" b="b"/>
                <a:pathLst>
                  <a:path w="46767" h="16947" extrusionOk="0">
                    <a:moveTo>
                      <a:pt x="100" y="1"/>
                    </a:moveTo>
                    <a:lnTo>
                      <a:pt x="0" y="1935"/>
                    </a:lnTo>
                    <a:cubicBezTo>
                      <a:pt x="867" y="2669"/>
                      <a:pt x="1635" y="3536"/>
                      <a:pt x="2235" y="4537"/>
                    </a:cubicBezTo>
                    <a:cubicBezTo>
                      <a:pt x="3169" y="6105"/>
                      <a:pt x="8139" y="12376"/>
                      <a:pt x="19047" y="13277"/>
                    </a:cubicBezTo>
                    <a:cubicBezTo>
                      <a:pt x="20173" y="13370"/>
                      <a:pt x="21231" y="13410"/>
                      <a:pt x="22229" y="13410"/>
                    </a:cubicBezTo>
                    <a:cubicBezTo>
                      <a:pt x="29287" y="13410"/>
                      <a:pt x="33348" y="11374"/>
                      <a:pt x="37228" y="11374"/>
                    </a:cubicBezTo>
                    <a:cubicBezTo>
                      <a:pt x="38116" y="11374"/>
                      <a:pt x="38993" y="11481"/>
                      <a:pt x="39895" y="11742"/>
                    </a:cubicBezTo>
                    <a:cubicBezTo>
                      <a:pt x="44398" y="13010"/>
                      <a:pt x="46033" y="15945"/>
                      <a:pt x="46433" y="16946"/>
                    </a:cubicBezTo>
                    <a:lnTo>
                      <a:pt x="46767" y="14911"/>
                    </a:lnTo>
                    <a:cubicBezTo>
                      <a:pt x="46266" y="13944"/>
                      <a:pt x="44499" y="10975"/>
                      <a:pt x="39829" y="9774"/>
                    </a:cubicBezTo>
                    <a:cubicBezTo>
                      <a:pt x="38982" y="9555"/>
                      <a:pt x="38150" y="9464"/>
                      <a:pt x="37310" y="9464"/>
                    </a:cubicBezTo>
                    <a:cubicBezTo>
                      <a:pt x="33307" y="9464"/>
                      <a:pt x="29121" y="11523"/>
                      <a:pt x="22273" y="11523"/>
                    </a:cubicBezTo>
                    <a:cubicBezTo>
                      <a:pt x="21161" y="11523"/>
                      <a:pt x="19978" y="11468"/>
                      <a:pt x="18713" y="11342"/>
                    </a:cubicBezTo>
                    <a:cubicBezTo>
                      <a:pt x="8073" y="10275"/>
                      <a:pt x="3403" y="4104"/>
                      <a:pt x="2435" y="2536"/>
                    </a:cubicBezTo>
                    <a:cubicBezTo>
                      <a:pt x="1801" y="1568"/>
                      <a:pt x="1001" y="701"/>
                      <a:pt x="100" y="1"/>
                    </a:cubicBez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7"/>
              <p:cNvSpPr/>
              <p:nvPr/>
            </p:nvSpPr>
            <p:spPr>
              <a:xfrm>
                <a:off x="3869600" y="1000325"/>
                <a:ext cx="1173375" cy="422000"/>
              </a:xfrm>
              <a:custGeom>
                <a:avLst/>
                <a:gdLst/>
                <a:ahLst/>
                <a:cxnLst/>
                <a:rect l="l" t="t" r="r" b="b"/>
                <a:pathLst>
                  <a:path w="46935" h="16880" extrusionOk="0">
                    <a:moveTo>
                      <a:pt x="101" y="0"/>
                    </a:moveTo>
                    <a:lnTo>
                      <a:pt x="1" y="1935"/>
                    </a:lnTo>
                    <a:cubicBezTo>
                      <a:pt x="901" y="2669"/>
                      <a:pt x="1702" y="3503"/>
                      <a:pt x="2302" y="4504"/>
                    </a:cubicBezTo>
                    <a:cubicBezTo>
                      <a:pt x="3270" y="6072"/>
                      <a:pt x="7940" y="12243"/>
                      <a:pt x="18614" y="13310"/>
                    </a:cubicBezTo>
                    <a:cubicBezTo>
                      <a:pt x="19874" y="13436"/>
                      <a:pt x="21054" y="13491"/>
                      <a:pt x="22163" y="13491"/>
                    </a:cubicBezTo>
                    <a:cubicBezTo>
                      <a:pt x="28992" y="13491"/>
                      <a:pt x="33178" y="11432"/>
                      <a:pt x="37198" y="11432"/>
                    </a:cubicBezTo>
                    <a:cubicBezTo>
                      <a:pt x="38041" y="11432"/>
                      <a:pt x="38877" y="11523"/>
                      <a:pt x="39729" y="11742"/>
                    </a:cubicBezTo>
                    <a:cubicBezTo>
                      <a:pt x="44366" y="12943"/>
                      <a:pt x="46133" y="15912"/>
                      <a:pt x="46634" y="16879"/>
                    </a:cubicBezTo>
                    <a:lnTo>
                      <a:pt x="46934" y="14878"/>
                    </a:lnTo>
                    <a:cubicBezTo>
                      <a:pt x="46434" y="13910"/>
                      <a:pt x="44466" y="10908"/>
                      <a:pt x="39696" y="9774"/>
                    </a:cubicBezTo>
                    <a:cubicBezTo>
                      <a:pt x="38891" y="9585"/>
                      <a:pt x="38094" y="9506"/>
                      <a:pt x="37288" y="9506"/>
                    </a:cubicBezTo>
                    <a:cubicBezTo>
                      <a:pt x="33169" y="9506"/>
                      <a:pt x="28833" y="11575"/>
                      <a:pt x="22177" y="11575"/>
                    </a:cubicBezTo>
                    <a:cubicBezTo>
                      <a:pt x="20960" y="11575"/>
                      <a:pt x="19665" y="11506"/>
                      <a:pt x="18280" y="11342"/>
                    </a:cubicBezTo>
                    <a:cubicBezTo>
                      <a:pt x="7873" y="10108"/>
                      <a:pt x="3536" y="4037"/>
                      <a:pt x="2536" y="2502"/>
                    </a:cubicBezTo>
                    <a:cubicBezTo>
                      <a:pt x="1869" y="1535"/>
                      <a:pt x="1035" y="668"/>
                      <a:pt x="101"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7"/>
              <p:cNvSpPr/>
              <p:nvPr/>
            </p:nvSpPr>
            <p:spPr>
              <a:xfrm>
                <a:off x="3871275" y="951125"/>
                <a:ext cx="1180025" cy="421150"/>
              </a:xfrm>
              <a:custGeom>
                <a:avLst/>
                <a:gdLst/>
                <a:ahLst/>
                <a:cxnLst/>
                <a:rect l="l" t="t" r="r" b="b"/>
                <a:pathLst>
                  <a:path w="47201" h="16846" extrusionOk="0">
                    <a:moveTo>
                      <a:pt x="100" y="0"/>
                    </a:moveTo>
                    <a:lnTo>
                      <a:pt x="0" y="1968"/>
                    </a:lnTo>
                    <a:cubicBezTo>
                      <a:pt x="968" y="2669"/>
                      <a:pt x="1768" y="3503"/>
                      <a:pt x="2435" y="4470"/>
                    </a:cubicBezTo>
                    <a:cubicBezTo>
                      <a:pt x="3469" y="6038"/>
                      <a:pt x="7772" y="12076"/>
                      <a:pt x="18213" y="13310"/>
                    </a:cubicBezTo>
                    <a:cubicBezTo>
                      <a:pt x="19598" y="13474"/>
                      <a:pt x="20893" y="13543"/>
                      <a:pt x="22110" y="13543"/>
                    </a:cubicBezTo>
                    <a:cubicBezTo>
                      <a:pt x="28766" y="13543"/>
                      <a:pt x="33102" y="11474"/>
                      <a:pt x="37221" y="11474"/>
                    </a:cubicBezTo>
                    <a:cubicBezTo>
                      <a:pt x="38027" y="11474"/>
                      <a:pt x="38824" y="11553"/>
                      <a:pt x="39629" y="11742"/>
                    </a:cubicBezTo>
                    <a:cubicBezTo>
                      <a:pt x="44365" y="12876"/>
                      <a:pt x="46367" y="15878"/>
                      <a:pt x="46867" y="16846"/>
                    </a:cubicBezTo>
                    <a:lnTo>
                      <a:pt x="47201" y="14811"/>
                    </a:lnTo>
                    <a:cubicBezTo>
                      <a:pt x="46634" y="13877"/>
                      <a:pt x="44499" y="10842"/>
                      <a:pt x="39595" y="9807"/>
                    </a:cubicBezTo>
                    <a:cubicBezTo>
                      <a:pt x="38841" y="9647"/>
                      <a:pt x="38088" y="9579"/>
                      <a:pt x="37327" y="9579"/>
                    </a:cubicBezTo>
                    <a:cubicBezTo>
                      <a:pt x="33081" y="9579"/>
                      <a:pt x="28574" y="11696"/>
                      <a:pt x="22049" y="11696"/>
                    </a:cubicBezTo>
                    <a:cubicBezTo>
                      <a:pt x="20744" y="11696"/>
                      <a:pt x="19359" y="11612"/>
                      <a:pt x="17880" y="11409"/>
                    </a:cubicBezTo>
                    <a:cubicBezTo>
                      <a:pt x="7672" y="9974"/>
                      <a:pt x="3703" y="4037"/>
                      <a:pt x="2635" y="2502"/>
                    </a:cubicBezTo>
                    <a:cubicBezTo>
                      <a:pt x="1935" y="1535"/>
                      <a:pt x="1101" y="701"/>
                      <a:pt x="100" y="0"/>
                    </a:cubicBez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7"/>
              <p:cNvSpPr/>
              <p:nvPr/>
            </p:nvSpPr>
            <p:spPr>
              <a:xfrm>
                <a:off x="3873775" y="901925"/>
                <a:ext cx="1185025" cy="419500"/>
              </a:xfrm>
              <a:custGeom>
                <a:avLst/>
                <a:gdLst/>
                <a:ahLst/>
                <a:cxnLst/>
                <a:rect l="l" t="t" r="r" b="b"/>
                <a:pathLst>
                  <a:path w="47401" h="16780" extrusionOk="0">
                    <a:moveTo>
                      <a:pt x="100" y="0"/>
                    </a:moveTo>
                    <a:lnTo>
                      <a:pt x="0" y="1968"/>
                    </a:lnTo>
                    <a:cubicBezTo>
                      <a:pt x="1001" y="2636"/>
                      <a:pt x="1835" y="3469"/>
                      <a:pt x="2535" y="4470"/>
                    </a:cubicBezTo>
                    <a:cubicBezTo>
                      <a:pt x="3603" y="6005"/>
                      <a:pt x="7572" y="11942"/>
                      <a:pt x="17780" y="13343"/>
                    </a:cubicBezTo>
                    <a:cubicBezTo>
                      <a:pt x="19259" y="13546"/>
                      <a:pt x="20644" y="13631"/>
                      <a:pt x="21949" y="13631"/>
                    </a:cubicBezTo>
                    <a:cubicBezTo>
                      <a:pt x="28474" y="13631"/>
                      <a:pt x="32981" y="11514"/>
                      <a:pt x="37227" y="11514"/>
                    </a:cubicBezTo>
                    <a:cubicBezTo>
                      <a:pt x="37988" y="11514"/>
                      <a:pt x="38741" y="11582"/>
                      <a:pt x="39495" y="11742"/>
                    </a:cubicBezTo>
                    <a:cubicBezTo>
                      <a:pt x="44399" y="12810"/>
                      <a:pt x="46534" y="15845"/>
                      <a:pt x="47101" y="16779"/>
                    </a:cubicBezTo>
                    <a:lnTo>
                      <a:pt x="47401" y="14744"/>
                    </a:lnTo>
                    <a:cubicBezTo>
                      <a:pt x="46834" y="13844"/>
                      <a:pt x="44499" y="10775"/>
                      <a:pt x="39462" y="9807"/>
                    </a:cubicBezTo>
                    <a:cubicBezTo>
                      <a:pt x="38742" y="9666"/>
                      <a:pt x="38019" y="9605"/>
                      <a:pt x="37288" y="9605"/>
                    </a:cubicBezTo>
                    <a:cubicBezTo>
                      <a:pt x="32936" y="9605"/>
                      <a:pt x="28273" y="11754"/>
                      <a:pt x="21867" y="11754"/>
                    </a:cubicBezTo>
                    <a:cubicBezTo>
                      <a:pt x="20480" y="11754"/>
                      <a:pt x="19011" y="11654"/>
                      <a:pt x="17446" y="11409"/>
                    </a:cubicBezTo>
                    <a:cubicBezTo>
                      <a:pt x="7472" y="9807"/>
                      <a:pt x="3836" y="4003"/>
                      <a:pt x="2736" y="2469"/>
                    </a:cubicBezTo>
                    <a:cubicBezTo>
                      <a:pt x="2035" y="1501"/>
                      <a:pt x="1134" y="667"/>
                      <a:pt x="100"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7"/>
              <p:cNvSpPr/>
              <p:nvPr/>
            </p:nvSpPr>
            <p:spPr>
              <a:xfrm>
                <a:off x="3877100" y="854375"/>
                <a:ext cx="1190050" cy="416175"/>
              </a:xfrm>
              <a:custGeom>
                <a:avLst/>
                <a:gdLst/>
                <a:ahLst/>
                <a:cxnLst/>
                <a:rect l="l" t="t" r="r" b="b"/>
                <a:pathLst>
                  <a:path w="47602" h="16647" extrusionOk="0">
                    <a:moveTo>
                      <a:pt x="101" y="1"/>
                    </a:moveTo>
                    <a:lnTo>
                      <a:pt x="1" y="1936"/>
                    </a:lnTo>
                    <a:cubicBezTo>
                      <a:pt x="1001" y="2569"/>
                      <a:pt x="1902" y="3403"/>
                      <a:pt x="2603" y="4371"/>
                    </a:cubicBezTo>
                    <a:cubicBezTo>
                      <a:pt x="3703" y="5905"/>
                      <a:pt x="7339" y="11709"/>
                      <a:pt x="17313" y="13311"/>
                    </a:cubicBezTo>
                    <a:cubicBezTo>
                      <a:pt x="18873" y="13556"/>
                      <a:pt x="20338" y="13656"/>
                      <a:pt x="21723" y="13656"/>
                    </a:cubicBezTo>
                    <a:cubicBezTo>
                      <a:pt x="28118" y="13656"/>
                      <a:pt x="32797" y="11507"/>
                      <a:pt x="37154" y="11507"/>
                    </a:cubicBezTo>
                    <a:cubicBezTo>
                      <a:pt x="37886" y="11507"/>
                      <a:pt x="38609" y="11568"/>
                      <a:pt x="39329" y="11709"/>
                    </a:cubicBezTo>
                    <a:cubicBezTo>
                      <a:pt x="44366" y="12677"/>
                      <a:pt x="46701" y="15746"/>
                      <a:pt x="47268" y="16646"/>
                    </a:cubicBezTo>
                    <a:lnTo>
                      <a:pt x="47601" y="14611"/>
                    </a:lnTo>
                    <a:cubicBezTo>
                      <a:pt x="46968" y="13711"/>
                      <a:pt x="44432" y="10609"/>
                      <a:pt x="39295" y="9741"/>
                    </a:cubicBezTo>
                    <a:cubicBezTo>
                      <a:pt x="38647" y="9630"/>
                      <a:pt x="37993" y="9582"/>
                      <a:pt x="37330" y="9582"/>
                    </a:cubicBezTo>
                    <a:cubicBezTo>
                      <a:pt x="32876" y="9582"/>
                      <a:pt x="28021" y="11766"/>
                      <a:pt x="21711" y="11766"/>
                    </a:cubicBezTo>
                    <a:cubicBezTo>
                      <a:pt x="20220" y="11766"/>
                      <a:pt x="18647" y="11644"/>
                      <a:pt x="16980" y="11342"/>
                    </a:cubicBezTo>
                    <a:cubicBezTo>
                      <a:pt x="7239" y="9608"/>
                      <a:pt x="3937" y="3904"/>
                      <a:pt x="2803" y="2403"/>
                    </a:cubicBezTo>
                    <a:cubicBezTo>
                      <a:pt x="2036" y="1435"/>
                      <a:pt x="1135" y="601"/>
                      <a:pt x="101" y="1"/>
                    </a:cubicBez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7"/>
              <p:cNvSpPr/>
              <p:nvPr/>
            </p:nvSpPr>
            <p:spPr>
              <a:xfrm>
                <a:off x="3878775" y="805175"/>
                <a:ext cx="1195875" cy="414500"/>
              </a:xfrm>
              <a:custGeom>
                <a:avLst/>
                <a:gdLst/>
                <a:ahLst/>
                <a:cxnLst/>
                <a:rect l="l" t="t" r="r" b="b"/>
                <a:pathLst>
                  <a:path w="47835" h="16580" extrusionOk="0">
                    <a:moveTo>
                      <a:pt x="101" y="1"/>
                    </a:moveTo>
                    <a:lnTo>
                      <a:pt x="0" y="1936"/>
                    </a:lnTo>
                    <a:cubicBezTo>
                      <a:pt x="1035" y="2569"/>
                      <a:pt x="1969" y="3403"/>
                      <a:pt x="2702" y="4371"/>
                    </a:cubicBezTo>
                    <a:cubicBezTo>
                      <a:pt x="3870" y="5872"/>
                      <a:pt x="7139" y="11576"/>
                      <a:pt x="16913" y="13310"/>
                    </a:cubicBezTo>
                    <a:cubicBezTo>
                      <a:pt x="18574" y="13612"/>
                      <a:pt x="20142" y="13734"/>
                      <a:pt x="21630" y="13734"/>
                    </a:cubicBezTo>
                    <a:cubicBezTo>
                      <a:pt x="27924" y="13734"/>
                      <a:pt x="32780" y="11550"/>
                      <a:pt x="37254" y="11550"/>
                    </a:cubicBezTo>
                    <a:cubicBezTo>
                      <a:pt x="37919" y="11550"/>
                      <a:pt x="38576" y="11598"/>
                      <a:pt x="39228" y="11709"/>
                    </a:cubicBezTo>
                    <a:cubicBezTo>
                      <a:pt x="44365" y="12577"/>
                      <a:pt x="46901" y="15679"/>
                      <a:pt x="47534" y="16579"/>
                    </a:cubicBezTo>
                    <a:lnTo>
                      <a:pt x="47835" y="14545"/>
                    </a:lnTo>
                    <a:cubicBezTo>
                      <a:pt x="47167" y="13677"/>
                      <a:pt x="44466" y="10542"/>
                      <a:pt x="39162" y="9741"/>
                    </a:cubicBezTo>
                    <a:cubicBezTo>
                      <a:pt x="38566" y="9651"/>
                      <a:pt x="37963" y="9611"/>
                      <a:pt x="37352" y="9611"/>
                    </a:cubicBezTo>
                    <a:cubicBezTo>
                      <a:pt x="32769" y="9611"/>
                      <a:pt x="27718" y="11852"/>
                      <a:pt x="21450" y="11852"/>
                    </a:cubicBezTo>
                    <a:cubicBezTo>
                      <a:pt x="19904" y="11852"/>
                      <a:pt x="18284" y="11716"/>
                      <a:pt x="16579" y="11376"/>
                    </a:cubicBezTo>
                    <a:cubicBezTo>
                      <a:pt x="7039" y="9474"/>
                      <a:pt x="4103" y="3870"/>
                      <a:pt x="2903" y="2369"/>
                    </a:cubicBezTo>
                    <a:cubicBezTo>
                      <a:pt x="2135" y="1402"/>
                      <a:pt x="1168" y="601"/>
                      <a:pt x="101"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7"/>
              <p:cNvSpPr/>
              <p:nvPr/>
            </p:nvSpPr>
            <p:spPr>
              <a:xfrm>
                <a:off x="3881275" y="756825"/>
                <a:ext cx="1201725" cy="411975"/>
              </a:xfrm>
              <a:custGeom>
                <a:avLst/>
                <a:gdLst/>
                <a:ahLst/>
                <a:cxnLst/>
                <a:rect l="l" t="t" r="r" b="b"/>
                <a:pathLst>
                  <a:path w="48069" h="16479" extrusionOk="0">
                    <a:moveTo>
                      <a:pt x="101" y="0"/>
                    </a:moveTo>
                    <a:lnTo>
                      <a:pt x="1" y="1935"/>
                    </a:lnTo>
                    <a:cubicBezTo>
                      <a:pt x="1068" y="2535"/>
                      <a:pt x="2035" y="3336"/>
                      <a:pt x="2803" y="4303"/>
                    </a:cubicBezTo>
                    <a:cubicBezTo>
                      <a:pt x="4003" y="5804"/>
                      <a:pt x="6939" y="11375"/>
                      <a:pt x="16479" y="13310"/>
                    </a:cubicBezTo>
                    <a:cubicBezTo>
                      <a:pt x="18198" y="13658"/>
                      <a:pt x="19831" y="13798"/>
                      <a:pt x="21388" y="13798"/>
                    </a:cubicBezTo>
                    <a:cubicBezTo>
                      <a:pt x="27644" y="13798"/>
                      <a:pt x="32687" y="11546"/>
                      <a:pt x="37265" y="11546"/>
                    </a:cubicBezTo>
                    <a:cubicBezTo>
                      <a:pt x="37871" y="11546"/>
                      <a:pt x="38470" y="11586"/>
                      <a:pt x="39062" y="11675"/>
                    </a:cubicBezTo>
                    <a:cubicBezTo>
                      <a:pt x="44366" y="12476"/>
                      <a:pt x="47067" y="15611"/>
                      <a:pt x="47735" y="16479"/>
                    </a:cubicBezTo>
                    <a:lnTo>
                      <a:pt x="48068" y="14477"/>
                    </a:lnTo>
                    <a:cubicBezTo>
                      <a:pt x="47368" y="13577"/>
                      <a:pt x="44466" y="10441"/>
                      <a:pt x="39028" y="9707"/>
                    </a:cubicBezTo>
                    <a:cubicBezTo>
                      <a:pt x="38494" y="9637"/>
                      <a:pt x="37954" y="9605"/>
                      <a:pt x="37405" y="9605"/>
                    </a:cubicBezTo>
                    <a:cubicBezTo>
                      <a:pt x="32702" y="9605"/>
                      <a:pt x="27441" y="11930"/>
                      <a:pt x="21214" y="11930"/>
                    </a:cubicBezTo>
                    <a:cubicBezTo>
                      <a:pt x="19592" y="11930"/>
                      <a:pt x="17905" y="11772"/>
                      <a:pt x="16145" y="11375"/>
                    </a:cubicBezTo>
                    <a:cubicBezTo>
                      <a:pt x="6839" y="9273"/>
                      <a:pt x="4237" y="3803"/>
                      <a:pt x="3003" y="2302"/>
                    </a:cubicBezTo>
                    <a:cubicBezTo>
                      <a:pt x="2202" y="1368"/>
                      <a:pt x="1201" y="567"/>
                      <a:pt x="101" y="0"/>
                    </a:cubicBez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7"/>
              <p:cNvSpPr/>
              <p:nvPr/>
            </p:nvSpPr>
            <p:spPr>
              <a:xfrm>
                <a:off x="3883775" y="707625"/>
                <a:ext cx="1207550" cy="410300"/>
              </a:xfrm>
              <a:custGeom>
                <a:avLst/>
                <a:gdLst/>
                <a:ahLst/>
                <a:cxnLst/>
                <a:rect l="l" t="t" r="r" b="b"/>
                <a:pathLst>
                  <a:path w="48302" h="16412" extrusionOk="0">
                    <a:moveTo>
                      <a:pt x="101" y="0"/>
                    </a:moveTo>
                    <a:lnTo>
                      <a:pt x="1" y="1968"/>
                    </a:lnTo>
                    <a:cubicBezTo>
                      <a:pt x="1101" y="2535"/>
                      <a:pt x="2102" y="3302"/>
                      <a:pt x="2903" y="4270"/>
                    </a:cubicBezTo>
                    <a:cubicBezTo>
                      <a:pt x="4137" y="5771"/>
                      <a:pt x="6739" y="11208"/>
                      <a:pt x="16045" y="13343"/>
                    </a:cubicBezTo>
                    <a:cubicBezTo>
                      <a:pt x="17805" y="13740"/>
                      <a:pt x="19492" y="13898"/>
                      <a:pt x="21114" y="13898"/>
                    </a:cubicBezTo>
                    <a:cubicBezTo>
                      <a:pt x="27341" y="13898"/>
                      <a:pt x="32602" y="11573"/>
                      <a:pt x="37305" y="11573"/>
                    </a:cubicBezTo>
                    <a:cubicBezTo>
                      <a:pt x="37854" y="11573"/>
                      <a:pt x="38394" y="11605"/>
                      <a:pt x="38928" y="11675"/>
                    </a:cubicBezTo>
                    <a:cubicBezTo>
                      <a:pt x="44366" y="12409"/>
                      <a:pt x="47268" y="15545"/>
                      <a:pt x="47968" y="16412"/>
                    </a:cubicBezTo>
                    <a:lnTo>
                      <a:pt x="48302" y="14377"/>
                    </a:lnTo>
                    <a:cubicBezTo>
                      <a:pt x="45833" y="11742"/>
                      <a:pt x="42498" y="10074"/>
                      <a:pt x="38895" y="9707"/>
                    </a:cubicBezTo>
                    <a:cubicBezTo>
                      <a:pt x="38420" y="9653"/>
                      <a:pt x="37938" y="9628"/>
                      <a:pt x="37448" y="9628"/>
                    </a:cubicBezTo>
                    <a:cubicBezTo>
                      <a:pt x="32649" y="9628"/>
                      <a:pt x="27160" y="12002"/>
                      <a:pt x="20954" y="12002"/>
                    </a:cubicBezTo>
                    <a:cubicBezTo>
                      <a:pt x="19260" y="12002"/>
                      <a:pt x="17513" y="11825"/>
                      <a:pt x="15712" y="11375"/>
                    </a:cubicBezTo>
                    <a:cubicBezTo>
                      <a:pt x="6639" y="9107"/>
                      <a:pt x="4370" y="3769"/>
                      <a:pt x="3103" y="2302"/>
                    </a:cubicBezTo>
                    <a:cubicBezTo>
                      <a:pt x="2269" y="1334"/>
                      <a:pt x="1235" y="567"/>
                      <a:pt x="101"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7"/>
              <p:cNvSpPr/>
              <p:nvPr/>
            </p:nvSpPr>
            <p:spPr>
              <a:xfrm>
                <a:off x="3887125" y="660075"/>
                <a:ext cx="1212550" cy="407000"/>
              </a:xfrm>
              <a:custGeom>
                <a:avLst/>
                <a:gdLst/>
                <a:ahLst/>
                <a:cxnLst/>
                <a:rect l="l" t="t" r="r" b="b"/>
                <a:pathLst>
                  <a:path w="48502" h="16280" extrusionOk="0">
                    <a:moveTo>
                      <a:pt x="67" y="1"/>
                    </a:moveTo>
                    <a:lnTo>
                      <a:pt x="0" y="1935"/>
                    </a:lnTo>
                    <a:cubicBezTo>
                      <a:pt x="1134" y="2469"/>
                      <a:pt x="2135" y="3236"/>
                      <a:pt x="2969" y="4204"/>
                    </a:cubicBezTo>
                    <a:cubicBezTo>
                      <a:pt x="4270" y="5671"/>
                      <a:pt x="6505" y="11042"/>
                      <a:pt x="15611" y="13310"/>
                    </a:cubicBezTo>
                    <a:cubicBezTo>
                      <a:pt x="17392" y="13749"/>
                      <a:pt x="19119" y="13922"/>
                      <a:pt x="20793" y="13922"/>
                    </a:cubicBezTo>
                    <a:cubicBezTo>
                      <a:pt x="26989" y="13922"/>
                      <a:pt x="32463" y="11556"/>
                      <a:pt x="37278" y="11556"/>
                    </a:cubicBezTo>
                    <a:cubicBezTo>
                      <a:pt x="37791" y="11556"/>
                      <a:pt x="38296" y="11583"/>
                      <a:pt x="38794" y="11642"/>
                    </a:cubicBezTo>
                    <a:cubicBezTo>
                      <a:pt x="42364" y="11976"/>
                      <a:pt x="45699" y="13644"/>
                      <a:pt x="48168" y="16279"/>
                    </a:cubicBezTo>
                    <a:lnTo>
                      <a:pt x="48501" y="14244"/>
                    </a:lnTo>
                    <a:cubicBezTo>
                      <a:pt x="45899" y="11609"/>
                      <a:pt x="42430" y="9975"/>
                      <a:pt x="38728" y="9674"/>
                    </a:cubicBezTo>
                    <a:cubicBezTo>
                      <a:pt x="38311" y="9634"/>
                      <a:pt x="37888" y="9615"/>
                      <a:pt x="37458" y="9615"/>
                    </a:cubicBezTo>
                    <a:cubicBezTo>
                      <a:pt x="32550" y="9615"/>
                      <a:pt x="26836" y="12044"/>
                      <a:pt x="20641" y="12044"/>
                    </a:cubicBezTo>
                    <a:cubicBezTo>
                      <a:pt x="18879" y="12044"/>
                      <a:pt x="17077" y="11847"/>
                      <a:pt x="15244" y="11342"/>
                    </a:cubicBezTo>
                    <a:cubicBezTo>
                      <a:pt x="6405" y="8907"/>
                      <a:pt x="4503" y="3670"/>
                      <a:pt x="3169" y="2236"/>
                    </a:cubicBezTo>
                    <a:cubicBezTo>
                      <a:pt x="2302" y="1268"/>
                      <a:pt x="1268" y="501"/>
                      <a:pt x="67" y="1"/>
                    </a:cubicBezTo>
                    <a:close/>
                  </a:path>
                </a:pathLst>
              </a:custGeom>
              <a:solidFill>
                <a:srgbClr val="F0EC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7"/>
              <p:cNvSpPr/>
              <p:nvPr/>
            </p:nvSpPr>
            <p:spPr>
              <a:xfrm>
                <a:off x="3889625" y="611725"/>
                <a:ext cx="1216725" cy="404475"/>
              </a:xfrm>
              <a:custGeom>
                <a:avLst/>
                <a:gdLst/>
                <a:ahLst/>
                <a:cxnLst/>
                <a:rect l="l" t="t" r="r" b="b"/>
                <a:pathLst>
                  <a:path w="48669" h="16179" extrusionOk="0">
                    <a:moveTo>
                      <a:pt x="100" y="0"/>
                    </a:moveTo>
                    <a:lnTo>
                      <a:pt x="0" y="1901"/>
                    </a:lnTo>
                    <a:cubicBezTo>
                      <a:pt x="1168" y="2435"/>
                      <a:pt x="2235" y="3202"/>
                      <a:pt x="3069" y="4136"/>
                    </a:cubicBezTo>
                    <a:cubicBezTo>
                      <a:pt x="4370" y="5604"/>
                      <a:pt x="6305" y="10841"/>
                      <a:pt x="15178" y="13276"/>
                    </a:cubicBezTo>
                    <a:cubicBezTo>
                      <a:pt x="17011" y="13781"/>
                      <a:pt x="18811" y="13978"/>
                      <a:pt x="20571" y="13978"/>
                    </a:cubicBezTo>
                    <a:cubicBezTo>
                      <a:pt x="26759" y="13978"/>
                      <a:pt x="32459" y="11549"/>
                      <a:pt x="37386" y="11549"/>
                    </a:cubicBezTo>
                    <a:cubicBezTo>
                      <a:pt x="37817" y="11549"/>
                      <a:pt x="38242" y="11568"/>
                      <a:pt x="38661" y="11608"/>
                    </a:cubicBezTo>
                    <a:cubicBezTo>
                      <a:pt x="42330" y="11909"/>
                      <a:pt x="45799" y="13543"/>
                      <a:pt x="48401" y="16178"/>
                    </a:cubicBezTo>
                    <a:lnTo>
                      <a:pt x="48668" y="14210"/>
                    </a:lnTo>
                    <a:cubicBezTo>
                      <a:pt x="48668" y="14210"/>
                      <a:pt x="45299" y="10207"/>
                      <a:pt x="38628" y="9674"/>
                    </a:cubicBezTo>
                    <a:cubicBezTo>
                      <a:pt x="38253" y="9642"/>
                      <a:pt x="37872" y="9627"/>
                      <a:pt x="37486" y="9627"/>
                    </a:cubicBezTo>
                    <a:cubicBezTo>
                      <a:pt x="32477" y="9627"/>
                      <a:pt x="26561" y="12116"/>
                      <a:pt x="20369" y="12116"/>
                    </a:cubicBezTo>
                    <a:cubicBezTo>
                      <a:pt x="18546" y="12116"/>
                      <a:pt x="16699" y="11900"/>
                      <a:pt x="14844" y="11341"/>
                    </a:cubicBezTo>
                    <a:cubicBezTo>
                      <a:pt x="6205" y="8706"/>
                      <a:pt x="4637" y="3603"/>
                      <a:pt x="3269" y="2168"/>
                    </a:cubicBezTo>
                    <a:cubicBezTo>
                      <a:pt x="1568" y="400"/>
                      <a:pt x="100" y="0"/>
                      <a:pt x="100" y="0"/>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7"/>
              <p:cNvSpPr/>
              <p:nvPr/>
            </p:nvSpPr>
            <p:spPr>
              <a:xfrm>
                <a:off x="3873775" y="610875"/>
                <a:ext cx="538750" cy="631325"/>
              </a:xfrm>
              <a:custGeom>
                <a:avLst/>
                <a:gdLst/>
                <a:ahLst/>
                <a:cxnLst/>
                <a:rect l="l" t="t" r="r" b="b"/>
                <a:pathLst>
                  <a:path w="21550" h="25253" extrusionOk="0">
                    <a:moveTo>
                      <a:pt x="701" y="1"/>
                    </a:moveTo>
                    <a:lnTo>
                      <a:pt x="601" y="1935"/>
                    </a:lnTo>
                    <a:lnTo>
                      <a:pt x="501" y="3870"/>
                    </a:lnTo>
                    <a:lnTo>
                      <a:pt x="401" y="5838"/>
                    </a:lnTo>
                    <a:lnTo>
                      <a:pt x="301" y="7773"/>
                    </a:lnTo>
                    <a:lnTo>
                      <a:pt x="200" y="9708"/>
                    </a:lnTo>
                    <a:lnTo>
                      <a:pt x="100" y="11642"/>
                    </a:lnTo>
                    <a:lnTo>
                      <a:pt x="0" y="13610"/>
                    </a:lnTo>
                    <a:cubicBezTo>
                      <a:pt x="1001" y="14278"/>
                      <a:pt x="1835" y="15111"/>
                      <a:pt x="2535" y="16112"/>
                    </a:cubicBezTo>
                    <a:cubicBezTo>
                      <a:pt x="3603" y="17647"/>
                      <a:pt x="7572" y="23584"/>
                      <a:pt x="17780" y="24985"/>
                    </a:cubicBezTo>
                    <a:cubicBezTo>
                      <a:pt x="18814" y="25119"/>
                      <a:pt x="19781" y="25219"/>
                      <a:pt x="20715" y="25252"/>
                    </a:cubicBezTo>
                    <a:lnTo>
                      <a:pt x="21549" y="12143"/>
                    </a:lnTo>
                    <a:lnTo>
                      <a:pt x="21549" y="12143"/>
                    </a:lnTo>
                    <a:cubicBezTo>
                      <a:pt x="21341" y="12149"/>
                      <a:pt x="21134" y="12153"/>
                      <a:pt x="20926" y="12153"/>
                    </a:cubicBezTo>
                    <a:cubicBezTo>
                      <a:pt x="19072" y="12153"/>
                      <a:pt x="17245" y="11886"/>
                      <a:pt x="15445" y="11375"/>
                    </a:cubicBezTo>
                    <a:cubicBezTo>
                      <a:pt x="6805" y="8740"/>
                      <a:pt x="5237" y="3637"/>
                      <a:pt x="3870" y="2202"/>
                    </a:cubicBezTo>
                    <a:cubicBezTo>
                      <a:pt x="2202" y="434"/>
                      <a:pt x="701" y="1"/>
                      <a:pt x="701" y="1"/>
                    </a:cubicBezTo>
                    <a:close/>
                  </a:path>
                </a:pathLst>
              </a:custGeom>
              <a:solidFill>
                <a:srgbClr val="2B4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7"/>
              <p:cNvSpPr/>
              <p:nvPr/>
            </p:nvSpPr>
            <p:spPr>
              <a:xfrm>
                <a:off x="3925475" y="698450"/>
                <a:ext cx="45050" cy="46725"/>
              </a:xfrm>
              <a:custGeom>
                <a:avLst/>
                <a:gdLst/>
                <a:ahLst/>
                <a:cxnLst/>
                <a:rect l="l" t="t" r="r" b="b"/>
                <a:pathLst>
                  <a:path w="1802" h="1869" extrusionOk="0">
                    <a:moveTo>
                      <a:pt x="1168" y="0"/>
                    </a:moveTo>
                    <a:lnTo>
                      <a:pt x="734" y="567"/>
                    </a:lnTo>
                    <a:lnTo>
                      <a:pt x="67" y="300"/>
                    </a:lnTo>
                    <a:lnTo>
                      <a:pt x="434" y="901"/>
                    </a:lnTo>
                    <a:lnTo>
                      <a:pt x="0" y="1435"/>
                    </a:lnTo>
                    <a:lnTo>
                      <a:pt x="701" y="1268"/>
                    </a:lnTo>
                    <a:lnTo>
                      <a:pt x="1068" y="1868"/>
                    </a:lnTo>
                    <a:lnTo>
                      <a:pt x="1101" y="1134"/>
                    </a:lnTo>
                    <a:lnTo>
                      <a:pt x="1802" y="968"/>
                    </a:lnTo>
                    <a:lnTo>
                      <a:pt x="1135" y="701"/>
                    </a:lnTo>
                    <a:lnTo>
                      <a:pt x="11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7"/>
              <p:cNvSpPr/>
              <p:nvPr/>
            </p:nvSpPr>
            <p:spPr>
              <a:xfrm>
                <a:off x="3981350" y="753475"/>
                <a:ext cx="45050" cy="46725"/>
              </a:xfrm>
              <a:custGeom>
                <a:avLst/>
                <a:gdLst/>
                <a:ahLst/>
                <a:cxnLst/>
                <a:rect l="l" t="t" r="r" b="b"/>
                <a:pathLst>
                  <a:path w="1802" h="1869" extrusionOk="0">
                    <a:moveTo>
                      <a:pt x="1168" y="1"/>
                    </a:moveTo>
                    <a:lnTo>
                      <a:pt x="734" y="568"/>
                    </a:lnTo>
                    <a:lnTo>
                      <a:pt x="67" y="301"/>
                    </a:lnTo>
                    <a:lnTo>
                      <a:pt x="434" y="901"/>
                    </a:lnTo>
                    <a:lnTo>
                      <a:pt x="0" y="1435"/>
                    </a:lnTo>
                    <a:lnTo>
                      <a:pt x="668" y="1268"/>
                    </a:lnTo>
                    <a:lnTo>
                      <a:pt x="1068" y="1869"/>
                    </a:lnTo>
                    <a:lnTo>
                      <a:pt x="1101" y="1135"/>
                    </a:lnTo>
                    <a:lnTo>
                      <a:pt x="1802" y="968"/>
                    </a:lnTo>
                    <a:lnTo>
                      <a:pt x="1135" y="701"/>
                    </a:lnTo>
                    <a:lnTo>
                      <a:pt x="11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7"/>
              <p:cNvSpPr/>
              <p:nvPr/>
            </p:nvSpPr>
            <p:spPr>
              <a:xfrm>
                <a:off x="4052225" y="816850"/>
                <a:ext cx="44225" cy="46725"/>
              </a:xfrm>
              <a:custGeom>
                <a:avLst/>
                <a:gdLst/>
                <a:ahLst/>
                <a:cxnLst/>
                <a:rect l="l" t="t" r="r" b="b"/>
                <a:pathLst>
                  <a:path w="1769" h="1869" extrusionOk="0">
                    <a:moveTo>
                      <a:pt x="1168" y="1"/>
                    </a:moveTo>
                    <a:lnTo>
                      <a:pt x="701" y="568"/>
                    </a:lnTo>
                    <a:lnTo>
                      <a:pt x="34" y="301"/>
                    </a:lnTo>
                    <a:lnTo>
                      <a:pt x="434" y="902"/>
                    </a:lnTo>
                    <a:lnTo>
                      <a:pt x="1" y="1469"/>
                    </a:lnTo>
                    <a:lnTo>
                      <a:pt x="668" y="1268"/>
                    </a:lnTo>
                    <a:lnTo>
                      <a:pt x="1068" y="1869"/>
                    </a:lnTo>
                    <a:lnTo>
                      <a:pt x="1102" y="1168"/>
                    </a:lnTo>
                    <a:lnTo>
                      <a:pt x="1769" y="968"/>
                    </a:lnTo>
                    <a:lnTo>
                      <a:pt x="1135" y="701"/>
                    </a:lnTo>
                    <a:lnTo>
                      <a:pt x="11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7"/>
              <p:cNvSpPr/>
              <p:nvPr/>
            </p:nvSpPr>
            <p:spPr>
              <a:xfrm>
                <a:off x="4148125" y="874400"/>
                <a:ext cx="45075" cy="45900"/>
              </a:xfrm>
              <a:custGeom>
                <a:avLst/>
                <a:gdLst/>
                <a:ahLst/>
                <a:cxnLst/>
                <a:rect l="l" t="t" r="r" b="b"/>
                <a:pathLst>
                  <a:path w="1803" h="1836" extrusionOk="0">
                    <a:moveTo>
                      <a:pt x="1168" y="1"/>
                    </a:moveTo>
                    <a:lnTo>
                      <a:pt x="735" y="534"/>
                    </a:lnTo>
                    <a:lnTo>
                      <a:pt x="68" y="301"/>
                    </a:lnTo>
                    <a:lnTo>
                      <a:pt x="468" y="868"/>
                    </a:lnTo>
                    <a:lnTo>
                      <a:pt x="1" y="1435"/>
                    </a:lnTo>
                    <a:lnTo>
                      <a:pt x="701" y="1235"/>
                    </a:lnTo>
                    <a:lnTo>
                      <a:pt x="1102" y="1835"/>
                    </a:lnTo>
                    <a:lnTo>
                      <a:pt x="1135" y="1135"/>
                    </a:lnTo>
                    <a:lnTo>
                      <a:pt x="1802" y="935"/>
                    </a:lnTo>
                    <a:lnTo>
                      <a:pt x="1135" y="701"/>
                    </a:lnTo>
                    <a:lnTo>
                      <a:pt x="11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7"/>
              <p:cNvSpPr/>
              <p:nvPr/>
            </p:nvSpPr>
            <p:spPr>
              <a:xfrm>
                <a:off x="4240700" y="904425"/>
                <a:ext cx="44225" cy="46725"/>
              </a:xfrm>
              <a:custGeom>
                <a:avLst/>
                <a:gdLst/>
                <a:ahLst/>
                <a:cxnLst/>
                <a:rect l="l" t="t" r="r" b="b"/>
                <a:pathLst>
                  <a:path w="1769" h="1869" extrusionOk="0">
                    <a:moveTo>
                      <a:pt x="1135" y="0"/>
                    </a:moveTo>
                    <a:lnTo>
                      <a:pt x="701" y="567"/>
                    </a:lnTo>
                    <a:lnTo>
                      <a:pt x="34" y="301"/>
                    </a:lnTo>
                    <a:lnTo>
                      <a:pt x="434" y="901"/>
                    </a:lnTo>
                    <a:lnTo>
                      <a:pt x="0" y="1468"/>
                    </a:lnTo>
                    <a:lnTo>
                      <a:pt x="0" y="1468"/>
                    </a:lnTo>
                    <a:lnTo>
                      <a:pt x="668" y="1268"/>
                    </a:lnTo>
                    <a:lnTo>
                      <a:pt x="1068" y="1868"/>
                    </a:lnTo>
                    <a:lnTo>
                      <a:pt x="1101" y="1168"/>
                    </a:lnTo>
                    <a:lnTo>
                      <a:pt x="1768" y="968"/>
                    </a:lnTo>
                    <a:lnTo>
                      <a:pt x="1101" y="734"/>
                    </a:lnTo>
                    <a:lnTo>
                      <a:pt x="11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7"/>
              <p:cNvSpPr/>
              <p:nvPr/>
            </p:nvSpPr>
            <p:spPr>
              <a:xfrm>
                <a:off x="4338275" y="921925"/>
                <a:ext cx="46725" cy="45900"/>
              </a:xfrm>
              <a:custGeom>
                <a:avLst/>
                <a:gdLst/>
                <a:ahLst/>
                <a:cxnLst/>
                <a:rect l="l" t="t" r="r" b="b"/>
                <a:pathLst>
                  <a:path w="1869" h="1836" extrusionOk="0">
                    <a:moveTo>
                      <a:pt x="1034" y="1"/>
                    </a:moveTo>
                    <a:lnTo>
                      <a:pt x="701" y="635"/>
                    </a:lnTo>
                    <a:lnTo>
                      <a:pt x="0" y="535"/>
                    </a:lnTo>
                    <a:lnTo>
                      <a:pt x="534" y="1035"/>
                    </a:lnTo>
                    <a:lnTo>
                      <a:pt x="200" y="1669"/>
                    </a:lnTo>
                    <a:lnTo>
                      <a:pt x="834" y="1335"/>
                    </a:lnTo>
                    <a:lnTo>
                      <a:pt x="1335" y="1836"/>
                    </a:lnTo>
                    <a:lnTo>
                      <a:pt x="1234" y="1135"/>
                    </a:lnTo>
                    <a:lnTo>
                      <a:pt x="1868" y="801"/>
                    </a:lnTo>
                    <a:lnTo>
                      <a:pt x="1168" y="701"/>
                    </a:lnTo>
                    <a:lnTo>
                      <a:pt x="10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7"/>
              <p:cNvSpPr/>
              <p:nvPr/>
            </p:nvSpPr>
            <p:spPr>
              <a:xfrm>
                <a:off x="3912125" y="927775"/>
                <a:ext cx="45900" cy="46725"/>
              </a:xfrm>
              <a:custGeom>
                <a:avLst/>
                <a:gdLst/>
                <a:ahLst/>
                <a:cxnLst/>
                <a:rect l="l" t="t" r="r" b="b"/>
                <a:pathLst>
                  <a:path w="1836" h="1869" extrusionOk="0">
                    <a:moveTo>
                      <a:pt x="1268" y="0"/>
                    </a:moveTo>
                    <a:lnTo>
                      <a:pt x="801" y="534"/>
                    </a:lnTo>
                    <a:lnTo>
                      <a:pt x="134" y="234"/>
                    </a:lnTo>
                    <a:lnTo>
                      <a:pt x="134" y="234"/>
                    </a:lnTo>
                    <a:lnTo>
                      <a:pt x="501" y="868"/>
                    </a:lnTo>
                    <a:lnTo>
                      <a:pt x="1" y="1401"/>
                    </a:lnTo>
                    <a:lnTo>
                      <a:pt x="701" y="1235"/>
                    </a:lnTo>
                    <a:lnTo>
                      <a:pt x="1068" y="1868"/>
                    </a:lnTo>
                    <a:lnTo>
                      <a:pt x="1135" y="1168"/>
                    </a:lnTo>
                    <a:lnTo>
                      <a:pt x="1835" y="1001"/>
                    </a:lnTo>
                    <a:lnTo>
                      <a:pt x="1168" y="701"/>
                    </a:lnTo>
                    <a:lnTo>
                      <a:pt x="1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7"/>
              <p:cNvSpPr/>
              <p:nvPr/>
            </p:nvSpPr>
            <p:spPr>
              <a:xfrm>
                <a:off x="3964675" y="986150"/>
                <a:ext cx="45875" cy="46725"/>
              </a:xfrm>
              <a:custGeom>
                <a:avLst/>
                <a:gdLst/>
                <a:ahLst/>
                <a:cxnLst/>
                <a:rect l="l" t="t" r="r" b="b"/>
                <a:pathLst>
                  <a:path w="1835" h="1869" extrusionOk="0">
                    <a:moveTo>
                      <a:pt x="1268" y="0"/>
                    </a:moveTo>
                    <a:lnTo>
                      <a:pt x="767" y="534"/>
                    </a:lnTo>
                    <a:lnTo>
                      <a:pt x="134" y="234"/>
                    </a:lnTo>
                    <a:lnTo>
                      <a:pt x="467" y="868"/>
                    </a:lnTo>
                    <a:lnTo>
                      <a:pt x="0" y="1368"/>
                    </a:lnTo>
                    <a:lnTo>
                      <a:pt x="701" y="1235"/>
                    </a:lnTo>
                    <a:lnTo>
                      <a:pt x="1068" y="1868"/>
                    </a:lnTo>
                    <a:lnTo>
                      <a:pt x="1134" y="1135"/>
                    </a:lnTo>
                    <a:lnTo>
                      <a:pt x="1835" y="1001"/>
                    </a:lnTo>
                    <a:lnTo>
                      <a:pt x="1168" y="701"/>
                    </a:lnTo>
                    <a:lnTo>
                      <a:pt x="1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7"/>
              <p:cNvSpPr/>
              <p:nvPr/>
            </p:nvSpPr>
            <p:spPr>
              <a:xfrm>
                <a:off x="4031375" y="1053700"/>
                <a:ext cx="45900" cy="46725"/>
              </a:xfrm>
              <a:custGeom>
                <a:avLst/>
                <a:gdLst/>
                <a:ahLst/>
                <a:cxnLst/>
                <a:rect l="l" t="t" r="r" b="b"/>
                <a:pathLst>
                  <a:path w="1836" h="1869" extrusionOk="0">
                    <a:moveTo>
                      <a:pt x="1268" y="0"/>
                    </a:moveTo>
                    <a:lnTo>
                      <a:pt x="768" y="534"/>
                    </a:lnTo>
                    <a:lnTo>
                      <a:pt x="134" y="234"/>
                    </a:lnTo>
                    <a:lnTo>
                      <a:pt x="134" y="234"/>
                    </a:lnTo>
                    <a:lnTo>
                      <a:pt x="501" y="868"/>
                    </a:lnTo>
                    <a:lnTo>
                      <a:pt x="1" y="1401"/>
                    </a:lnTo>
                    <a:lnTo>
                      <a:pt x="701" y="1235"/>
                    </a:lnTo>
                    <a:lnTo>
                      <a:pt x="1068" y="1868"/>
                    </a:lnTo>
                    <a:lnTo>
                      <a:pt x="1135" y="1168"/>
                    </a:lnTo>
                    <a:lnTo>
                      <a:pt x="1835" y="1001"/>
                    </a:lnTo>
                    <a:lnTo>
                      <a:pt x="1168" y="701"/>
                    </a:lnTo>
                    <a:lnTo>
                      <a:pt x="1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7"/>
              <p:cNvSpPr/>
              <p:nvPr/>
            </p:nvSpPr>
            <p:spPr>
              <a:xfrm>
                <a:off x="4124775" y="1117075"/>
                <a:ext cx="45075" cy="45900"/>
              </a:xfrm>
              <a:custGeom>
                <a:avLst/>
                <a:gdLst/>
                <a:ahLst/>
                <a:cxnLst/>
                <a:rect l="l" t="t" r="r" b="b"/>
                <a:pathLst>
                  <a:path w="1803" h="1836" extrusionOk="0">
                    <a:moveTo>
                      <a:pt x="1235" y="1"/>
                    </a:moveTo>
                    <a:lnTo>
                      <a:pt x="768" y="501"/>
                    </a:lnTo>
                    <a:lnTo>
                      <a:pt x="101" y="234"/>
                    </a:lnTo>
                    <a:lnTo>
                      <a:pt x="468" y="834"/>
                    </a:lnTo>
                    <a:lnTo>
                      <a:pt x="1" y="1368"/>
                    </a:lnTo>
                    <a:lnTo>
                      <a:pt x="668" y="1235"/>
                    </a:lnTo>
                    <a:lnTo>
                      <a:pt x="1035" y="1835"/>
                    </a:lnTo>
                    <a:lnTo>
                      <a:pt x="1102" y="1135"/>
                    </a:lnTo>
                    <a:lnTo>
                      <a:pt x="1802" y="1001"/>
                    </a:lnTo>
                    <a:lnTo>
                      <a:pt x="1168" y="701"/>
                    </a:lnTo>
                    <a:lnTo>
                      <a:pt x="12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7"/>
              <p:cNvSpPr/>
              <p:nvPr/>
            </p:nvSpPr>
            <p:spPr>
              <a:xfrm>
                <a:off x="4214025" y="1152925"/>
                <a:ext cx="45875" cy="45900"/>
              </a:xfrm>
              <a:custGeom>
                <a:avLst/>
                <a:gdLst/>
                <a:ahLst/>
                <a:cxnLst/>
                <a:rect l="l" t="t" r="r" b="b"/>
                <a:pathLst>
                  <a:path w="1835" h="1836" extrusionOk="0">
                    <a:moveTo>
                      <a:pt x="1268" y="1"/>
                    </a:moveTo>
                    <a:lnTo>
                      <a:pt x="767" y="535"/>
                    </a:lnTo>
                    <a:lnTo>
                      <a:pt x="133" y="234"/>
                    </a:lnTo>
                    <a:lnTo>
                      <a:pt x="500" y="835"/>
                    </a:lnTo>
                    <a:lnTo>
                      <a:pt x="0" y="1369"/>
                    </a:lnTo>
                    <a:lnTo>
                      <a:pt x="701" y="1235"/>
                    </a:lnTo>
                    <a:lnTo>
                      <a:pt x="1067" y="1836"/>
                    </a:lnTo>
                    <a:lnTo>
                      <a:pt x="1134" y="1135"/>
                    </a:lnTo>
                    <a:lnTo>
                      <a:pt x="1835" y="1002"/>
                    </a:lnTo>
                    <a:lnTo>
                      <a:pt x="1168" y="701"/>
                    </a:lnTo>
                    <a:lnTo>
                      <a:pt x="12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7"/>
              <p:cNvSpPr/>
              <p:nvPr/>
            </p:nvSpPr>
            <p:spPr>
              <a:xfrm>
                <a:off x="4312425" y="1176275"/>
                <a:ext cx="45875" cy="45900"/>
              </a:xfrm>
              <a:custGeom>
                <a:avLst/>
                <a:gdLst/>
                <a:ahLst/>
                <a:cxnLst/>
                <a:rect l="l" t="t" r="r" b="b"/>
                <a:pathLst>
                  <a:path w="1835" h="1836" extrusionOk="0">
                    <a:moveTo>
                      <a:pt x="1068" y="1"/>
                    </a:moveTo>
                    <a:lnTo>
                      <a:pt x="701" y="601"/>
                    </a:lnTo>
                    <a:lnTo>
                      <a:pt x="0" y="468"/>
                    </a:lnTo>
                    <a:lnTo>
                      <a:pt x="501" y="968"/>
                    </a:lnTo>
                    <a:lnTo>
                      <a:pt x="134" y="1602"/>
                    </a:lnTo>
                    <a:lnTo>
                      <a:pt x="767" y="1302"/>
                    </a:lnTo>
                    <a:lnTo>
                      <a:pt x="1268" y="1836"/>
                    </a:lnTo>
                    <a:lnTo>
                      <a:pt x="1201" y="1135"/>
                    </a:lnTo>
                    <a:lnTo>
                      <a:pt x="1835" y="835"/>
                    </a:lnTo>
                    <a:lnTo>
                      <a:pt x="1134" y="701"/>
                    </a:lnTo>
                    <a:lnTo>
                      <a:pt x="10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7"/>
              <p:cNvSpPr/>
              <p:nvPr/>
            </p:nvSpPr>
            <p:spPr>
              <a:xfrm>
                <a:off x="3935475" y="846050"/>
                <a:ext cx="45075" cy="45900"/>
              </a:xfrm>
              <a:custGeom>
                <a:avLst/>
                <a:gdLst/>
                <a:ahLst/>
                <a:cxnLst/>
                <a:rect l="l" t="t" r="r" b="b"/>
                <a:pathLst>
                  <a:path w="1803" h="1836" extrusionOk="0">
                    <a:moveTo>
                      <a:pt x="1235" y="0"/>
                    </a:moveTo>
                    <a:lnTo>
                      <a:pt x="768" y="501"/>
                    </a:lnTo>
                    <a:lnTo>
                      <a:pt x="101" y="234"/>
                    </a:lnTo>
                    <a:lnTo>
                      <a:pt x="101" y="234"/>
                    </a:lnTo>
                    <a:lnTo>
                      <a:pt x="468" y="834"/>
                    </a:lnTo>
                    <a:lnTo>
                      <a:pt x="1" y="1368"/>
                    </a:lnTo>
                    <a:lnTo>
                      <a:pt x="701" y="1201"/>
                    </a:lnTo>
                    <a:lnTo>
                      <a:pt x="1035" y="1835"/>
                    </a:lnTo>
                    <a:lnTo>
                      <a:pt x="1102" y="1135"/>
                    </a:lnTo>
                    <a:lnTo>
                      <a:pt x="1802" y="968"/>
                    </a:lnTo>
                    <a:lnTo>
                      <a:pt x="1168" y="701"/>
                    </a:lnTo>
                    <a:lnTo>
                      <a:pt x="12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7"/>
              <p:cNvSpPr/>
              <p:nvPr/>
            </p:nvSpPr>
            <p:spPr>
              <a:xfrm>
                <a:off x="3987175" y="903600"/>
                <a:ext cx="45900" cy="46725"/>
              </a:xfrm>
              <a:custGeom>
                <a:avLst/>
                <a:gdLst/>
                <a:ahLst/>
                <a:cxnLst/>
                <a:rect l="l" t="t" r="r" b="b"/>
                <a:pathLst>
                  <a:path w="1836" h="1869" extrusionOk="0">
                    <a:moveTo>
                      <a:pt x="1268" y="0"/>
                    </a:moveTo>
                    <a:lnTo>
                      <a:pt x="801" y="534"/>
                    </a:lnTo>
                    <a:lnTo>
                      <a:pt x="134" y="234"/>
                    </a:lnTo>
                    <a:lnTo>
                      <a:pt x="134" y="234"/>
                    </a:lnTo>
                    <a:lnTo>
                      <a:pt x="501" y="867"/>
                    </a:lnTo>
                    <a:lnTo>
                      <a:pt x="1" y="1401"/>
                    </a:lnTo>
                    <a:lnTo>
                      <a:pt x="701" y="1234"/>
                    </a:lnTo>
                    <a:lnTo>
                      <a:pt x="1068" y="1868"/>
                    </a:lnTo>
                    <a:lnTo>
                      <a:pt x="1135" y="1168"/>
                    </a:lnTo>
                    <a:lnTo>
                      <a:pt x="1836" y="1001"/>
                    </a:lnTo>
                    <a:lnTo>
                      <a:pt x="1202" y="734"/>
                    </a:lnTo>
                    <a:lnTo>
                      <a:pt x="1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7"/>
              <p:cNvSpPr/>
              <p:nvPr/>
            </p:nvSpPr>
            <p:spPr>
              <a:xfrm>
                <a:off x="4053900" y="971975"/>
                <a:ext cx="45900" cy="45875"/>
              </a:xfrm>
              <a:custGeom>
                <a:avLst/>
                <a:gdLst/>
                <a:ahLst/>
                <a:cxnLst/>
                <a:rect l="l" t="t" r="r" b="b"/>
                <a:pathLst>
                  <a:path w="1836" h="1835" extrusionOk="0">
                    <a:moveTo>
                      <a:pt x="1268" y="0"/>
                    </a:moveTo>
                    <a:lnTo>
                      <a:pt x="801" y="501"/>
                    </a:lnTo>
                    <a:lnTo>
                      <a:pt x="134" y="234"/>
                    </a:lnTo>
                    <a:lnTo>
                      <a:pt x="501" y="834"/>
                    </a:lnTo>
                    <a:lnTo>
                      <a:pt x="0" y="1368"/>
                    </a:lnTo>
                    <a:lnTo>
                      <a:pt x="0" y="1368"/>
                    </a:lnTo>
                    <a:lnTo>
                      <a:pt x="701" y="1201"/>
                    </a:lnTo>
                    <a:lnTo>
                      <a:pt x="1068" y="1835"/>
                    </a:lnTo>
                    <a:lnTo>
                      <a:pt x="1135" y="1134"/>
                    </a:lnTo>
                    <a:lnTo>
                      <a:pt x="1835" y="1001"/>
                    </a:lnTo>
                    <a:lnTo>
                      <a:pt x="1201" y="701"/>
                    </a:lnTo>
                    <a:lnTo>
                      <a:pt x="1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7"/>
              <p:cNvSpPr/>
              <p:nvPr/>
            </p:nvSpPr>
            <p:spPr>
              <a:xfrm>
                <a:off x="4147300" y="1034525"/>
                <a:ext cx="45900" cy="45875"/>
              </a:xfrm>
              <a:custGeom>
                <a:avLst/>
                <a:gdLst/>
                <a:ahLst/>
                <a:cxnLst/>
                <a:rect l="l" t="t" r="r" b="b"/>
                <a:pathLst>
                  <a:path w="1836" h="1835" extrusionOk="0">
                    <a:moveTo>
                      <a:pt x="1268" y="0"/>
                    </a:moveTo>
                    <a:lnTo>
                      <a:pt x="768" y="534"/>
                    </a:lnTo>
                    <a:lnTo>
                      <a:pt x="134" y="234"/>
                    </a:lnTo>
                    <a:lnTo>
                      <a:pt x="467" y="834"/>
                    </a:lnTo>
                    <a:lnTo>
                      <a:pt x="0" y="1368"/>
                    </a:lnTo>
                    <a:lnTo>
                      <a:pt x="701" y="1234"/>
                    </a:lnTo>
                    <a:lnTo>
                      <a:pt x="1035" y="1835"/>
                    </a:lnTo>
                    <a:lnTo>
                      <a:pt x="1135" y="1134"/>
                    </a:lnTo>
                    <a:lnTo>
                      <a:pt x="1835" y="1001"/>
                    </a:lnTo>
                    <a:lnTo>
                      <a:pt x="1168" y="701"/>
                    </a:lnTo>
                    <a:lnTo>
                      <a:pt x="1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7"/>
              <p:cNvSpPr/>
              <p:nvPr/>
            </p:nvSpPr>
            <p:spPr>
              <a:xfrm>
                <a:off x="4236525" y="1070375"/>
                <a:ext cx="45900" cy="46725"/>
              </a:xfrm>
              <a:custGeom>
                <a:avLst/>
                <a:gdLst/>
                <a:ahLst/>
                <a:cxnLst/>
                <a:rect l="l" t="t" r="r" b="b"/>
                <a:pathLst>
                  <a:path w="1836" h="1869" extrusionOk="0">
                    <a:moveTo>
                      <a:pt x="1268" y="0"/>
                    </a:moveTo>
                    <a:lnTo>
                      <a:pt x="801" y="534"/>
                    </a:lnTo>
                    <a:lnTo>
                      <a:pt x="134" y="234"/>
                    </a:lnTo>
                    <a:lnTo>
                      <a:pt x="501" y="868"/>
                    </a:lnTo>
                    <a:lnTo>
                      <a:pt x="1" y="1368"/>
                    </a:lnTo>
                    <a:lnTo>
                      <a:pt x="701" y="1235"/>
                    </a:lnTo>
                    <a:lnTo>
                      <a:pt x="1068" y="1869"/>
                    </a:lnTo>
                    <a:lnTo>
                      <a:pt x="1135" y="1135"/>
                    </a:lnTo>
                    <a:lnTo>
                      <a:pt x="1835" y="1001"/>
                    </a:lnTo>
                    <a:lnTo>
                      <a:pt x="1202" y="701"/>
                    </a:lnTo>
                    <a:lnTo>
                      <a:pt x="1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7"/>
              <p:cNvSpPr/>
              <p:nvPr/>
            </p:nvSpPr>
            <p:spPr>
              <a:xfrm>
                <a:off x="4335775" y="1093725"/>
                <a:ext cx="45050" cy="45900"/>
              </a:xfrm>
              <a:custGeom>
                <a:avLst/>
                <a:gdLst/>
                <a:ahLst/>
                <a:cxnLst/>
                <a:rect l="l" t="t" r="r" b="b"/>
                <a:pathLst>
                  <a:path w="1802" h="1836" extrusionOk="0">
                    <a:moveTo>
                      <a:pt x="1034" y="1"/>
                    </a:moveTo>
                    <a:lnTo>
                      <a:pt x="667" y="601"/>
                    </a:lnTo>
                    <a:lnTo>
                      <a:pt x="0" y="468"/>
                    </a:lnTo>
                    <a:lnTo>
                      <a:pt x="467" y="1001"/>
                    </a:lnTo>
                    <a:lnTo>
                      <a:pt x="100" y="1602"/>
                    </a:lnTo>
                    <a:lnTo>
                      <a:pt x="767" y="1335"/>
                    </a:lnTo>
                    <a:lnTo>
                      <a:pt x="1234" y="1835"/>
                    </a:lnTo>
                    <a:lnTo>
                      <a:pt x="1168" y="1135"/>
                    </a:lnTo>
                    <a:lnTo>
                      <a:pt x="1801" y="834"/>
                    </a:lnTo>
                    <a:lnTo>
                      <a:pt x="1101" y="701"/>
                    </a:lnTo>
                    <a:lnTo>
                      <a:pt x="10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7"/>
              <p:cNvSpPr/>
              <p:nvPr/>
            </p:nvSpPr>
            <p:spPr>
              <a:xfrm>
                <a:off x="3935475" y="766000"/>
                <a:ext cx="45075" cy="46725"/>
              </a:xfrm>
              <a:custGeom>
                <a:avLst/>
                <a:gdLst/>
                <a:ahLst/>
                <a:cxnLst/>
                <a:rect l="l" t="t" r="r" b="b"/>
                <a:pathLst>
                  <a:path w="1803" h="1869" extrusionOk="0">
                    <a:moveTo>
                      <a:pt x="1235" y="0"/>
                    </a:moveTo>
                    <a:lnTo>
                      <a:pt x="768" y="534"/>
                    </a:lnTo>
                    <a:lnTo>
                      <a:pt x="101" y="234"/>
                    </a:lnTo>
                    <a:lnTo>
                      <a:pt x="468" y="867"/>
                    </a:lnTo>
                    <a:lnTo>
                      <a:pt x="1" y="1368"/>
                    </a:lnTo>
                    <a:lnTo>
                      <a:pt x="701" y="1234"/>
                    </a:lnTo>
                    <a:lnTo>
                      <a:pt x="1035" y="1868"/>
                    </a:lnTo>
                    <a:lnTo>
                      <a:pt x="1102" y="1134"/>
                    </a:lnTo>
                    <a:lnTo>
                      <a:pt x="1802" y="1001"/>
                    </a:lnTo>
                    <a:lnTo>
                      <a:pt x="1168" y="701"/>
                    </a:lnTo>
                    <a:lnTo>
                      <a:pt x="12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7"/>
              <p:cNvSpPr/>
              <p:nvPr/>
            </p:nvSpPr>
            <p:spPr>
              <a:xfrm>
                <a:off x="3987175" y="824375"/>
                <a:ext cx="45900" cy="46725"/>
              </a:xfrm>
              <a:custGeom>
                <a:avLst/>
                <a:gdLst/>
                <a:ahLst/>
                <a:cxnLst/>
                <a:rect l="l" t="t" r="r" b="b"/>
                <a:pathLst>
                  <a:path w="1836" h="1869" extrusionOk="0">
                    <a:moveTo>
                      <a:pt x="1268" y="0"/>
                    </a:moveTo>
                    <a:lnTo>
                      <a:pt x="801" y="534"/>
                    </a:lnTo>
                    <a:lnTo>
                      <a:pt x="134" y="234"/>
                    </a:lnTo>
                    <a:lnTo>
                      <a:pt x="501" y="867"/>
                    </a:lnTo>
                    <a:lnTo>
                      <a:pt x="1" y="1368"/>
                    </a:lnTo>
                    <a:lnTo>
                      <a:pt x="1" y="1368"/>
                    </a:lnTo>
                    <a:lnTo>
                      <a:pt x="701" y="1234"/>
                    </a:lnTo>
                    <a:lnTo>
                      <a:pt x="1068" y="1868"/>
                    </a:lnTo>
                    <a:lnTo>
                      <a:pt x="1135" y="1134"/>
                    </a:lnTo>
                    <a:lnTo>
                      <a:pt x="1836" y="1001"/>
                    </a:lnTo>
                    <a:lnTo>
                      <a:pt x="1202" y="701"/>
                    </a:lnTo>
                    <a:lnTo>
                      <a:pt x="1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47"/>
              <p:cNvSpPr/>
              <p:nvPr/>
            </p:nvSpPr>
            <p:spPr>
              <a:xfrm>
                <a:off x="4053900" y="891925"/>
                <a:ext cx="45900" cy="46725"/>
              </a:xfrm>
              <a:custGeom>
                <a:avLst/>
                <a:gdLst/>
                <a:ahLst/>
                <a:cxnLst/>
                <a:rect l="l" t="t" r="r" b="b"/>
                <a:pathLst>
                  <a:path w="1836" h="1869" extrusionOk="0">
                    <a:moveTo>
                      <a:pt x="1268" y="0"/>
                    </a:moveTo>
                    <a:lnTo>
                      <a:pt x="801" y="534"/>
                    </a:lnTo>
                    <a:lnTo>
                      <a:pt x="134" y="234"/>
                    </a:lnTo>
                    <a:lnTo>
                      <a:pt x="134" y="234"/>
                    </a:lnTo>
                    <a:lnTo>
                      <a:pt x="501" y="867"/>
                    </a:lnTo>
                    <a:lnTo>
                      <a:pt x="0" y="1368"/>
                    </a:lnTo>
                    <a:lnTo>
                      <a:pt x="701" y="1234"/>
                    </a:lnTo>
                    <a:lnTo>
                      <a:pt x="1068" y="1868"/>
                    </a:lnTo>
                    <a:lnTo>
                      <a:pt x="1135" y="1134"/>
                    </a:lnTo>
                    <a:lnTo>
                      <a:pt x="1835" y="1001"/>
                    </a:lnTo>
                    <a:lnTo>
                      <a:pt x="1201" y="701"/>
                    </a:lnTo>
                    <a:lnTo>
                      <a:pt x="1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7"/>
              <p:cNvSpPr/>
              <p:nvPr/>
            </p:nvSpPr>
            <p:spPr>
              <a:xfrm>
                <a:off x="4147300" y="954450"/>
                <a:ext cx="45900" cy="46725"/>
              </a:xfrm>
              <a:custGeom>
                <a:avLst/>
                <a:gdLst/>
                <a:ahLst/>
                <a:cxnLst/>
                <a:rect l="l" t="t" r="r" b="b"/>
                <a:pathLst>
                  <a:path w="1836" h="1869" extrusionOk="0">
                    <a:moveTo>
                      <a:pt x="1268" y="1"/>
                    </a:moveTo>
                    <a:lnTo>
                      <a:pt x="768" y="535"/>
                    </a:lnTo>
                    <a:lnTo>
                      <a:pt x="134" y="234"/>
                    </a:lnTo>
                    <a:lnTo>
                      <a:pt x="467" y="868"/>
                    </a:lnTo>
                    <a:lnTo>
                      <a:pt x="0" y="1402"/>
                    </a:lnTo>
                    <a:lnTo>
                      <a:pt x="701" y="1235"/>
                    </a:lnTo>
                    <a:lnTo>
                      <a:pt x="1035" y="1869"/>
                    </a:lnTo>
                    <a:lnTo>
                      <a:pt x="1135" y="1168"/>
                    </a:lnTo>
                    <a:lnTo>
                      <a:pt x="1835" y="1002"/>
                    </a:lnTo>
                    <a:lnTo>
                      <a:pt x="1168" y="735"/>
                    </a:lnTo>
                    <a:lnTo>
                      <a:pt x="12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47"/>
              <p:cNvSpPr/>
              <p:nvPr/>
            </p:nvSpPr>
            <p:spPr>
              <a:xfrm>
                <a:off x="4236525" y="991150"/>
                <a:ext cx="45900" cy="45900"/>
              </a:xfrm>
              <a:custGeom>
                <a:avLst/>
                <a:gdLst/>
                <a:ahLst/>
                <a:cxnLst/>
                <a:rect l="l" t="t" r="r" b="b"/>
                <a:pathLst>
                  <a:path w="1836" h="1836" extrusionOk="0">
                    <a:moveTo>
                      <a:pt x="1268" y="1"/>
                    </a:moveTo>
                    <a:lnTo>
                      <a:pt x="801" y="534"/>
                    </a:lnTo>
                    <a:lnTo>
                      <a:pt x="134" y="234"/>
                    </a:lnTo>
                    <a:lnTo>
                      <a:pt x="501" y="834"/>
                    </a:lnTo>
                    <a:lnTo>
                      <a:pt x="1" y="1368"/>
                    </a:lnTo>
                    <a:lnTo>
                      <a:pt x="701" y="1235"/>
                    </a:lnTo>
                    <a:lnTo>
                      <a:pt x="1068" y="1835"/>
                    </a:lnTo>
                    <a:lnTo>
                      <a:pt x="1135" y="1135"/>
                    </a:lnTo>
                    <a:lnTo>
                      <a:pt x="1835" y="1001"/>
                    </a:lnTo>
                    <a:lnTo>
                      <a:pt x="1202" y="701"/>
                    </a:lnTo>
                    <a:lnTo>
                      <a:pt x="126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47"/>
              <p:cNvSpPr/>
              <p:nvPr/>
            </p:nvSpPr>
            <p:spPr>
              <a:xfrm>
                <a:off x="4335775" y="1013675"/>
                <a:ext cx="45050" cy="46725"/>
              </a:xfrm>
              <a:custGeom>
                <a:avLst/>
                <a:gdLst/>
                <a:ahLst/>
                <a:cxnLst/>
                <a:rect l="l" t="t" r="r" b="b"/>
                <a:pathLst>
                  <a:path w="1802" h="1869" extrusionOk="0">
                    <a:moveTo>
                      <a:pt x="1034" y="0"/>
                    </a:moveTo>
                    <a:lnTo>
                      <a:pt x="667" y="634"/>
                    </a:lnTo>
                    <a:lnTo>
                      <a:pt x="0" y="501"/>
                    </a:lnTo>
                    <a:lnTo>
                      <a:pt x="0" y="501"/>
                    </a:lnTo>
                    <a:lnTo>
                      <a:pt x="467" y="1001"/>
                    </a:lnTo>
                    <a:lnTo>
                      <a:pt x="100" y="1635"/>
                    </a:lnTo>
                    <a:lnTo>
                      <a:pt x="767" y="1334"/>
                    </a:lnTo>
                    <a:lnTo>
                      <a:pt x="1234" y="1868"/>
                    </a:lnTo>
                    <a:lnTo>
                      <a:pt x="1168" y="1168"/>
                    </a:lnTo>
                    <a:lnTo>
                      <a:pt x="1801" y="867"/>
                    </a:lnTo>
                    <a:lnTo>
                      <a:pt x="1101" y="734"/>
                    </a:lnTo>
                    <a:lnTo>
                      <a:pt x="103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47"/>
              <p:cNvSpPr/>
              <p:nvPr/>
            </p:nvSpPr>
            <p:spPr>
              <a:xfrm>
                <a:off x="3785375" y="524150"/>
                <a:ext cx="120950" cy="1951425"/>
              </a:xfrm>
              <a:custGeom>
                <a:avLst/>
                <a:gdLst/>
                <a:ahLst/>
                <a:cxnLst/>
                <a:rect l="l" t="t" r="r" b="b"/>
                <a:pathLst>
                  <a:path w="4838" h="78057" extrusionOk="0">
                    <a:moveTo>
                      <a:pt x="4003" y="1"/>
                    </a:moveTo>
                    <a:lnTo>
                      <a:pt x="0" y="78023"/>
                    </a:lnTo>
                    <a:lnTo>
                      <a:pt x="834" y="78056"/>
                    </a:lnTo>
                    <a:lnTo>
                      <a:pt x="4837" y="34"/>
                    </a:lnTo>
                    <a:lnTo>
                      <a:pt x="40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47"/>
              <p:cNvSpPr/>
              <p:nvPr/>
            </p:nvSpPr>
            <p:spPr>
              <a:xfrm>
                <a:off x="3877100" y="524150"/>
                <a:ext cx="29225" cy="155975"/>
              </a:xfrm>
              <a:custGeom>
                <a:avLst/>
                <a:gdLst/>
                <a:ahLst/>
                <a:cxnLst/>
                <a:rect l="l" t="t" r="r" b="b"/>
                <a:pathLst>
                  <a:path w="1169" h="6239" extrusionOk="0">
                    <a:moveTo>
                      <a:pt x="334" y="1"/>
                    </a:moveTo>
                    <a:lnTo>
                      <a:pt x="1" y="6238"/>
                    </a:lnTo>
                    <a:cubicBezTo>
                      <a:pt x="334" y="6138"/>
                      <a:pt x="635" y="5938"/>
                      <a:pt x="868" y="5671"/>
                    </a:cubicBezTo>
                    <a:lnTo>
                      <a:pt x="1168" y="34"/>
                    </a:lnTo>
                    <a:lnTo>
                      <a:pt x="334"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47"/>
              <p:cNvSpPr/>
              <p:nvPr/>
            </p:nvSpPr>
            <p:spPr>
              <a:xfrm>
                <a:off x="3861250" y="489950"/>
                <a:ext cx="68425" cy="68425"/>
              </a:xfrm>
              <a:custGeom>
                <a:avLst/>
                <a:gdLst/>
                <a:ahLst/>
                <a:cxnLst/>
                <a:rect l="l" t="t" r="r" b="b"/>
                <a:pathLst>
                  <a:path w="2737" h="2737" extrusionOk="0">
                    <a:moveTo>
                      <a:pt x="1369" y="1"/>
                    </a:moveTo>
                    <a:cubicBezTo>
                      <a:pt x="635" y="1"/>
                      <a:pt x="1" y="635"/>
                      <a:pt x="1" y="1369"/>
                    </a:cubicBezTo>
                    <a:cubicBezTo>
                      <a:pt x="1" y="2136"/>
                      <a:pt x="635" y="2736"/>
                      <a:pt x="1369" y="2736"/>
                    </a:cubicBezTo>
                    <a:cubicBezTo>
                      <a:pt x="2136" y="2736"/>
                      <a:pt x="2736" y="2136"/>
                      <a:pt x="2736" y="1369"/>
                    </a:cubicBezTo>
                    <a:cubicBezTo>
                      <a:pt x="2736" y="635"/>
                      <a:pt x="2136" y="1"/>
                      <a:pt x="1369" y="1"/>
                    </a:cubicBez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47"/>
              <p:cNvSpPr/>
              <p:nvPr/>
            </p:nvSpPr>
            <p:spPr>
              <a:xfrm>
                <a:off x="3774525" y="1804225"/>
                <a:ext cx="473700" cy="745575"/>
              </a:xfrm>
              <a:custGeom>
                <a:avLst/>
                <a:gdLst/>
                <a:ahLst/>
                <a:cxnLst/>
                <a:rect l="l" t="t" r="r" b="b"/>
                <a:pathLst>
                  <a:path w="18948" h="29823" extrusionOk="0">
                    <a:moveTo>
                      <a:pt x="1635" y="1"/>
                    </a:moveTo>
                    <a:lnTo>
                      <a:pt x="1" y="1802"/>
                    </a:lnTo>
                    <a:lnTo>
                      <a:pt x="1" y="4237"/>
                    </a:lnTo>
                    <a:lnTo>
                      <a:pt x="1102" y="7173"/>
                    </a:lnTo>
                    <a:lnTo>
                      <a:pt x="2503" y="7173"/>
                    </a:lnTo>
                    <a:lnTo>
                      <a:pt x="2836" y="8073"/>
                    </a:lnTo>
                    <a:lnTo>
                      <a:pt x="2836" y="10242"/>
                    </a:lnTo>
                    <a:lnTo>
                      <a:pt x="6272" y="19081"/>
                    </a:lnTo>
                    <a:lnTo>
                      <a:pt x="7206" y="19115"/>
                    </a:lnTo>
                    <a:lnTo>
                      <a:pt x="8840" y="25452"/>
                    </a:lnTo>
                    <a:lnTo>
                      <a:pt x="11909" y="28788"/>
                    </a:lnTo>
                    <a:lnTo>
                      <a:pt x="17180" y="29822"/>
                    </a:lnTo>
                    <a:lnTo>
                      <a:pt x="18948" y="26853"/>
                    </a:lnTo>
                    <a:lnTo>
                      <a:pt x="17580" y="21016"/>
                    </a:lnTo>
                    <a:lnTo>
                      <a:pt x="14311" y="14945"/>
                    </a:lnTo>
                    <a:lnTo>
                      <a:pt x="12410" y="12843"/>
                    </a:lnTo>
                    <a:lnTo>
                      <a:pt x="10108" y="9308"/>
                    </a:lnTo>
                    <a:lnTo>
                      <a:pt x="5872" y="3870"/>
                    </a:lnTo>
                    <a:lnTo>
                      <a:pt x="4838" y="4137"/>
                    </a:lnTo>
                    <a:lnTo>
                      <a:pt x="4337" y="2870"/>
                    </a:lnTo>
                    <a:lnTo>
                      <a:pt x="2836" y="401"/>
                    </a:lnTo>
                    <a:lnTo>
                      <a:pt x="163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47"/>
              <p:cNvSpPr/>
              <p:nvPr/>
            </p:nvSpPr>
            <p:spPr>
              <a:xfrm>
                <a:off x="3774525" y="1803400"/>
                <a:ext cx="449525" cy="627975"/>
              </a:xfrm>
              <a:custGeom>
                <a:avLst/>
                <a:gdLst/>
                <a:ahLst/>
                <a:cxnLst/>
                <a:rect l="l" t="t" r="r" b="b"/>
                <a:pathLst>
                  <a:path w="17981" h="25119" extrusionOk="0">
                    <a:moveTo>
                      <a:pt x="1635" y="0"/>
                    </a:moveTo>
                    <a:lnTo>
                      <a:pt x="1" y="1802"/>
                    </a:lnTo>
                    <a:lnTo>
                      <a:pt x="1" y="2369"/>
                    </a:lnTo>
                    <a:cubicBezTo>
                      <a:pt x="287" y="2109"/>
                      <a:pt x="1020" y="1503"/>
                      <a:pt x="1598" y="1503"/>
                    </a:cubicBezTo>
                    <a:cubicBezTo>
                      <a:pt x="1761" y="1503"/>
                      <a:pt x="1911" y="1551"/>
                      <a:pt x="2036" y="1668"/>
                    </a:cubicBezTo>
                    <a:cubicBezTo>
                      <a:pt x="2736" y="2269"/>
                      <a:pt x="3170" y="4637"/>
                      <a:pt x="3170" y="4637"/>
                    </a:cubicBezTo>
                    <a:lnTo>
                      <a:pt x="4170" y="4470"/>
                    </a:lnTo>
                    <a:lnTo>
                      <a:pt x="3337" y="6539"/>
                    </a:lnTo>
                    <a:cubicBezTo>
                      <a:pt x="3712" y="6297"/>
                      <a:pt x="4152" y="6185"/>
                      <a:pt x="4605" y="6185"/>
                    </a:cubicBezTo>
                    <a:cubicBezTo>
                      <a:pt x="4715" y="6185"/>
                      <a:pt x="4826" y="6192"/>
                      <a:pt x="4938" y="6205"/>
                    </a:cubicBezTo>
                    <a:lnTo>
                      <a:pt x="10041" y="13043"/>
                    </a:lnTo>
                    <a:cubicBezTo>
                      <a:pt x="10208" y="13243"/>
                      <a:pt x="10375" y="13443"/>
                      <a:pt x="10542" y="13644"/>
                    </a:cubicBezTo>
                    <a:lnTo>
                      <a:pt x="13043" y="16346"/>
                    </a:lnTo>
                    <a:cubicBezTo>
                      <a:pt x="13777" y="17179"/>
                      <a:pt x="14378" y="18113"/>
                      <a:pt x="14878" y="19114"/>
                    </a:cubicBezTo>
                    <a:cubicBezTo>
                      <a:pt x="15212" y="19815"/>
                      <a:pt x="15445" y="20549"/>
                      <a:pt x="15512" y="21316"/>
                    </a:cubicBezTo>
                    <a:cubicBezTo>
                      <a:pt x="15619" y="21290"/>
                      <a:pt x="15726" y="21278"/>
                      <a:pt x="15833" y="21278"/>
                    </a:cubicBezTo>
                    <a:cubicBezTo>
                      <a:pt x="16425" y="21278"/>
                      <a:pt x="16982" y="21656"/>
                      <a:pt x="17180" y="22250"/>
                    </a:cubicBezTo>
                    <a:cubicBezTo>
                      <a:pt x="17547" y="23150"/>
                      <a:pt x="17713" y="24118"/>
                      <a:pt x="17647" y="25118"/>
                    </a:cubicBezTo>
                    <a:cubicBezTo>
                      <a:pt x="17814" y="24351"/>
                      <a:pt x="17947" y="23551"/>
                      <a:pt x="17980" y="22783"/>
                    </a:cubicBezTo>
                    <a:lnTo>
                      <a:pt x="17580" y="21049"/>
                    </a:lnTo>
                    <a:lnTo>
                      <a:pt x="14311" y="14945"/>
                    </a:lnTo>
                    <a:lnTo>
                      <a:pt x="12410" y="12876"/>
                    </a:lnTo>
                    <a:lnTo>
                      <a:pt x="10108" y="9341"/>
                    </a:lnTo>
                    <a:lnTo>
                      <a:pt x="5872" y="3903"/>
                    </a:lnTo>
                    <a:lnTo>
                      <a:pt x="4838" y="4170"/>
                    </a:lnTo>
                    <a:lnTo>
                      <a:pt x="4337" y="2903"/>
                    </a:lnTo>
                    <a:lnTo>
                      <a:pt x="2836" y="434"/>
                    </a:lnTo>
                    <a:lnTo>
                      <a:pt x="163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47"/>
              <p:cNvSpPr/>
              <p:nvPr/>
            </p:nvSpPr>
            <p:spPr>
              <a:xfrm>
                <a:off x="4012200" y="2111950"/>
                <a:ext cx="82575" cy="130225"/>
              </a:xfrm>
              <a:custGeom>
                <a:avLst/>
                <a:gdLst/>
                <a:ahLst/>
                <a:cxnLst/>
                <a:rect l="l" t="t" r="r" b="b"/>
                <a:pathLst>
                  <a:path w="3303" h="5209" extrusionOk="0">
                    <a:moveTo>
                      <a:pt x="801" y="1"/>
                    </a:moveTo>
                    <a:cubicBezTo>
                      <a:pt x="801" y="1"/>
                      <a:pt x="1" y="1802"/>
                      <a:pt x="301" y="3270"/>
                    </a:cubicBezTo>
                    <a:cubicBezTo>
                      <a:pt x="434" y="3903"/>
                      <a:pt x="634" y="4537"/>
                      <a:pt x="868" y="5138"/>
                    </a:cubicBezTo>
                    <a:cubicBezTo>
                      <a:pt x="899" y="5184"/>
                      <a:pt x="951" y="5209"/>
                      <a:pt x="999" y="5209"/>
                    </a:cubicBezTo>
                    <a:cubicBezTo>
                      <a:pt x="1054" y="5209"/>
                      <a:pt x="1101" y="5176"/>
                      <a:pt x="1101" y="5104"/>
                    </a:cubicBezTo>
                    <a:cubicBezTo>
                      <a:pt x="1168" y="4537"/>
                      <a:pt x="1402" y="4037"/>
                      <a:pt x="1802" y="3637"/>
                    </a:cubicBezTo>
                    <a:cubicBezTo>
                      <a:pt x="2202" y="3203"/>
                      <a:pt x="2736" y="2936"/>
                      <a:pt x="3303" y="2803"/>
                    </a:cubicBezTo>
                    <a:lnTo>
                      <a:pt x="80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47"/>
              <p:cNvSpPr/>
              <p:nvPr/>
            </p:nvSpPr>
            <p:spPr>
              <a:xfrm>
                <a:off x="4084750" y="2125300"/>
                <a:ext cx="142625" cy="146800"/>
              </a:xfrm>
              <a:custGeom>
                <a:avLst/>
                <a:gdLst/>
                <a:ahLst/>
                <a:cxnLst/>
                <a:rect l="l" t="t" r="r" b="b"/>
                <a:pathLst>
                  <a:path w="5705" h="5872" extrusionOk="0">
                    <a:moveTo>
                      <a:pt x="1" y="0"/>
                    </a:moveTo>
                    <a:lnTo>
                      <a:pt x="1468" y="2669"/>
                    </a:lnTo>
                    <a:cubicBezTo>
                      <a:pt x="2903" y="3003"/>
                      <a:pt x="4304" y="4370"/>
                      <a:pt x="5705" y="5871"/>
                    </a:cubicBezTo>
                    <a:cubicBezTo>
                      <a:pt x="3903" y="2736"/>
                      <a:pt x="2035" y="734"/>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47"/>
              <p:cNvSpPr/>
              <p:nvPr/>
            </p:nvSpPr>
            <p:spPr>
              <a:xfrm>
                <a:off x="4117275" y="2173675"/>
                <a:ext cx="112600" cy="138450"/>
              </a:xfrm>
              <a:custGeom>
                <a:avLst/>
                <a:gdLst/>
                <a:ahLst/>
                <a:cxnLst/>
                <a:rect l="l" t="t" r="r" b="b"/>
                <a:pathLst>
                  <a:path w="4504" h="5538" extrusionOk="0">
                    <a:moveTo>
                      <a:pt x="1" y="0"/>
                    </a:moveTo>
                    <a:lnTo>
                      <a:pt x="634" y="1735"/>
                    </a:lnTo>
                    <a:cubicBezTo>
                      <a:pt x="2169" y="2735"/>
                      <a:pt x="3503" y="4003"/>
                      <a:pt x="4504" y="5537"/>
                    </a:cubicBezTo>
                    <a:cubicBezTo>
                      <a:pt x="3670" y="3336"/>
                      <a:pt x="1902" y="1635"/>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47"/>
              <p:cNvSpPr/>
              <p:nvPr/>
            </p:nvSpPr>
            <p:spPr>
              <a:xfrm>
                <a:off x="3186625" y="1966850"/>
                <a:ext cx="702175" cy="704700"/>
              </a:xfrm>
              <a:custGeom>
                <a:avLst/>
                <a:gdLst/>
                <a:ahLst/>
                <a:cxnLst/>
                <a:rect l="l" t="t" r="r" b="b"/>
                <a:pathLst>
                  <a:path w="28087" h="28188" extrusionOk="0">
                    <a:moveTo>
                      <a:pt x="23517" y="1"/>
                    </a:moveTo>
                    <a:lnTo>
                      <a:pt x="22049" y="1568"/>
                    </a:lnTo>
                    <a:lnTo>
                      <a:pt x="20114" y="3536"/>
                    </a:lnTo>
                    <a:lnTo>
                      <a:pt x="18547" y="3403"/>
                    </a:lnTo>
                    <a:lnTo>
                      <a:pt x="17146" y="4737"/>
                    </a:lnTo>
                    <a:lnTo>
                      <a:pt x="15611" y="5104"/>
                    </a:lnTo>
                    <a:lnTo>
                      <a:pt x="11475" y="9274"/>
                    </a:lnTo>
                    <a:lnTo>
                      <a:pt x="10207" y="9107"/>
                    </a:lnTo>
                    <a:lnTo>
                      <a:pt x="8072" y="11175"/>
                    </a:lnTo>
                    <a:lnTo>
                      <a:pt x="5637" y="10675"/>
                    </a:lnTo>
                    <a:cubicBezTo>
                      <a:pt x="5637" y="10675"/>
                      <a:pt x="100" y="17513"/>
                      <a:pt x="67" y="17646"/>
                    </a:cubicBezTo>
                    <a:cubicBezTo>
                      <a:pt x="0" y="17780"/>
                      <a:pt x="1334" y="26353"/>
                      <a:pt x="1334" y="26353"/>
                    </a:cubicBezTo>
                    <a:lnTo>
                      <a:pt x="4670" y="28187"/>
                    </a:lnTo>
                    <a:lnTo>
                      <a:pt x="11208" y="25752"/>
                    </a:lnTo>
                    <a:lnTo>
                      <a:pt x="15911" y="22383"/>
                    </a:lnTo>
                    <a:lnTo>
                      <a:pt x="18980" y="18547"/>
                    </a:lnTo>
                    <a:lnTo>
                      <a:pt x="21449" y="12076"/>
                    </a:lnTo>
                    <a:lnTo>
                      <a:pt x="21215" y="10875"/>
                    </a:lnTo>
                    <a:lnTo>
                      <a:pt x="23283" y="9574"/>
                    </a:lnTo>
                    <a:lnTo>
                      <a:pt x="23483" y="7706"/>
                    </a:lnTo>
                    <a:lnTo>
                      <a:pt x="24584" y="8407"/>
                    </a:lnTo>
                    <a:lnTo>
                      <a:pt x="25952" y="8573"/>
                    </a:lnTo>
                    <a:lnTo>
                      <a:pt x="27453" y="7639"/>
                    </a:lnTo>
                    <a:cubicBezTo>
                      <a:pt x="27453" y="7639"/>
                      <a:pt x="28087" y="6005"/>
                      <a:pt x="28087" y="5905"/>
                    </a:cubicBezTo>
                    <a:cubicBezTo>
                      <a:pt x="28087" y="5838"/>
                      <a:pt x="27553" y="3536"/>
                      <a:pt x="27553" y="3536"/>
                    </a:cubicBezTo>
                    <a:lnTo>
                      <a:pt x="25718" y="935"/>
                    </a:lnTo>
                    <a:lnTo>
                      <a:pt x="2351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47"/>
              <p:cNvSpPr/>
              <p:nvPr/>
            </p:nvSpPr>
            <p:spPr>
              <a:xfrm>
                <a:off x="3283350" y="2221200"/>
                <a:ext cx="461175" cy="450350"/>
              </a:xfrm>
              <a:custGeom>
                <a:avLst/>
                <a:gdLst/>
                <a:ahLst/>
                <a:cxnLst/>
                <a:rect l="l" t="t" r="r" b="b"/>
                <a:pathLst>
                  <a:path w="18447" h="18014" extrusionOk="0">
                    <a:moveTo>
                      <a:pt x="18447" y="0"/>
                    </a:moveTo>
                    <a:lnTo>
                      <a:pt x="15311" y="1168"/>
                    </a:lnTo>
                    <a:cubicBezTo>
                      <a:pt x="15311" y="1168"/>
                      <a:pt x="15812" y="7606"/>
                      <a:pt x="12543" y="10208"/>
                    </a:cubicBezTo>
                    <a:cubicBezTo>
                      <a:pt x="9274" y="12810"/>
                      <a:pt x="3770" y="13677"/>
                      <a:pt x="3770" y="13677"/>
                    </a:cubicBezTo>
                    <a:cubicBezTo>
                      <a:pt x="4301" y="13781"/>
                      <a:pt x="4836" y="13833"/>
                      <a:pt x="5368" y="13833"/>
                    </a:cubicBezTo>
                    <a:cubicBezTo>
                      <a:pt x="6374" y="13833"/>
                      <a:pt x="7369" y="13647"/>
                      <a:pt x="8306" y="13277"/>
                    </a:cubicBezTo>
                    <a:cubicBezTo>
                      <a:pt x="10708" y="12343"/>
                      <a:pt x="10908" y="12309"/>
                      <a:pt x="10908" y="12309"/>
                    </a:cubicBezTo>
                    <a:lnTo>
                      <a:pt x="10908" y="12309"/>
                    </a:lnTo>
                    <a:cubicBezTo>
                      <a:pt x="10908" y="12309"/>
                      <a:pt x="6772" y="15311"/>
                      <a:pt x="4103" y="15778"/>
                    </a:cubicBezTo>
                    <a:cubicBezTo>
                      <a:pt x="2636" y="16079"/>
                      <a:pt x="1235" y="16679"/>
                      <a:pt x="0" y="17580"/>
                    </a:cubicBezTo>
                    <a:lnTo>
                      <a:pt x="801" y="18013"/>
                    </a:lnTo>
                    <a:lnTo>
                      <a:pt x="7339" y="15578"/>
                    </a:lnTo>
                    <a:lnTo>
                      <a:pt x="12009" y="12209"/>
                    </a:lnTo>
                    <a:lnTo>
                      <a:pt x="15078" y="8373"/>
                    </a:lnTo>
                    <a:lnTo>
                      <a:pt x="17613" y="1902"/>
                    </a:lnTo>
                    <a:lnTo>
                      <a:pt x="17346" y="701"/>
                    </a:lnTo>
                    <a:lnTo>
                      <a:pt x="1844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47"/>
              <p:cNvSpPr/>
              <p:nvPr/>
            </p:nvSpPr>
            <p:spPr>
              <a:xfrm>
                <a:off x="3234975" y="1966850"/>
                <a:ext cx="629650" cy="489550"/>
              </a:xfrm>
              <a:custGeom>
                <a:avLst/>
                <a:gdLst/>
                <a:ahLst/>
                <a:cxnLst/>
                <a:rect l="l" t="t" r="r" b="b"/>
                <a:pathLst>
                  <a:path w="25186" h="19582" extrusionOk="0">
                    <a:moveTo>
                      <a:pt x="21583" y="1"/>
                    </a:moveTo>
                    <a:lnTo>
                      <a:pt x="20115" y="1568"/>
                    </a:lnTo>
                    <a:lnTo>
                      <a:pt x="18180" y="3536"/>
                    </a:lnTo>
                    <a:lnTo>
                      <a:pt x="16579" y="3403"/>
                    </a:lnTo>
                    <a:lnTo>
                      <a:pt x="15212" y="4737"/>
                    </a:lnTo>
                    <a:lnTo>
                      <a:pt x="13677" y="5104"/>
                    </a:lnTo>
                    <a:lnTo>
                      <a:pt x="9541" y="9307"/>
                    </a:lnTo>
                    <a:lnTo>
                      <a:pt x="8240" y="9107"/>
                    </a:lnTo>
                    <a:lnTo>
                      <a:pt x="6138" y="11209"/>
                    </a:lnTo>
                    <a:lnTo>
                      <a:pt x="3703" y="10675"/>
                    </a:lnTo>
                    <a:cubicBezTo>
                      <a:pt x="3632" y="10670"/>
                      <a:pt x="3560" y="10668"/>
                      <a:pt x="3489" y="10668"/>
                    </a:cubicBezTo>
                    <a:cubicBezTo>
                      <a:pt x="2503" y="10668"/>
                      <a:pt x="1593" y="11096"/>
                      <a:pt x="1001" y="11842"/>
                    </a:cubicBezTo>
                    <a:cubicBezTo>
                      <a:pt x="1" y="13210"/>
                      <a:pt x="1" y="13777"/>
                      <a:pt x="1" y="13777"/>
                    </a:cubicBezTo>
                    <a:cubicBezTo>
                      <a:pt x="1" y="13777"/>
                      <a:pt x="1669" y="11842"/>
                      <a:pt x="2402" y="11542"/>
                    </a:cubicBezTo>
                    <a:cubicBezTo>
                      <a:pt x="2703" y="11409"/>
                      <a:pt x="3003" y="11342"/>
                      <a:pt x="3303" y="11275"/>
                    </a:cubicBezTo>
                    <a:lnTo>
                      <a:pt x="3303" y="11275"/>
                    </a:lnTo>
                    <a:cubicBezTo>
                      <a:pt x="3170" y="11575"/>
                      <a:pt x="3036" y="11909"/>
                      <a:pt x="2903" y="12243"/>
                    </a:cubicBezTo>
                    <a:cubicBezTo>
                      <a:pt x="2569" y="13110"/>
                      <a:pt x="2469" y="14044"/>
                      <a:pt x="2536" y="14978"/>
                    </a:cubicBezTo>
                    <a:cubicBezTo>
                      <a:pt x="2536" y="14978"/>
                      <a:pt x="2536" y="14478"/>
                      <a:pt x="3203" y="13544"/>
                    </a:cubicBezTo>
                    <a:cubicBezTo>
                      <a:pt x="3737" y="12843"/>
                      <a:pt x="4337" y="12243"/>
                      <a:pt x="5038" y="11709"/>
                    </a:cubicBezTo>
                    <a:lnTo>
                      <a:pt x="5038" y="11709"/>
                    </a:lnTo>
                    <a:cubicBezTo>
                      <a:pt x="4604" y="12543"/>
                      <a:pt x="4204" y="13377"/>
                      <a:pt x="3870" y="14277"/>
                    </a:cubicBezTo>
                    <a:cubicBezTo>
                      <a:pt x="3036" y="16279"/>
                      <a:pt x="3203" y="19581"/>
                      <a:pt x="3203" y="19581"/>
                    </a:cubicBezTo>
                    <a:cubicBezTo>
                      <a:pt x="3437" y="18714"/>
                      <a:pt x="3703" y="17847"/>
                      <a:pt x="4070" y="17013"/>
                    </a:cubicBezTo>
                    <a:cubicBezTo>
                      <a:pt x="4871" y="14911"/>
                      <a:pt x="7506" y="11642"/>
                      <a:pt x="7506" y="11642"/>
                    </a:cubicBezTo>
                    <a:lnTo>
                      <a:pt x="10041" y="10808"/>
                    </a:lnTo>
                    <a:lnTo>
                      <a:pt x="14244" y="6172"/>
                    </a:lnTo>
                    <a:lnTo>
                      <a:pt x="15612" y="5438"/>
                    </a:lnTo>
                    <a:cubicBezTo>
                      <a:pt x="15612" y="5438"/>
                      <a:pt x="17613" y="6472"/>
                      <a:pt x="18514" y="6839"/>
                    </a:cubicBezTo>
                    <a:cubicBezTo>
                      <a:pt x="18663" y="6895"/>
                      <a:pt x="18818" y="6922"/>
                      <a:pt x="18971" y="6922"/>
                    </a:cubicBezTo>
                    <a:cubicBezTo>
                      <a:pt x="19365" y="6922"/>
                      <a:pt x="19751" y="6741"/>
                      <a:pt x="20015" y="6405"/>
                    </a:cubicBezTo>
                    <a:lnTo>
                      <a:pt x="22317" y="2602"/>
                    </a:lnTo>
                    <a:cubicBezTo>
                      <a:pt x="22516" y="2317"/>
                      <a:pt x="22837" y="2154"/>
                      <a:pt x="23176" y="2154"/>
                    </a:cubicBezTo>
                    <a:cubicBezTo>
                      <a:pt x="23234" y="2154"/>
                      <a:pt x="23292" y="2159"/>
                      <a:pt x="23351" y="2169"/>
                    </a:cubicBezTo>
                    <a:lnTo>
                      <a:pt x="23551" y="2235"/>
                    </a:lnTo>
                    <a:cubicBezTo>
                      <a:pt x="23884" y="2302"/>
                      <a:pt x="24185" y="2402"/>
                      <a:pt x="24452" y="2536"/>
                    </a:cubicBezTo>
                    <a:lnTo>
                      <a:pt x="25185" y="2969"/>
                    </a:lnTo>
                    <a:lnTo>
                      <a:pt x="23784" y="935"/>
                    </a:lnTo>
                    <a:lnTo>
                      <a:pt x="2158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6" name="Picture 5" descr="A person with a beard and hat&#10;&#10;Description automatically generated">
            <a:extLst>
              <a:ext uri="{FF2B5EF4-FFF2-40B4-BE49-F238E27FC236}">
                <a16:creationId xmlns:a16="http://schemas.microsoft.com/office/drawing/2014/main" id="{E6928C87-B296-4042-FA0C-F4C7469426C2}"/>
              </a:ext>
            </a:extLst>
          </p:cNvPr>
          <p:cNvPicPr>
            <a:picLocks noChangeAspect="1"/>
          </p:cNvPicPr>
          <p:nvPr/>
        </p:nvPicPr>
        <p:blipFill>
          <a:blip r:embed="rId4"/>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1214448754"/>
      </p:ext>
    </p:extLst>
  </p:cSld>
  <p:clrMapOvr>
    <a:masterClrMapping/>
  </p:clrMapOvr>
  <p:extLst>
    <p:ext uri="{6950BFC3-D8DA-4A85-94F7-54DA5524770B}">
      <p188:commentRel xmlns:p188="http://schemas.microsoft.com/office/powerpoint/2018/8/main" r:id="rId3"/>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94146" y="155640"/>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u="sng" dirty="0"/>
              <a:t>✅ Step 2:</a:t>
            </a:r>
            <a:r>
              <a:rPr lang="en-US" dirty="0"/>
              <a:t> Determine If There Is An Overreaction</a:t>
            </a:r>
            <a:endParaRPr dirty="0"/>
          </a:p>
        </p:txBody>
      </p:sp>
      <p:pic>
        <p:nvPicPr>
          <p:cNvPr id="13" name="Picture 12" descr="A person with a beard and hat&#10;&#10;Description automatically generated">
            <a:extLst>
              <a:ext uri="{FF2B5EF4-FFF2-40B4-BE49-F238E27FC236}">
                <a16:creationId xmlns:a16="http://schemas.microsoft.com/office/drawing/2014/main" id="{4F4E16C9-863D-7B42-6E2B-E485D54AFE15}"/>
              </a:ext>
            </a:extLst>
          </p:cNvPr>
          <p:cNvPicPr>
            <a:picLocks noChangeAspect="1"/>
          </p:cNvPicPr>
          <p:nvPr/>
        </p:nvPicPr>
        <p:blipFill>
          <a:blip r:embed="rId3"/>
          <a:stretch>
            <a:fillRect/>
          </a:stretch>
        </p:blipFill>
        <p:spPr>
          <a:xfrm>
            <a:off x="7377802" y="3804025"/>
            <a:ext cx="1594131" cy="1230039"/>
          </a:xfrm>
          <a:prstGeom prst="rect">
            <a:avLst/>
          </a:prstGeom>
        </p:spPr>
      </p:pic>
      <p:pic>
        <p:nvPicPr>
          <p:cNvPr id="3" name="Picture 2" descr="A graph on a screen&#10;&#10;Description automatically generated">
            <a:extLst>
              <a:ext uri="{FF2B5EF4-FFF2-40B4-BE49-F238E27FC236}">
                <a16:creationId xmlns:a16="http://schemas.microsoft.com/office/drawing/2014/main" id="{7DA14ADE-FAE4-700D-B2BB-2A16D29FEB59}"/>
              </a:ext>
            </a:extLst>
          </p:cNvPr>
          <p:cNvPicPr>
            <a:picLocks noChangeAspect="1"/>
          </p:cNvPicPr>
          <p:nvPr/>
        </p:nvPicPr>
        <p:blipFill>
          <a:blip r:embed="rId4"/>
          <a:stretch>
            <a:fillRect/>
          </a:stretch>
        </p:blipFill>
        <p:spPr>
          <a:xfrm>
            <a:off x="358237" y="1095528"/>
            <a:ext cx="7019565" cy="3805478"/>
          </a:xfrm>
          <a:prstGeom prst="rect">
            <a:avLst/>
          </a:prstGeom>
        </p:spPr>
      </p:pic>
    </p:spTree>
    <p:extLst>
      <p:ext uri="{BB962C8B-B14F-4D97-AF65-F5344CB8AC3E}">
        <p14:creationId xmlns:p14="http://schemas.microsoft.com/office/powerpoint/2010/main" val="4074007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94146" y="155640"/>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What Really Happened: </a:t>
            </a:r>
            <a:br>
              <a:rPr lang="en-US" dirty="0"/>
            </a:br>
            <a:r>
              <a:rPr lang="en-US" dirty="0"/>
              <a:t>Stock: </a:t>
            </a:r>
            <a:r>
              <a:rPr lang="en-US" dirty="0">
                <a:solidFill>
                  <a:srgbClr val="00B050"/>
                </a:solidFill>
              </a:rPr>
              <a:t>15%</a:t>
            </a:r>
            <a:r>
              <a:rPr lang="en-US" dirty="0"/>
              <a:t> (Overnight)</a:t>
            </a:r>
            <a:endParaRPr dirty="0"/>
          </a:p>
        </p:txBody>
      </p:sp>
      <p:sp>
        <p:nvSpPr>
          <p:cNvPr id="10" name="TextBox 9">
            <a:extLst>
              <a:ext uri="{FF2B5EF4-FFF2-40B4-BE49-F238E27FC236}">
                <a16:creationId xmlns:a16="http://schemas.microsoft.com/office/drawing/2014/main" id="{0839A5DF-B474-F383-7A3F-E12B09214732}"/>
              </a:ext>
            </a:extLst>
          </p:cNvPr>
          <p:cNvSpPr txBox="1"/>
          <p:nvPr/>
        </p:nvSpPr>
        <p:spPr>
          <a:xfrm>
            <a:off x="-52444" y="2094696"/>
            <a:ext cx="1502045" cy="954107"/>
          </a:xfrm>
          <a:prstGeom prst="rect">
            <a:avLst/>
          </a:prstGeom>
          <a:noFill/>
        </p:spPr>
        <p:txBody>
          <a:bodyPr wrap="square" rtlCol="0">
            <a:spAutoFit/>
          </a:bodyPr>
          <a:lstStyle/>
          <a:p>
            <a:pPr algn="ctr"/>
            <a:r>
              <a:rPr lang="en-US" dirty="0"/>
              <a:t>Active </a:t>
            </a:r>
            <a:br>
              <a:rPr lang="en-US" dirty="0"/>
            </a:br>
            <a:r>
              <a:rPr lang="en-US" dirty="0"/>
              <a:t>Squeeze</a:t>
            </a:r>
            <a:br>
              <a:rPr lang="en-US" dirty="0"/>
            </a:br>
            <a:r>
              <a:rPr lang="en-US" dirty="0"/>
              <a:t>(Price Compression)</a:t>
            </a:r>
          </a:p>
        </p:txBody>
      </p:sp>
      <p:pic>
        <p:nvPicPr>
          <p:cNvPr id="13" name="Picture 12" descr="A person with a beard and hat&#10;&#10;Description automatically generated">
            <a:extLst>
              <a:ext uri="{FF2B5EF4-FFF2-40B4-BE49-F238E27FC236}">
                <a16:creationId xmlns:a16="http://schemas.microsoft.com/office/drawing/2014/main" id="{4F4E16C9-863D-7B42-6E2B-E485D54AFE15}"/>
              </a:ext>
            </a:extLst>
          </p:cNvPr>
          <p:cNvPicPr>
            <a:picLocks noChangeAspect="1"/>
          </p:cNvPicPr>
          <p:nvPr/>
        </p:nvPicPr>
        <p:blipFill>
          <a:blip r:embed="rId3"/>
          <a:stretch>
            <a:fillRect/>
          </a:stretch>
        </p:blipFill>
        <p:spPr>
          <a:xfrm>
            <a:off x="7377802" y="3804025"/>
            <a:ext cx="1594131" cy="1230039"/>
          </a:xfrm>
          <a:prstGeom prst="rect">
            <a:avLst/>
          </a:prstGeom>
        </p:spPr>
      </p:pic>
      <p:pic>
        <p:nvPicPr>
          <p:cNvPr id="5" name="Picture 4" descr="A graph on a computer screen&#10;&#10;Description automatically generated">
            <a:extLst>
              <a:ext uri="{FF2B5EF4-FFF2-40B4-BE49-F238E27FC236}">
                <a16:creationId xmlns:a16="http://schemas.microsoft.com/office/drawing/2014/main" id="{AE2A64F4-AA37-EDFE-3E72-12603F60CAAA}"/>
              </a:ext>
            </a:extLst>
          </p:cNvPr>
          <p:cNvPicPr>
            <a:picLocks noChangeAspect="1"/>
          </p:cNvPicPr>
          <p:nvPr/>
        </p:nvPicPr>
        <p:blipFill>
          <a:blip r:embed="rId4"/>
          <a:stretch>
            <a:fillRect/>
          </a:stretch>
        </p:blipFill>
        <p:spPr>
          <a:xfrm>
            <a:off x="1272231" y="1306285"/>
            <a:ext cx="6313271" cy="3681575"/>
          </a:xfrm>
          <a:prstGeom prst="rect">
            <a:avLst/>
          </a:prstGeom>
        </p:spPr>
      </p:pic>
      <p:cxnSp>
        <p:nvCxnSpPr>
          <p:cNvPr id="9" name="Straight Arrow Connector 8">
            <a:extLst>
              <a:ext uri="{FF2B5EF4-FFF2-40B4-BE49-F238E27FC236}">
                <a16:creationId xmlns:a16="http://schemas.microsoft.com/office/drawing/2014/main" id="{8FDB5621-388B-94FA-71B9-DD23D755633C}"/>
              </a:ext>
            </a:extLst>
          </p:cNvPr>
          <p:cNvCxnSpPr>
            <a:cxnSpLocks/>
          </p:cNvCxnSpPr>
          <p:nvPr/>
        </p:nvCxnSpPr>
        <p:spPr>
          <a:xfrm>
            <a:off x="633264" y="3038876"/>
            <a:ext cx="751022" cy="1596676"/>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08841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85982" y="351583"/>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But With A Lotto Trade We Cashed In For </a:t>
            </a:r>
            <a:r>
              <a:rPr lang="en-US" dirty="0">
                <a:solidFill>
                  <a:srgbClr val="00B050"/>
                </a:solidFill>
              </a:rPr>
              <a:t>367% </a:t>
            </a:r>
            <a:r>
              <a:rPr lang="en-US" dirty="0"/>
              <a:t>overnight!</a:t>
            </a:r>
            <a:br>
              <a:rPr lang="en-US" dirty="0"/>
            </a:br>
            <a:br>
              <a:rPr lang="en-US" dirty="0"/>
            </a:br>
            <a:endParaRPr dirty="0"/>
          </a:p>
        </p:txBody>
      </p:sp>
      <p:pic>
        <p:nvPicPr>
          <p:cNvPr id="13" name="Picture 12" descr="A person with a beard and hat&#10;&#10;Description automatically generated">
            <a:extLst>
              <a:ext uri="{FF2B5EF4-FFF2-40B4-BE49-F238E27FC236}">
                <a16:creationId xmlns:a16="http://schemas.microsoft.com/office/drawing/2014/main" id="{4F4E16C9-863D-7B42-6E2B-E485D54AFE15}"/>
              </a:ext>
            </a:extLst>
          </p:cNvPr>
          <p:cNvPicPr>
            <a:picLocks noChangeAspect="1"/>
          </p:cNvPicPr>
          <p:nvPr/>
        </p:nvPicPr>
        <p:blipFill>
          <a:blip r:embed="rId3"/>
          <a:stretch>
            <a:fillRect/>
          </a:stretch>
        </p:blipFill>
        <p:spPr>
          <a:xfrm>
            <a:off x="7377802" y="3804025"/>
            <a:ext cx="1594131" cy="1230039"/>
          </a:xfrm>
          <a:prstGeom prst="rect">
            <a:avLst/>
          </a:prstGeom>
        </p:spPr>
      </p:pic>
      <p:pic>
        <p:nvPicPr>
          <p:cNvPr id="3" name="Picture 2" descr="A graph showing stocks vs. lotto trade&#10;&#10;Description automatically generated">
            <a:extLst>
              <a:ext uri="{FF2B5EF4-FFF2-40B4-BE49-F238E27FC236}">
                <a16:creationId xmlns:a16="http://schemas.microsoft.com/office/drawing/2014/main" id="{C15F98A3-F636-6442-17E7-7CCCF1E1D089}"/>
              </a:ext>
            </a:extLst>
          </p:cNvPr>
          <p:cNvPicPr>
            <a:picLocks noChangeAspect="1"/>
          </p:cNvPicPr>
          <p:nvPr/>
        </p:nvPicPr>
        <p:blipFill>
          <a:blip r:embed="rId4"/>
          <a:stretch>
            <a:fillRect/>
          </a:stretch>
        </p:blipFill>
        <p:spPr>
          <a:xfrm>
            <a:off x="2154492" y="1502229"/>
            <a:ext cx="4980779" cy="3388179"/>
          </a:xfrm>
          <a:prstGeom prst="rect">
            <a:avLst/>
          </a:prstGeom>
        </p:spPr>
      </p:pic>
    </p:spTree>
    <p:extLst>
      <p:ext uri="{BB962C8B-B14F-4D97-AF65-F5344CB8AC3E}">
        <p14:creationId xmlns:p14="http://schemas.microsoft.com/office/powerpoint/2010/main" val="15923754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grpSp>
        <p:nvGrpSpPr>
          <p:cNvPr id="883" name="Google Shape;883;p46"/>
          <p:cNvGrpSpPr/>
          <p:nvPr/>
        </p:nvGrpSpPr>
        <p:grpSpPr>
          <a:xfrm>
            <a:off x="1015550" y="2463950"/>
            <a:ext cx="1754917" cy="2698607"/>
            <a:chOff x="1015550" y="2463950"/>
            <a:chExt cx="1754917" cy="2698607"/>
          </a:xfrm>
        </p:grpSpPr>
        <p:sp>
          <p:nvSpPr>
            <p:cNvPr id="884" name="Google Shape;884;p46"/>
            <p:cNvSpPr/>
            <p:nvPr/>
          </p:nvSpPr>
          <p:spPr>
            <a:xfrm>
              <a:off x="1015550" y="2463950"/>
              <a:ext cx="1754917" cy="2698607"/>
            </a:xfrm>
            <a:custGeom>
              <a:avLst/>
              <a:gdLst/>
              <a:ahLst/>
              <a:cxnLst/>
              <a:rect l="l" t="t" r="r" b="b"/>
              <a:pathLst>
                <a:path w="97999" h="150697" extrusionOk="0">
                  <a:moveTo>
                    <a:pt x="53504" y="18652"/>
                  </a:moveTo>
                  <a:cubicBezTo>
                    <a:pt x="53531" y="18816"/>
                    <a:pt x="53640" y="18979"/>
                    <a:pt x="53803" y="19006"/>
                  </a:cubicBezTo>
                  <a:cubicBezTo>
                    <a:pt x="54102" y="19578"/>
                    <a:pt x="54483" y="20095"/>
                    <a:pt x="54919" y="20585"/>
                  </a:cubicBezTo>
                  <a:cubicBezTo>
                    <a:pt x="55164" y="20884"/>
                    <a:pt x="55436" y="21183"/>
                    <a:pt x="55763" y="21401"/>
                  </a:cubicBezTo>
                  <a:cubicBezTo>
                    <a:pt x="56062" y="21564"/>
                    <a:pt x="56361" y="21755"/>
                    <a:pt x="56661" y="21945"/>
                  </a:cubicBezTo>
                  <a:cubicBezTo>
                    <a:pt x="56824" y="22109"/>
                    <a:pt x="57042" y="22299"/>
                    <a:pt x="57232" y="22462"/>
                  </a:cubicBezTo>
                  <a:cubicBezTo>
                    <a:pt x="57477" y="22626"/>
                    <a:pt x="57695" y="22816"/>
                    <a:pt x="57912" y="23034"/>
                  </a:cubicBezTo>
                  <a:cubicBezTo>
                    <a:pt x="58239" y="23388"/>
                    <a:pt x="58593" y="23687"/>
                    <a:pt x="58919" y="24014"/>
                  </a:cubicBezTo>
                  <a:cubicBezTo>
                    <a:pt x="59028" y="24123"/>
                    <a:pt x="59164" y="24231"/>
                    <a:pt x="59273" y="24340"/>
                  </a:cubicBezTo>
                  <a:cubicBezTo>
                    <a:pt x="59355" y="24395"/>
                    <a:pt x="59436" y="24476"/>
                    <a:pt x="59491" y="24585"/>
                  </a:cubicBezTo>
                  <a:cubicBezTo>
                    <a:pt x="59518" y="24721"/>
                    <a:pt x="59518" y="24857"/>
                    <a:pt x="59491" y="25021"/>
                  </a:cubicBezTo>
                  <a:cubicBezTo>
                    <a:pt x="59491" y="25157"/>
                    <a:pt x="59518" y="25320"/>
                    <a:pt x="59545" y="25483"/>
                  </a:cubicBezTo>
                  <a:cubicBezTo>
                    <a:pt x="59600" y="25647"/>
                    <a:pt x="59545" y="25701"/>
                    <a:pt x="59681" y="25837"/>
                  </a:cubicBezTo>
                  <a:cubicBezTo>
                    <a:pt x="59790" y="25919"/>
                    <a:pt x="59899" y="25973"/>
                    <a:pt x="60035" y="26028"/>
                  </a:cubicBezTo>
                  <a:cubicBezTo>
                    <a:pt x="60226" y="26082"/>
                    <a:pt x="60416" y="26136"/>
                    <a:pt x="60634" y="26164"/>
                  </a:cubicBezTo>
                  <a:cubicBezTo>
                    <a:pt x="60824" y="26245"/>
                    <a:pt x="61042" y="26327"/>
                    <a:pt x="61233" y="26409"/>
                  </a:cubicBezTo>
                  <a:cubicBezTo>
                    <a:pt x="61668" y="26626"/>
                    <a:pt x="62103" y="26844"/>
                    <a:pt x="62539" y="27116"/>
                  </a:cubicBezTo>
                  <a:cubicBezTo>
                    <a:pt x="63029" y="27361"/>
                    <a:pt x="63519" y="27688"/>
                    <a:pt x="63954" y="28041"/>
                  </a:cubicBezTo>
                  <a:cubicBezTo>
                    <a:pt x="64335" y="28477"/>
                    <a:pt x="64716" y="28912"/>
                    <a:pt x="65043" y="29375"/>
                  </a:cubicBezTo>
                  <a:cubicBezTo>
                    <a:pt x="65206" y="29620"/>
                    <a:pt x="65369" y="29892"/>
                    <a:pt x="65478" y="30164"/>
                  </a:cubicBezTo>
                  <a:cubicBezTo>
                    <a:pt x="65560" y="30436"/>
                    <a:pt x="65723" y="30654"/>
                    <a:pt x="65941" y="30844"/>
                  </a:cubicBezTo>
                  <a:cubicBezTo>
                    <a:pt x="66131" y="31035"/>
                    <a:pt x="66294" y="31253"/>
                    <a:pt x="66512" y="31443"/>
                  </a:cubicBezTo>
                  <a:cubicBezTo>
                    <a:pt x="66757" y="31634"/>
                    <a:pt x="67029" y="31797"/>
                    <a:pt x="67329" y="31879"/>
                  </a:cubicBezTo>
                  <a:cubicBezTo>
                    <a:pt x="67655" y="32015"/>
                    <a:pt x="67982" y="32151"/>
                    <a:pt x="68308" y="32260"/>
                  </a:cubicBezTo>
                  <a:cubicBezTo>
                    <a:pt x="68635" y="32341"/>
                    <a:pt x="68989" y="32314"/>
                    <a:pt x="69315" y="32368"/>
                  </a:cubicBezTo>
                  <a:cubicBezTo>
                    <a:pt x="69424" y="32396"/>
                    <a:pt x="69560" y="32396"/>
                    <a:pt x="69669" y="32423"/>
                  </a:cubicBezTo>
                  <a:cubicBezTo>
                    <a:pt x="69832" y="32477"/>
                    <a:pt x="69968" y="32613"/>
                    <a:pt x="70159" y="32668"/>
                  </a:cubicBezTo>
                  <a:cubicBezTo>
                    <a:pt x="70485" y="32777"/>
                    <a:pt x="70839" y="32886"/>
                    <a:pt x="71166" y="33049"/>
                  </a:cubicBezTo>
                  <a:cubicBezTo>
                    <a:pt x="71492" y="33239"/>
                    <a:pt x="71764" y="33511"/>
                    <a:pt x="72009" y="33784"/>
                  </a:cubicBezTo>
                  <a:cubicBezTo>
                    <a:pt x="72254" y="34001"/>
                    <a:pt x="72526" y="34219"/>
                    <a:pt x="72771" y="34410"/>
                  </a:cubicBezTo>
                  <a:cubicBezTo>
                    <a:pt x="72935" y="34518"/>
                    <a:pt x="73071" y="34627"/>
                    <a:pt x="73207" y="34736"/>
                  </a:cubicBezTo>
                  <a:cubicBezTo>
                    <a:pt x="73370" y="34872"/>
                    <a:pt x="73479" y="35035"/>
                    <a:pt x="73642" y="35199"/>
                  </a:cubicBezTo>
                  <a:cubicBezTo>
                    <a:pt x="73996" y="35498"/>
                    <a:pt x="74350" y="35825"/>
                    <a:pt x="74649" y="36178"/>
                  </a:cubicBezTo>
                  <a:cubicBezTo>
                    <a:pt x="74949" y="36532"/>
                    <a:pt x="75166" y="36913"/>
                    <a:pt x="75302" y="37321"/>
                  </a:cubicBezTo>
                  <a:cubicBezTo>
                    <a:pt x="75330" y="37485"/>
                    <a:pt x="75357" y="37621"/>
                    <a:pt x="75384" y="37784"/>
                  </a:cubicBezTo>
                  <a:cubicBezTo>
                    <a:pt x="75466" y="38029"/>
                    <a:pt x="75574" y="38247"/>
                    <a:pt x="75683" y="38492"/>
                  </a:cubicBezTo>
                  <a:cubicBezTo>
                    <a:pt x="75765" y="38682"/>
                    <a:pt x="75847" y="38873"/>
                    <a:pt x="75983" y="39063"/>
                  </a:cubicBezTo>
                  <a:cubicBezTo>
                    <a:pt x="76092" y="39199"/>
                    <a:pt x="76173" y="39335"/>
                    <a:pt x="76255" y="39471"/>
                  </a:cubicBezTo>
                  <a:cubicBezTo>
                    <a:pt x="76336" y="39607"/>
                    <a:pt x="76391" y="39771"/>
                    <a:pt x="76418" y="39907"/>
                  </a:cubicBezTo>
                  <a:cubicBezTo>
                    <a:pt x="76445" y="40070"/>
                    <a:pt x="76364" y="40206"/>
                    <a:pt x="76473" y="40315"/>
                  </a:cubicBezTo>
                  <a:lnTo>
                    <a:pt x="76391" y="40261"/>
                  </a:lnTo>
                  <a:cubicBezTo>
                    <a:pt x="76323" y="40247"/>
                    <a:pt x="76255" y="40240"/>
                    <a:pt x="76187" y="40240"/>
                  </a:cubicBezTo>
                  <a:cubicBezTo>
                    <a:pt x="76119" y="40240"/>
                    <a:pt x="76051" y="40247"/>
                    <a:pt x="75983" y="40261"/>
                  </a:cubicBezTo>
                  <a:cubicBezTo>
                    <a:pt x="75955" y="40265"/>
                    <a:pt x="75927" y="40268"/>
                    <a:pt x="75901" y="40268"/>
                  </a:cubicBezTo>
                  <a:cubicBezTo>
                    <a:pt x="75774" y="40268"/>
                    <a:pt x="75669" y="40215"/>
                    <a:pt x="75602" y="40125"/>
                  </a:cubicBezTo>
                  <a:cubicBezTo>
                    <a:pt x="75493" y="40016"/>
                    <a:pt x="75438" y="39880"/>
                    <a:pt x="75330" y="39771"/>
                  </a:cubicBezTo>
                  <a:cubicBezTo>
                    <a:pt x="75221" y="39662"/>
                    <a:pt x="75193" y="39716"/>
                    <a:pt x="75139" y="39635"/>
                  </a:cubicBezTo>
                  <a:cubicBezTo>
                    <a:pt x="75003" y="39526"/>
                    <a:pt x="74921" y="39335"/>
                    <a:pt x="74785" y="39199"/>
                  </a:cubicBezTo>
                  <a:cubicBezTo>
                    <a:pt x="74350" y="38682"/>
                    <a:pt x="73806" y="38220"/>
                    <a:pt x="73180" y="37920"/>
                  </a:cubicBezTo>
                  <a:cubicBezTo>
                    <a:pt x="72853" y="37757"/>
                    <a:pt x="72581" y="37539"/>
                    <a:pt x="72227" y="37403"/>
                  </a:cubicBezTo>
                  <a:cubicBezTo>
                    <a:pt x="71819" y="37213"/>
                    <a:pt x="71411" y="36995"/>
                    <a:pt x="70948" y="36832"/>
                  </a:cubicBezTo>
                  <a:cubicBezTo>
                    <a:pt x="70159" y="36559"/>
                    <a:pt x="69451" y="36070"/>
                    <a:pt x="68608" y="36015"/>
                  </a:cubicBezTo>
                  <a:cubicBezTo>
                    <a:pt x="68145" y="35988"/>
                    <a:pt x="67682" y="35797"/>
                    <a:pt x="67247" y="35716"/>
                  </a:cubicBezTo>
                  <a:cubicBezTo>
                    <a:pt x="67002" y="35689"/>
                    <a:pt x="66757" y="35689"/>
                    <a:pt x="66512" y="35661"/>
                  </a:cubicBezTo>
                  <a:cubicBezTo>
                    <a:pt x="66077" y="35634"/>
                    <a:pt x="65669" y="35553"/>
                    <a:pt x="65233" y="35498"/>
                  </a:cubicBezTo>
                  <a:lnTo>
                    <a:pt x="64063" y="35498"/>
                  </a:lnTo>
                  <a:cubicBezTo>
                    <a:pt x="63791" y="35498"/>
                    <a:pt x="63546" y="35416"/>
                    <a:pt x="63274" y="35416"/>
                  </a:cubicBezTo>
                  <a:cubicBezTo>
                    <a:pt x="63138" y="35416"/>
                    <a:pt x="62974" y="35416"/>
                    <a:pt x="62838" y="35362"/>
                  </a:cubicBezTo>
                  <a:cubicBezTo>
                    <a:pt x="62621" y="35253"/>
                    <a:pt x="62430" y="35199"/>
                    <a:pt x="62212" y="35144"/>
                  </a:cubicBezTo>
                  <a:cubicBezTo>
                    <a:pt x="61889" y="35043"/>
                    <a:pt x="61551" y="34987"/>
                    <a:pt x="61210" y="34987"/>
                  </a:cubicBezTo>
                  <a:cubicBezTo>
                    <a:pt x="61091" y="34987"/>
                    <a:pt x="60971" y="34994"/>
                    <a:pt x="60852" y="35008"/>
                  </a:cubicBezTo>
                  <a:cubicBezTo>
                    <a:pt x="60335" y="35117"/>
                    <a:pt x="59817" y="35172"/>
                    <a:pt x="59300" y="35172"/>
                  </a:cubicBezTo>
                  <a:cubicBezTo>
                    <a:pt x="58974" y="35117"/>
                    <a:pt x="58647" y="35035"/>
                    <a:pt x="58348" y="34899"/>
                  </a:cubicBezTo>
                  <a:cubicBezTo>
                    <a:pt x="58049" y="34763"/>
                    <a:pt x="57749" y="34736"/>
                    <a:pt x="57450" y="34654"/>
                  </a:cubicBezTo>
                  <a:cubicBezTo>
                    <a:pt x="57123" y="34491"/>
                    <a:pt x="56824" y="34328"/>
                    <a:pt x="56525" y="34110"/>
                  </a:cubicBezTo>
                  <a:cubicBezTo>
                    <a:pt x="56252" y="33974"/>
                    <a:pt x="55953" y="33838"/>
                    <a:pt x="55654" y="33702"/>
                  </a:cubicBezTo>
                  <a:cubicBezTo>
                    <a:pt x="55164" y="33430"/>
                    <a:pt x="54647" y="33185"/>
                    <a:pt x="54102" y="32967"/>
                  </a:cubicBezTo>
                  <a:cubicBezTo>
                    <a:pt x="53640" y="32804"/>
                    <a:pt x="53204" y="32586"/>
                    <a:pt x="52823" y="32287"/>
                  </a:cubicBezTo>
                  <a:cubicBezTo>
                    <a:pt x="52551" y="32096"/>
                    <a:pt x="52306" y="31851"/>
                    <a:pt x="52061" y="31606"/>
                  </a:cubicBezTo>
                  <a:cubicBezTo>
                    <a:pt x="51953" y="31525"/>
                    <a:pt x="51871" y="31443"/>
                    <a:pt x="51789" y="31389"/>
                  </a:cubicBezTo>
                  <a:cubicBezTo>
                    <a:pt x="51678" y="31357"/>
                    <a:pt x="51575" y="31344"/>
                    <a:pt x="51477" y="31344"/>
                  </a:cubicBezTo>
                  <a:cubicBezTo>
                    <a:pt x="51407" y="31344"/>
                    <a:pt x="51340" y="31350"/>
                    <a:pt x="51272" y="31362"/>
                  </a:cubicBezTo>
                  <a:cubicBezTo>
                    <a:pt x="51027" y="31362"/>
                    <a:pt x="51000" y="31334"/>
                    <a:pt x="51027" y="31117"/>
                  </a:cubicBezTo>
                  <a:cubicBezTo>
                    <a:pt x="51027" y="30817"/>
                    <a:pt x="51000" y="30518"/>
                    <a:pt x="50946" y="30246"/>
                  </a:cubicBezTo>
                  <a:cubicBezTo>
                    <a:pt x="50918" y="30028"/>
                    <a:pt x="50946" y="29838"/>
                    <a:pt x="50918" y="29620"/>
                  </a:cubicBezTo>
                  <a:cubicBezTo>
                    <a:pt x="50891" y="29484"/>
                    <a:pt x="50864" y="29348"/>
                    <a:pt x="50837" y="29184"/>
                  </a:cubicBezTo>
                  <a:cubicBezTo>
                    <a:pt x="50864" y="29021"/>
                    <a:pt x="50864" y="28858"/>
                    <a:pt x="50837" y="28695"/>
                  </a:cubicBezTo>
                  <a:cubicBezTo>
                    <a:pt x="50755" y="28341"/>
                    <a:pt x="50510" y="28259"/>
                    <a:pt x="50265" y="28096"/>
                  </a:cubicBezTo>
                  <a:cubicBezTo>
                    <a:pt x="50075" y="27987"/>
                    <a:pt x="49884" y="27878"/>
                    <a:pt x="49694" y="27824"/>
                  </a:cubicBezTo>
                  <a:cubicBezTo>
                    <a:pt x="49775" y="27715"/>
                    <a:pt x="49830" y="27497"/>
                    <a:pt x="49911" y="27443"/>
                  </a:cubicBezTo>
                  <a:cubicBezTo>
                    <a:pt x="50075" y="27307"/>
                    <a:pt x="50211" y="27143"/>
                    <a:pt x="50320" y="26953"/>
                  </a:cubicBezTo>
                  <a:cubicBezTo>
                    <a:pt x="50592" y="26517"/>
                    <a:pt x="50810" y="26055"/>
                    <a:pt x="50973" y="25565"/>
                  </a:cubicBezTo>
                  <a:cubicBezTo>
                    <a:pt x="51218" y="24966"/>
                    <a:pt x="51381" y="24313"/>
                    <a:pt x="51435" y="23660"/>
                  </a:cubicBezTo>
                  <a:cubicBezTo>
                    <a:pt x="51490" y="23306"/>
                    <a:pt x="51517" y="22980"/>
                    <a:pt x="51572" y="22626"/>
                  </a:cubicBezTo>
                  <a:cubicBezTo>
                    <a:pt x="51599" y="22517"/>
                    <a:pt x="51626" y="22408"/>
                    <a:pt x="51626" y="22272"/>
                  </a:cubicBezTo>
                  <a:cubicBezTo>
                    <a:pt x="51626" y="22163"/>
                    <a:pt x="51544" y="21782"/>
                    <a:pt x="51735" y="21782"/>
                  </a:cubicBezTo>
                  <a:cubicBezTo>
                    <a:pt x="51898" y="21700"/>
                    <a:pt x="52089" y="21592"/>
                    <a:pt x="52252" y="21483"/>
                  </a:cubicBezTo>
                  <a:cubicBezTo>
                    <a:pt x="52442" y="21428"/>
                    <a:pt x="52606" y="21347"/>
                    <a:pt x="52769" y="21238"/>
                  </a:cubicBezTo>
                  <a:cubicBezTo>
                    <a:pt x="52987" y="20938"/>
                    <a:pt x="53123" y="20612"/>
                    <a:pt x="53177" y="20258"/>
                  </a:cubicBezTo>
                  <a:cubicBezTo>
                    <a:pt x="53232" y="20013"/>
                    <a:pt x="53259" y="19795"/>
                    <a:pt x="53286" y="19551"/>
                  </a:cubicBezTo>
                  <a:cubicBezTo>
                    <a:pt x="53340" y="19251"/>
                    <a:pt x="53395" y="18952"/>
                    <a:pt x="53504" y="18652"/>
                  </a:cubicBezTo>
                  <a:close/>
                  <a:moveTo>
                    <a:pt x="42098" y="1"/>
                  </a:moveTo>
                  <a:cubicBezTo>
                    <a:pt x="41592" y="1"/>
                    <a:pt x="41082" y="36"/>
                    <a:pt x="40604" y="120"/>
                  </a:cubicBezTo>
                  <a:cubicBezTo>
                    <a:pt x="40114" y="201"/>
                    <a:pt x="39652" y="310"/>
                    <a:pt x="39162" y="446"/>
                  </a:cubicBezTo>
                  <a:cubicBezTo>
                    <a:pt x="38808" y="582"/>
                    <a:pt x="38454" y="827"/>
                    <a:pt x="38100" y="990"/>
                  </a:cubicBezTo>
                  <a:cubicBezTo>
                    <a:pt x="37638" y="1208"/>
                    <a:pt x="37202" y="1426"/>
                    <a:pt x="36767" y="1698"/>
                  </a:cubicBezTo>
                  <a:cubicBezTo>
                    <a:pt x="36359" y="1916"/>
                    <a:pt x="35978" y="2161"/>
                    <a:pt x="35597" y="2433"/>
                  </a:cubicBezTo>
                  <a:cubicBezTo>
                    <a:pt x="35488" y="2542"/>
                    <a:pt x="35352" y="2650"/>
                    <a:pt x="35216" y="2759"/>
                  </a:cubicBezTo>
                  <a:cubicBezTo>
                    <a:pt x="34780" y="3031"/>
                    <a:pt x="34427" y="3385"/>
                    <a:pt x="33991" y="3657"/>
                  </a:cubicBezTo>
                  <a:cubicBezTo>
                    <a:pt x="33637" y="3930"/>
                    <a:pt x="33338" y="4256"/>
                    <a:pt x="33039" y="4610"/>
                  </a:cubicBezTo>
                  <a:cubicBezTo>
                    <a:pt x="32739" y="4882"/>
                    <a:pt x="32467" y="5209"/>
                    <a:pt x="32249" y="5562"/>
                  </a:cubicBezTo>
                  <a:cubicBezTo>
                    <a:pt x="32059" y="5835"/>
                    <a:pt x="31950" y="6161"/>
                    <a:pt x="31841" y="6460"/>
                  </a:cubicBezTo>
                  <a:cubicBezTo>
                    <a:pt x="31705" y="7059"/>
                    <a:pt x="31705" y="7685"/>
                    <a:pt x="31814" y="8311"/>
                  </a:cubicBezTo>
                  <a:cubicBezTo>
                    <a:pt x="31923" y="8828"/>
                    <a:pt x="31950" y="9372"/>
                    <a:pt x="31923" y="9944"/>
                  </a:cubicBezTo>
                  <a:cubicBezTo>
                    <a:pt x="31923" y="10570"/>
                    <a:pt x="31977" y="11169"/>
                    <a:pt x="32032" y="11794"/>
                  </a:cubicBezTo>
                  <a:cubicBezTo>
                    <a:pt x="32113" y="12693"/>
                    <a:pt x="32277" y="13591"/>
                    <a:pt x="32358" y="14489"/>
                  </a:cubicBezTo>
                  <a:cubicBezTo>
                    <a:pt x="32386" y="14706"/>
                    <a:pt x="32386" y="14951"/>
                    <a:pt x="32358" y="15196"/>
                  </a:cubicBezTo>
                  <a:cubicBezTo>
                    <a:pt x="32358" y="15235"/>
                    <a:pt x="32348" y="15243"/>
                    <a:pt x="32335" y="15243"/>
                  </a:cubicBezTo>
                  <a:cubicBezTo>
                    <a:pt x="32326" y="15243"/>
                    <a:pt x="32316" y="15239"/>
                    <a:pt x="32306" y="15239"/>
                  </a:cubicBezTo>
                  <a:cubicBezTo>
                    <a:pt x="32290" y="15239"/>
                    <a:pt x="32277" y="15249"/>
                    <a:pt x="32277" y="15305"/>
                  </a:cubicBezTo>
                  <a:cubicBezTo>
                    <a:pt x="32168" y="15115"/>
                    <a:pt x="32005" y="14979"/>
                    <a:pt x="31841" y="14842"/>
                  </a:cubicBezTo>
                  <a:cubicBezTo>
                    <a:pt x="31651" y="14679"/>
                    <a:pt x="31487" y="14516"/>
                    <a:pt x="31324" y="14353"/>
                  </a:cubicBezTo>
                  <a:cubicBezTo>
                    <a:pt x="31227" y="14255"/>
                    <a:pt x="31129" y="14158"/>
                    <a:pt x="30993" y="14158"/>
                  </a:cubicBezTo>
                  <a:cubicBezTo>
                    <a:pt x="30977" y="14158"/>
                    <a:pt x="30960" y="14159"/>
                    <a:pt x="30943" y="14162"/>
                  </a:cubicBezTo>
                  <a:cubicBezTo>
                    <a:pt x="30753" y="14217"/>
                    <a:pt x="30834" y="14353"/>
                    <a:pt x="30780" y="14516"/>
                  </a:cubicBezTo>
                  <a:cubicBezTo>
                    <a:pt x="30725" y="14815"/>
                    <a:pt x="30698" y="15169"/>
                    <a:pt x="30725" y="15496"/>
                  </a:cubicBezTo>
                  <a:cubicBezTo>
                    <a:pt x="30725" y="15659"/>
                    <a:pt x="30780" y="15822"/>
                    <a:pt x="30807" y="15985"/>
                  </a:cubicBezTo>
                  <a:cubicBezTo>
                    <a:pt x="30834" y="16285"/>
                    <a:pt x="30834" y="16584"/>
                    <a:pt x="30807" y="16856"/>
                  </a:cubicBezTo>
                  <a:cubicBezTo>
                    <a:pt x="30834" y="17237"/>
                    <a:pt x="30889" y="17591"/>
                    <a:pt x="30998" y="17972"/>
                  </a:cubicBezTo>
                  <a:cubicBezTo>
                    <a:pt x="31079" y="18326"/>
                    <a:pt x="31134" y="18707"/>
                    <a:pt x="31161" y="19088"/>
                  </a:cubicBezTo>
                  <a:cubicBezTo>
                    <a:pt x="31161" y="19224"/>
                    <a:pt x="31188" y="19387"/>
                    <a:pt x="31243" y="19523"/>
                  </a:cubicBezTo>
                  <a:cubicBezTo>
                    <a:pt x="31297" y="19687"/>
                    <a:pt x="31243" y="19877"/>
                    <a:pt x="31243" y="20040"/>
                  </a:cubicBezTo>
                  <a:cubicBezTo>
                    <a:pt x="31324" y="20421"/>
                    <a:pt x="31460" y="20775"/>
                    <a:pt x="31651" y="21102"/>
                  </a:cubicBezTo>
                  <a:cubicBezTo>
                    <a:pt x="31814" y="21374"/>
                    <a:pt x="32032" y="21619"/>
                    <a:pt x="32277" y="21837"/>
                  </a:cubicBezTo>
                  <a:cubicBezTo>
                    <a:pt x="32386" y="21891"/>
                    <a:pt x="32522" y="21945"/>
                    <a:pt x="32658" y="21945"/>
                  </a:cubicBezTo>
                  <a:cubicBezTo>
                    <a:pt x="32712" y="21945"/>
                    <a:pt x="32712" y="22027"/>
                    <a:pt x="32794" y="22027"/>
                  </a:cubicBezTo>
                  <a:cubicBezTo>
                    <a:pt x="32802" y="22031"/>
                    <a:pt x="32811" y="22033"/>
                    <a:pt x="32822" y="22033"/>
                  </a:cubicBezTo>
                  <a:cubicBezTo>
                    <a:pt x="32862" y="22033"/>
                    <a:pt x="32917" y="22008"/>
                    <a:pt x="32970" y="22008"/>
                  </a:cubicBezTo>
                  <a:cubicBezTo>
                    <a:pt x="32994" y="22008"/>
                    <a:pt x="33017" y="22013"/>
                    <a:pt x="33039" y="22027"/>
                  </a:cubicBezTo>
                  <a:cubicBezTo>
                    <a:pt x="33093" y="22081"/>
                    <a:pt x="33066" y="22163"/>
                    <a:pt x="33093" y="22190"/>
                  </a:cubicBezTo>
                  <a:cubicBezTo>
                    <a:pt x="33120" y="22218"/>
                    <a:pt x="33175" y="22245"/>
                    <a:pt x="33202" y="22299"/>
                  </a:cubicBezTo>
                  <a:cubicBezTo>
                    <a:pt x="33284" y="22408"/>
                    <a:pt x="33284" y="22435"/>
                    <a:pt x="33311" y="22571"/>
                  </a:cubicBezTo>
                  <a:cubicBezTo>
                    <a:pt x="33338" y="22653"/>
                    <a:pt x="33365" y="22762"/>
                    <a:pt x="33420" y="22843"/>
                  </a:cubicBezTo>
                  <a:cubicBezTo>
                    <a:pt x="33474" y="23061"/>
                    <a:pt x="33529" y="23279"/>
                    <a:pt x="33583" y="23524"/>
                  </a:cubicBezTo>
                  <a:cubicBezTo>
                    <a:pt x="33665" y="23959"/>
                    <a:pt x="33801" y="24395"/>
                    <a:pt x="33882" y="24803"/>
                  </a:cubicBezTo>
                  <a:cubicBezTo>
                    <a:pt x="33910" y="24966"/>
                    <a:pt x="33882" y="25157"/>
                    <a:pt x="33882" y="25293"/>
                  </a:cubicBezTo>
                  <a:cubicBezTo>
                    <a:pt x="33937" y="25456"/>
                    <a:pt x="33964" y="25619"/>
                    <a:pt x="33964" y="25783"/>
                  </a:cubicBezTo>
                  <a:cubicBezTo>
                    <a:pt x="33991" y="25891"/>
                    <a:pt x="34018" y="26000"/>
                    <a:pt x="34046" y="26109"/>
                  </a:cubicBezTo>
                  <a:cubicBezTo>
                    <a:pt x="34073" y="26245"/>
                    <a:pt x="34127" y="26381"/>
                    <a:pt x="33991" y="26436"/>
                  </a:cubicBezTo>
                  <a:cubicBezTo>
                    <a:pt x="33946" y="26463"/>
                    <a:pt x="33888" y="26472"/>
                    <a:pt x="33827" y="26472"/>
                  </a:cubicBezTo>
                  <a:cubicBezTo>
                    <a:pt x="33704" y="26472"/>
                    <a:pt x="33565" y="26436"/>
                    <a:pt x="33474" y="26436"/>
                  </a:cubicBezTo>
                  <a:cubicBezTo>
                    <a:pt x="33175" y="26490"/>
                    <a:pt x="32903" y="26572"/>
                    <a:pt x="32603" y="26653"/>
                  </a:cubicBezTo>
                  <a:cubicBezTo>
                    <a:pt x="31678" y="26980"/>
                    <a:pt x="31379" y="27960"/>
                    <a:pt x="31025" y="28776"/>
                  </a:cubicBezTo>
                  <a:cubicBezTo>
                    <a:pt x="30698" y="29484"/>
                    <a:pt x="30399" y="30191"/>
                    <a:pt x="30127" y="30926"/>
                  </a:cubicBezTo>
                  <a:cubicBezTo>
                    <a:pt x="29991" y="31280"/>
                    <a:pt x="29909" y="31606"/>
                    <a:pt x="29746" y="31960"/>
                  </a:cubicBezTo>
                  <a:cubicBezTo>
                    <a:pt x="29637" y="32205"/>
                    <a:pt x="29555" y="32450"/>
                    <a:pt x="29474" y="32722"/>
                  </a:cubicBezTo>
                  <a:cubicBezTo>
                    <a:pt x="29256" y="32749"/>
                    <a:pt x="29065" y="32777"/>
                    <a:pt x="28848" y="32858"/>
                  </a:cubicBezTo>
                  <a:cubicBezTo>
                    <a:pt x="28521" y="32994"/>
                    <a:pt x="28195" y="33130"/>
                    <a:pt x="27895" y="33294"/>
                  </a:cubicBezTo>
                  <a:cubicBezTo>
                    <a:pt x="26861" y="33729"/>
                    <a:pt x="25854" y="34056"/>
                    <a:pt x="24820" y="34464"/>
                  </a:cubicBezTo>
                  <a:cubicBezTo>
                    <a:pt x="24112" y="34736"/>
                    <a:pt x="23405" y="35063"/>
                    <a:pt x="22670" y="35335"/>
                  </a:cubicBezTo>
                  <a:cubicBezTo>
                    <a:pt x="21826" y="35607"/>
                    <a:pt x="21010" y="35961"/>
                    <a:pt x="20248" y="36396"/>
                  </a:cubicBezTo>
                  <a:cubicBezTo>
                    <a:pt x="19595" y="36777"/>
                    <a:pt x="18942" y="37131"/>
                    <a:pt x="18234" y="37430"/>
                  </a:cubicBezTo>
                  <a:cubicBezTo>
                    <a:pt x="17554" y="37757"/>
                    <a:pt x="16873" y="38029"/>
                    <a:pt x="16166" y="38274"/>
                  </a:cubicBezTo>
                  <a:cubicBezTo>
                    <a:pt x="14723" y="38764"/>
                    <a:pt x="13444" y="39553"/>
                    <a:pt x="12084" y="40261"/>
                  </a:cubicBezTo>
                  <a:cubicBezTo>
                    <a:pt x="11648" y="40506"/>
                    <a:pt x="11267" y="40587"/>
                    <a:pt x="10968" y="40968"/>
                  </a:cubicBezTo>
                  <a:cubicBezTo>
                    <a:pt x="10805" y="41186"/>
                    <a:pt x="10641" y="41349"/>
                    <a:pt x="10424" y="41512"/>
                  </a:cubicBezTo>
                  <a:cubicBezTo>
                    <a:pt x="9825" y="42084"/>
                    <a:pt x="9281" y="42737"/>
                    <a:pt x="8872" y="43445"/>
                  </a:cubicBezTo>
                  <a:cubicBezTo>
                    <a:pt x="8655" y="43798"/>
                    <a:pt x="8383" y="44125"/>
                    <a:pt x="8138" y="44452"/>
                  </a:cubicBezTo>
                  <a:cubicBezTo>
                    <a:pt x="7920" y="44778"/>
                    <a:pt x="7757" y="45159"/>
                    <a:pt x="7621" y="45540"/>
                  </a:cubicBezTo>
                  <a:cubicBezTo>
                    <a:pt x="7457" y="46003"/>
                    <a:pt x="7240" y="46465"/>
                    <a:pt x="7076" y="46928"/>
                  </a:cubicBezTo>
                  <a:cubicBezTo>
                    <a:pt x="6913" y="47391"/>
                    <a:pt x="6831" y="47853"/>
                    <a:pt x="6695" y="48289"/>
                  </a:cubicBezTo>
                  <a:cubicBezTo>
                    <a:pt x="6505" y="48806"/>
                    <a:pt x="6341" y="49296"/>
                    <a:pt x="6205" y="49867"/>
                  </a:cubicBezTo>
                  <a:cubicBezTo>
                    <a:pt x="6069" y="50412"/>
                    <a:pt x="6042" y="51037"/>
                    <a:pt x="5906" y="51636"/>
                  </a:cubicBezTo>
                  <a:cubicBezTo>
                    <a:pt x="5607" y="52970"/>
                    <a:pt x="5525" y="54358"/>
                    <a:pt x="5362" y="55718"/>
                  </a:cubicBezTo>
                  <a:cubicBezTo>
                    <a:pt x="5280" y="56399"/>
                    <a:pt x="5226" y="57079"/>
                    <a:pt x="5144" y="57759"/>
                  </a:cubicBezTo>
                  <a:cubicBezTo>
                    <a:pt x="5090" y="58304"/>
                    <a:pt x="4981" y="58848"/>
                    <a:pt x="4954" y="59392"/>
                  </a:cubicBezTo>
                  <a:cubicBezTo>
                    <a:pt x="4926" y="60018"/>
                    <a:pt x="4872" y="60617"/>
                    <a:pt x="4872" y="61243"/>
                  </a:cubicBezTo>
                  <a:cubicBezTo>
                    <a:pt x="4872" y="61842"/>
                    <a:pt x="4872" y="62495"/>
                    <a:pt x="4872" y="63121"/>
                  </a:cubicBezTo>
                  <a:cubicBezTo>
                    <a:pt x="4872" y="64808"/>
                    <a:pt x="4981" y="66522"/>
                    <a:pt x="4736" y="68182"/>
                  </a:cubicBezTo>
                  <a:cubicBezTo>
                    <a:pt x="4600" y="69108"/>
                    <a:pt x="4273" y="69951"/>
                    <a:pt x="4273" y="70877"/>
                  </a:cubicBezTo>
                  <a:cubicBezTo>
                    <a:pt x="4273" y="71094"/>
                    <a:pt x="3865" y="71448"/>
                    <a:pt x="3702" y="71611"/>
                  </a:cubicBezTo>
                  <a:cubicBezTo>
                    <a:pt x="3559" y="71754"/>
                    <a:pt x="3354" y="71834"/>
                    <a:pt x="3160" y="71834"/>
                  </a:cubicBezTo>
                  <a:cubicBezTo>
                    <a:pt x="3132" y="71834"/>
                    <a:pt x="3103" y="71833"/>
                    <a:pt x="3076" y="71829"/>
                  </a:cubicBezTo>
                  <a:cubicBezTo>
                    <a:pt x="3028" y="71822"/>
                    <a:pt x="2981" y="71819"/>
                    <a:pt x="2933" y="71819"/>
                  </a:cubicBezTo>
                  <a:cubicBezTo>
                    <a:pt x="2790" y="71819"/>
                    <a:pt x="2647" y="71850"/>
                    <a:pt x="2504" y="71911"/>
                  </a:cubicBezTo>
                  <a:cubicBezTo>
                    <a:pt x="2314" y="72020"/>
                    <a:pt x="2178" y="72156"/>
                    <a:pt x="2042" y="72319"/>
                  </a:cubicBezTo>
                  <a:cubicBezTo>
                    <a:pt x="1769" y="72809"/>
                    <a:pt x="1851" y="73435"/>
                    <a:pt x="1851" y="74006"/>
                  </a:cubicBezTo>
                  <a:cubicBezTo>
                    <a:pt x="1878" y="74333"/>
                    <a:pt x="1878" y="74632"/>
                    <a:pt x="1851" y="74959"/>
                  </a:cubicBezTo>
                  <a:cubicBezTo>
                    <a:pt x="1797" y="75231"/>
                    <a:pt x="1715" y="75476"/>
                    <a:pt x="1606" y="75748"/>
                  </a:cubicBezTo>
                  <a:cubicBezTo>
                    <a:pt x="1552" y="76020"/>
                    <a:pt x="1416" y="76265"/>
                    <a:pt x="1198" y="76456"/>
                  </a:cubicBezTo>
                  <a:cubicBezTo>
                    <a:pt x="1007" y="76619"/>
                    <a:pt x="817" y="76809"/>
                    <a:pt x="681" y="77054"/>
                  </a:cubicBezTo>
                  <a:cubicBezTo>
                    <a:pt x="572" y="77408"/>
                    <a:pt x="518" y="77762"/>
                    <a:pt x="545" y="78143"/>
                  </a:cubicBezTo>
                  <a:cubicBezTo>
                    <a:pt x="545" y="78279"/>
                    <a:pt x="545" y="78415"/>
                    <a:pt x="545" y="78551"/>
                  </a:cubicBezTo>
                  <a:cubicBezTo>
                    <a:pt x="545" y="78578"/>
                    <a:pt x="599" y="78578"/>
                    <a:pt x="626" y="78606"/>
                  </a:cubicBezTo>
                  <a:cubicBezTo>
                    <a:pt x="626" y="78687"/>
                    <a:pt x="654" y="78796"/>
                    <a:pt x="626" y="78878"/>
                  </a:cubicBezTo>
                  <a:cubicBezTo>
                    <a:pt x="654" y="79123"/>
                    <a:pt x="626" y="79340"/>
                    <a:pt x="545" y="79558"/>
                  </a:cubicBezTo>
                  <a:cubicBezTo>
                    <a:pt x="327" y="79885"/>
                    <a:pt x="137" y="80266"/>
                    <a:pt x="28" y="80674"/>
                  </a:cubicBezTo>
                  <a:cubicBezTo>
                    <a:pt x="1" y="80919"/>
                    <a:pt x="1" y="81164"/>
                    <a:pt x="28" y="81409"/>
                  </a:cubicBezTo>
                  <a:cubicBezTo>
                    <a:pt x="109" y="81790"/>
                    <a:pt x="545" y="82089"/>
                    <a:pt x="708" y="82443"/>
                  </a:cubicBezTo>
                  <a:cubicBezTo>
                    <a:pt x="763" y="82606"/>
                    <a:pt x="844" y="82742"/>
                    <a:pt x="926" y="82851"/>
                  </a:cubicBezTo>
                  <a:cubicBezTo>
                    <a:pt x="1007" y="82987"/>
                    <a:pt x="1116" y="83096"/>
                    <a:pt x="1225" y="83205"/>
                  </a:cubicBezTo>
                  <a:cubicBezTo>
                    <a:pt x="1388" y="83477"/>
                    <a:pt x="1606" y="83722"/>
                    <a:pt x="1824" y="83940"/>
                  </a:cubicBezTo>
                  <a:cubicBezTo>
                    <a:pt x="2042" y="84103"/>
                    <a:pt x="2259" y="84239"/>
                    <a:pt x="2504" y="84375"/>
                  </a:cubicBezTo>
                  <a:cubicBezTo>
                    <a:pt x="2586" y="84429"/>
                    <a:pt x="2695" y="84429"/>
                    <a:pt x="2776" y="84484"/>
                  </a:cubicBezTo>
                  <a:cubicBezTo>
                    <a:pt x="2849" y="84532"/>
                    <a:pt x="2857" y="84624"/>
                    <a:pt x="2974" y="84624"/>
                  </a:cubicBezTo>
                  <a:cubicBezTo>
                    <a:pt x="2988" y="84624"/>
                    <a:pt x="3004" y="84623"/>
                    <a:pt x="3021" y="84620"/>
                  </a:cubicBezTo>
                  <a:lnTo>
                    <a:pt x="3021" y="84620"/>
                  </a:lnTo>
                  <a:cubicBezTo>
                    <a:pt x="2994" y="84892"/>
                    <a:pt x="2967" y="85191"/>
                    <a:pt x="2885" y="85464"/>
                  </a:cubicBezTo>
                  <a:cubicBezTo>
                    <a:pt x="2749" y="86198"/>
                    <a:pt x="2640" y="86933"/>
                    <a:pt x="2504" y="87668"/>
                  </a:cubicBezTo>
                  <a:cubicBezTo>
                    <a:pt x="2368" y="88321"/>
                    <a:pt x="2232" y="88974"/>
                    <a:pt x="2178" y="89627"/>
                  </a:cubicBezTo>
                  <a:cubicBezTo>
                    <a:pt x="2123" y="90525"/>
                    <a:pt x="1906" y="91423"/>
                    <a:pt x="1797" y="92349"/>
                  </a:cubicBezTo>
                  <a:cubicBezTo>
                    <a:pt x="1715" y="93111"/>
                    <a:pt x="1661" y="93954"/>
                    <a:pt x="1497" y="94716"/>
                  </a:cubicBezTo>
                  <a:cubicBezTo>
                    <a:pt x="1361" y="95261"/>
                    <a:pt x="1307" y="95778"/>
                    <a:pt x="1307" y="96322"/>
                  </a:cubicBezTo>
                  <a:lnTo>
                    <a:pt x="1307" y="100323"/>
                  </a:lnTo>
                  <a:cubicBezTo>
                    <a:pt x="1307" y="101221"/>
                    <a:pt x="1334" y="102091"/>
                    <a:pt x="1388" y="102990"/>
                  </a:cubicBezTo>
                  <a:cubicBezTo>
                    <a:pt x="1443" y="103888"/>
                    <a:pt x="1769" y="104677"/>
                    <a:pt x="1742" y="105520"/>
                  </a:cubicBezTo>
                  <a:cubicBezTo>
                    <a:pt x="1742" y="106010"/>
                    <a:pt x="1824" y="106473"/>
                    <a:pt x="1824" y="106936"/>
                  </a:cubicBezTo>
                  <a:cubicBezTo>
                    <a:pt x="1851" y="107126"/>
                    <a:pt x="1851" y="107289"/>
                    <a:pt x="1824" y="107480"/>
                  </a:cubicBezTo>
                  <a:cubicBezTo>
                    <a:pt x="1769" y="107670"/>
                    <a:pt x="1633" y="107861"/>
                    <a:pt x="1606" y="108079"/>
                  </a:cubicBezTo>
                  <a:cubicBezTo>
                    <a:pt x="1525" y="108432"/>
                    <a:pt x="1443" y="108786"/>
                    <a:pt x="1388" y="109140"/>
                  </a:cubicBezTo>
                  <a:cubicBezTo>
                    <a:pt x="1280" y="109684"/>
                    <a:pt x="1116" y="110201"/>
                    <a:pt x="1007" y="110746"/>
                  </a:cubicBezTo>
                  <a:cubicBezTo>
                    <a:pt x="871" y="111290"/>
                    <a:pt x="844" y="111861"/>
                    <a:pt x="899" y="112433"/>
                  </a:cubicBezTo>
                  <a:cubicBezTo>
                    <a:pt x="926" y="112705"/>
                    <a:pt x="1007" y="112950"/>
                    <a:pt x="1116" y="113195"/>
                  </a:cubicBezTo>
                  <a:cubicBezTo>
                    <a:pt x="1280" y="113549"/>
                    <a:pt x="1443" y="113875"/>
                    <a:pt x="1552" y="114256"/>
                  </a:cubicBezTo>
                  <a:cubicBezTo>
                    <a:pt x="1633" y="114420"/>
                    <a:pt x="1661" y="114583"/>
                    <a:pt x="1661" y="114746"/>
                  </a:cubicBezTo>
                  <a:cubicBezTo>
                    <a:pt x="1688" y="115236"/>
                    <a:pt x="1661" y="115753"/>
                    <a:pt x="1552" y="116216"/>
                  </a:cubicBezTo>
                  <a:cubicBezTo>
                    <a:pt x="1443" y="116733"/>
                    <a:pt x="1388" y="117277"/>
                    <a:pt x="1334" y="117767"/>
                  </a:cubicBezTo>
                  <a:cubicBezTo>
                    <a:pt x="1334" y="118202"/>
                    <a:pt x="1252" y="118638"/>
                    <a:pt x="1144" y="119046"/>
                  </a:cubicBezTo>
                  <a:cubicBezTo>
                    <a:pt x="1062" y="119264"/>
                    <a:pt x="980" y="119481"/>
                    <a:pt x="899" y="119699"/>
                  </a:cubicBezTo>
                  <a:cubicBezTo>
                    <a:pt x="871" y="119917"/>
                    <a:pt x="790" y="120162"/>
                    <a:pt x="708" y="120379"/>
                  </a:cubicBezTo>
                  <a:cubicBezTo>
                    <a:pt x="626" y="120570"/>
                    <a:pt x="626" y="120760"/>
                    <a:pt x="545" y="120951"/>
                  </a:cubicBezTo>
                  <a:cubicBezTo>
                    <a:pt x="463" y="121060"/>
                    <a:pt x="409" y="121196"/>
                    <a:pt x="382" y="121332"/>
                  </a:cubicBezTo>
                  <a:cubicBezTo>
                    <a:pt x="327" y="121522"/>
                    <a:pt x="300" y="121713"/>
                    <a:pt x="300" y="121931"/>
                  </a:cubicBezTo>
                  <a:cubicBezTo>
                    <a:pt x="300" y="122230"/>
                    <a:pt x="137" y="122557"/>
                    <a:pt x="191" y="122856"/>
                  </a:cubicBezTo>
                  <a:cubicBezTo>
                    <a:pt x="218" y="123019"/>
                    <a:pt x="300" y="123183"/>
                    <a:pt x="382" y="123319"/>
                  </a:cubicBezTo>
                  <a:cubicBezTo>
                    <a:pt x="436" y="123427"/>
                    <a:pt x="545" y="123455"/>
                    <a:pt x="626" y="123591"/>
                  </a:cubicBezTo>
                  <a:cubicBezTo>
                    <a:pt x="735" y="123700"/>
                    <a:pt x="735" y="123863"/>
                    <a:pt x="790" y="123972"/>
                  </a:cubicBezTo>
                  <a:cubicBezTo>
                    <a:pt x="899" y="124135"/>
                    <a:pt x="1035" y="124298"/>
                    <a:pt x="1171" y="124434"/>
                  </a:cubicBezTo>
                  <a:cubicBezTo>
                    <a:pt x="1416" y="124761"/>
                    <a:pt x="1715" y="125006"/>
                    <a:pt x="2069" y="125224"/>
                  </a:cubicBezTo>
                  <a:cubicBezTo>
                    <a:pt x="2205" y="125305"/>
                    <a:pt x="2314" y="125360"/>
                    <a:pt x="2423" y="125441"/>
                  </a:cubicBezTo>
                  <a:cubicBezTo>
                    <a:pt x="2613" y="125550"/>
                    <a:pt x="2831" y="125659"/>
                    <a:pt x="3049" y="125713"/>
                  </a:cubicBezTo>
                  <a:cubicBezTo>
                    <a:pt x="3430" y="125877"/>
                    <a:pt x="3729" y="126203"/>
                    <a:pt x="4137" y="126312"/>
                  </a:cubicBezTo>
                  <a:cubicBezTo>
                    <a:pt x="4382" y="126394"/>
                    <a:pt x="4627" y="126448"/>
                    <a:pt x="4872" y="126530"/>
                  </a:cubicBezTo>
                  <a:cubicBezTo>
                    <a:pt x="5253" y="126666"/>
                    <a:pt x="5661" y="126530"/>
                    <a:pt x="6069" y="126693"/>
                  </a:cubicBezTo>
                  <a:cubicBezTo>
                    <a:pt x="6273" y="126754"/>
                    <a:pt x="6493" y="126785"/>
                    <a:pt x="6716" y="126785"/>
                  </a:cubicBezTo>
                  <a:cubicBezTo>
                    <a:pt x="6791" y="126785"/>
                    <a:pt x="6865" y="126782"/>
                    <a:pt x="6940" y="126775"/>
                  </a:cubicBezTo>
                  <a:cubicBezTo>
                    <a:pt x="6988" y="126782"/>
                    <a:pt x="7037" y="126785"/>
                    <a:pt x="7087" y="126785"/>
                  </a:cubicBezTo>
                  <a:cubicBezTo>
                    <a:pt x="7238" y="126785"/>
                    <a:pt x="7396" y="126754"/>
                    <a:pt x="7539" y="126693"/>
                  </a:cubicBezTo>
                  <a:cubicBezTo>
                    <a:pt x="8056" y="126394"/>
                    <a:pt x="8519" y="126013"/>
                    <a:pt x="8900" y="125550"/>
                  </a:cubicBezTo>
                  <a:cubicBezTo>
                    <a:pt x="8900" y="125713"/>
                    <a:pt x="8981" y="125713"/>
                    <a:pt x="9063" y="125822"/>
                  </a:cubicBezTo>
                  <a:cubicBezTo>
                    <a:pt x="9117" y="125958"/>
                    <a:pt x="9199" y="126094"/>
                    <a:pt x="9253" y="126258"/>
                  </a:cubicBezTo>
                  <a:cubicBezTo>
                    <a:pt x="9281" y="126394"/>
                    <a:pt x="9362" y="126530"/>
                    <a:pt x="9417" y="126639"/>
                  </a:cubicBezTo>
                  <a:cubicBezTo>
                    <a:pt x="9494" y="126736"/>
                    <a:pt x="9544" y="126750"/>
                    <a:pt x="9626" y="126750"/>
                  </a:cubicBezTo>
                  <a:cubicBezTo>
                    <a:pt x="9659" y="126750"/>
                    <a:pt x="9697" y="126748"/>
                    <a:pt x="9743" y="126748"/>
                  </a:cubicBezTo>
                  <a:cubicBezTo>
                    <a:pt x="9934" y="126802"/>
                    <a:pt x="10124" y="126856"/>
                    <a:pt x="10342" y="126856"/>
                  </a:cubicBezTo>
                  <a:cubicBezTo>
                    <a:pt x="10478" y="126856"/>
                    <a:pt x="10478" y="126856"/>
                    <a:pt x="10560" y="126775"/>
                  </a:cubicBezTo>
                  <a:cubicBezTo>
                    <a:pt x="10641" y="126666"/>
                    <a:pt x="10669" y="126530"/>
                    <a:pt x="10750" y="126421"/>
                  </a:cubicBezTo>
                  <a:cubicBezTo>
                    <a:pt x="10832" y="126312"/>
                    <a:pt x="10913" y="126203"/>
                    <a:pt x="10995" y="126094"/>
                  </a:cubicBezTo>
                  <a:cubicBezTo>
                    <a:pt x="11050" y="125958"/>
                    <a:pt x="11050" y="125822"/>
                    <a:pt x="11104" y="125686"/>
                  </a:cubicBezTo>
                  <a:cubicBezTo>
                    <a:pt x="11158" y="125523"/>
                    <a:pt x="11240" y="125332"/>
                    <a:pt x="11349" y="125142"/>
                  </a:cubicBezTo>
                  <a:cubicBezTo>
                    <a:pt x="11431" y="124924"/>
                    <a:pt x="11539" y="124734"/>
                    <a:pt x="11675" y="124543"/>
                  </a:cubicBezTo>
                  <a:cubicBezTo>
                    <a:pt x="11839" y="124353"/>
                    <a:pt x="12111" y="124135"/>
                    <a:pt x="12165" y="123917"/>
                  </a:cubicBezTo>
                  <a:cubicBezTo>
                    <a:pt x="12220" y="123618"/>
                    <a:pt x="12220" y="123319"/>
                    <a:pt x="12165" y="123019"/>
                  </a:cubicBezTo>
                  <a:lnTo>
                    <a:pt x="12165" y="121740"/>
                  </a:lnTo>
                  <a:cubicBezTo>
                    <a:pt x="12138" y="121278"/>
                    <a:pt x="12056" y="120815"/>
                    <a:pt x="11948" y="120352"/>
                  </a:cubicBezTo>
                  <a:cubicBezTo>
                    <a:pt x="11893" y="119971"/>
                    <a:pt x="11812" y="119590"/>
                    <a:pt x="11675" y="119209"/>
                  </a:cubicBezTo>
                  <a:cubicBezTo>
                    <a:pt x="11458" y="118638"/>
                    <a:pt x="11186" y="118121"/>
                    <a:pt x="10913" y="117576"/>
                  </a:cubicBezTo>
                  <a:cubicBezTo>
                    <a:pt x="10696" y="117114"/>
                    <a:pt x="10587" y="116597"/>
                    <a:pt x="10396" y="116107"/>
                  </a:cubicBezTo>
                  <a:cubicBezTo>
                    <a:pt x="10233" y="115780"/>
                    <a:pt x="10043" y="115481"/>
                    <a:pt x="9798" y="115182"/>
                  </a:cubicBezTo>
                  <a:cubicBezTo>
                    <a:pt x="9580" y="114855"/>
                    <a:pt x="9308" y="114556"/>
                    <a:pt x="9063" y="114229"/>
                  </a:cubicBezTo>
                  <a:cubicBezTo>
                    <a:pt x="8900" y="114039"/>
                    <a:pt x="8764" y="113766"/>
                    <a:pt x="8573" y="113549"/>
                  </a:cubicBezTo>
                  <a:cubicBezTo>
                    <a:pt x="8519" y="113467"/>
                    <a:pt x="8410" y="113440"/>
                    <a:pt x="8355" y="113358"/>
                  </a:cubicBezTo>
                  <a:cubicBezTo>
                    <a:pt x="8301" y="113249"/>
                    <a:pt x="8246" y="113140"/>
                    <a:pt x="8219" y="113004"/>
                  </a:cubicBezTo>
                  <a:cubicBezTo>
                    <a:pt x="8165" y="112896"/>
                    <a:pt x="8056" y="112787"/>
                    <a:pt x="8002" y="112678"/>
                  </a:cubicBezTo>
                  <a:cubicBezTo>
                    <a:pt x="7947" y="112542"/>
                    <a:pt x="7974" y="112324"/>
                    <a:pt x="7920" y="112161"/>
                  </a:cubicBezTo>
                  <a:cubicBezTo>
                    <a:pt x="7838" y="111698"/>
                    <a:pt x="7621" y="111263"/>
                    <a:pt x="7539" y="110800"/>
                  </a:cubicBezTo>
                  <a:cubicBezTo>
                    <a:pt x="7484" y="110283"/>
                    <a:pt x="7539" y="109766"/>
                    <a:pt x="7675" y="109249"/>
                  </a:cubicBezTo>
                  <a:cubicBezTo>
                    <a:pt x="7784" y="108677"/>
                    <a:pt x="7893" y="108106"/>
                    <a:pt x="8056" y="107534"/>
                  </a:cubicBezTo>
                  <a:cubicBezTo>
                    <a:pt x="8165" y="107289"/>
                    <a:pt x="8301" y="107044"/>
                    <a:pt x="8464" y="106800"/>
                  </a:cubicBezTo>
                  <a:cubicBezTo>
                    <a:pt x="8627" y="106500"/>
                    <a:pt x="8682" y="106146"/>
                    <a:pt x="8818" y="105820"/>
                  </a:cubicBezTo>
                  <a:cubicBezTo>
                    <a:pt x="9090" y="105112"/>
                    <a:pt x="9580" y="104459"/>
                    <a:pt x="9825" y="103697"/>
                  </a:cubicBezTo>
                  <a:cubicBezTo>
                    <a:pt x="10070" y="102962"/>
                    <a:pt x="10396" y="102336"/>
                    <a:pt x="10696" y="101656"/>
                  </a:cubicBezTo>
                  <a:cubicBezTo>
                    <a:pt x="10913" y="101139"/>
                    <a:pt x="11022" y="100567"/>
                    <a:pt x="11213" y="100023"/>
                  </a:cubicBezTo>
                  <a:cubicBezTo>
                    <a:pt x="11349" y="99669"/>
                    <a:pt x="11539" y="99343"/>
                    <a:pt x="11703" y="99016"/>
                  </a:cubicBezTo>
                  <a:cubicBezTo>
                    <a:pt x="12138" y="98091"/>
                    <a:pt x="12410" y="97084"/>
                    <a:pt x="12818" y="96159"/>
                  </a:cubicBezTo>
                  <a:cubicBezTo>
                    <a:pt x="13091" y="95587"/>
                    <a:pt x="13308" y="94989"/>
                    <a:pt x="13444" y="94363"/>
                  </a:cubicBezTo>
                  <a:cubicBezTo>
                    <a:pt x="13580" y="93818"/>
                    <a:pt x="13553" y="93220"/>
                    <a:pt x="13635" y="92675"/>
                  </a:cubicBezTo>
                  <a:cubicBezTo>
                    <a:pt x="13744" y="92104"/>
                    <a:pt x="13798" y="91532"/>
                    <a:pt x="13798" y="90961"/>
                  </a:cubicBezTo>
                  <a:cubicBezTo>
                    <a:pt x="13798" y="90498"/>
                    <a:pt x="13853" y="90063"/>
                    <a:pt x="13907" y="89600"/>
                  </a:cubicBezTo>
                  <a:cubicBezTo>
                    <a:pt x="13934" y="89355"/>
                    <a:pt x="14043" y="89110"/>
                    <a:pt x="14070" y="88838"/>
                  </a:cubicBezTo>
                  <a:cubicBezTo>
                    <a:pt x="14070" y="88675"/>
                    <a:pt x="14070" y="88539"/>
                    <a:pt x="14070" y="88375"/>
                  </a:cubicBezTo>
                  <a:cubicBezTo>
                    <a:pt x="14125" y="88103"/>
                    <a:pt x="14206" y="87858"/>
                    <a:pt x="14315" y="87613"/>
                  </a:cubicBezTo>
                  <a:cubicBezTo>
                    <a:pt x="14479" y="87287"/>
                    <a:pt x="14696" y="86960"/>
                    <a:pt x="14941" y="86661"/>
                  </a:cubicBezTo>
                  <a:cubicBezTo>
                    <a:pt x="15077" y="86470"/>
                    <a:pt x="15241" y="86307"/>
                    <a:pt x="15431" y="86144"/>
                  </a:cubicBezTo>
                  <a:cubicBezTo>
                    <a:pt x="15567" y="85953"/>
                    <a:pt x="15758" y="85790"/>
                    <a:pt x="15948" y="85654"/>
                  </a:cubicBezTo>
                  <a:cubicBezTo>
                    <a:pt x="16275" y="85409"/>
                    <a:pt x="16710" y="85219"/>
                    <a:pt x="17064" y="85028"/>
                  </a:cubicBezTo>
                  <a:cubicBezTo>
                    <a:pt x="17254" y="84919"/>
                    <a:pt x="17445" y="84783"/>
                    <a:pt x="17581" y="84647"/>
                  </a:cubicBezTo>
                  <a:cubicBezTo>
                    <a:pt x="17771" y="84484"/>
                    <a:pt x="17962" y="84348"/>
                    <a:pt x="18152" y="84239"/>
                  </a:cubicBezTo>
                  <a:cubicBezTo>
                    <a:pt x="18343" y="84130"/>
                    <a:pt x="18506" y="83994"/>
                    <a:pt x="18670" y="83912"/>
                  </a:cubicBezTo>
                  <a:cubicBezTo>
                    <a:pt x="18823" y="83810"/>
                    <a:pt x="19072" y="83684"/>
                    <a:pt x="19125" y="83511"/>
                  </a:cubicBezTo>
                  <a:lnTo>
                    <a:pt x="19125" y="83511"/>
                  </a:lnTo>
                  <a:cubicBezTo>
                    <a:pt x="19105" y="83634"/>
                    <a:pt x="19102" y="83948"/>
                    <a:pt x="19078" y="84021"/>
                  </a:cubicBezTo>
                  <a:cubicBezTo>
                    <a:pt x="19051" y="84212"/>
                    <a:pt x="19051" y="84429"/>
                    <a:pt x="19078" y="84647"/>
                  </a:cubicBezTo>
                  <a:cubicBezTo>
                    <a:pt x="19078" y="85028"/>
                    <a:pt x="19078" y="85382"/>
                    <a:pt x="19023" y="85763"/>
                  </a:cubicBezTo>
                  <a:cubicBezTo>
                    <a:pt x="18996" y="86362"/>
                    <a:pt x="18860" y="86988"/>
                    <a:pt x="18833" y="87586"/>
                  </a:cubicBezTo>
                  <a:cubicBezTo>
                    <a:pt x="18833" y="87940"/>
                    <a:pt x="18833" y="88294"/>
                    <a:pt x="18833" y="88675"/>
                  </a:cubicBezTo>
                  <a:cubicBezTo>
                    <a:pt x="18806" y="88974"/>
                    <a:pt x="18724" y="89246"/>
                    <a:pt x="18751" y="89546"/>
                  </a:cubicBezTo>
                  <a:lnTo>
                    <a:pt x="18751" y="90036"/>
                  </a:lnTo>
                  <a:cubicBezTo>
                    <a:pt x="18751" y="90308"/>
                    <a:pt x="18670" y="90553"/>
                    <a:pt x="18642" y="90825"/>
                  </a:cubicBezTo>
                  <a:cubicBezTo>
                    <a:pt x="18615" y="91260"/>
                    <a:pt x="18751" y="91696"/>
                    <a:pt x="18751" y="92131"/>
                  </a:cubicBezTo>
                  <a:cubicBezTo>
                    <a:pt x="18751" y="92648"/>
                    <a:pt x="18914" y="93138"/>
                    <a:pt x="18914" y="93682"/>
                  </a:cubicBezTo>
                  <a:cubicBezTo>
                    <a:pt x="18942" y="94199"/>
                    <a:pt x="18914" y="94689"/>
                    <a:pt x="18914" y="95179"/>
                  </a:cubicBezTo>
                  <a:cubicBezTo>
                    <a:pt x="18887" y="96050"/>
                    <a:pt x="18778" y="96921"/>
                    <a:pt x="18642" y="97764"/>
                  </a:cubicBezTo>
                  <a:cubicBezTo>
                    <a:pt x="18533" y="98662"/>
                    <a:pt x="18370" y="99588"/>
                    <a:pt x="18207" y="100486"/>
                  </a:cubicBezTo>
                  <a:cubicBezTo>
                    <a:pt x="18016" y="101574"/>
                    <a:pt x="17880" y="102717"/>
                    <a:pt x="17690" y="103806"/>
                  </a:cubicBezTo>
                  <a:cubicBezTo>
                    <a:pt x="17554" y="104650"/>
                    <a:pt x="17309" y="105439"/>
                    <a:pt x="17118" y="106282"/>
                  </a:cubicBezTo>
                  <a:cubicBezTo>
                    <a:pt x="17037" y="106691"/>
                    <a:pt x="16901" y="107099"/>
                    <a:pt x="16765" y="107507"/>
                  </a:cubicBezTo>
                  <a:cubicBezTo>
                    <a:pt x="16628" y="107861"/>
                    <a:pt x="16520" y="108187"/>
                    <a:pt x="16438" y="108541"/>
                  </a:cubicBezTo>
                  <a:cubicBezTo>
                    <a:pt x="16193" y="109276"/>
                    <a:pt x="16030" y="110011"/>
                    <a:pt x="15948" y="110773"/>
                  </a:cubicBezTo>
                  <a:cubicBezTo>
                    <a:pt x="15948" y="111453"/>
                    <a:pt x="15948" y="112106"/>
                    <a:pt x="15894" y="112787"/>
                  </a:cubicBezTo>
                  <a:cubicBezTo>
                    <a:pt x="15812" y="113658"/>
                    <a:pt x="15894" y="114556"/>
                    <a:pt x="15866" y="115454"/>
                  </a:cubicBezTo>
                  <a:cubicBezTo>
                    <a:pt x="15812" y="116488"/>
                    <a:pt x="15785" y="117522"/>
                    <a:pt x="15785" y="118583"/>
                  </a:cubicBezTo>
                  <a:cubicBezTo>
                    <a:pt x="15812" y="119019"/>
                    <a:pt x="15812" y="119427"/>
                    <a:pt x="15785" y="119862"/>
                  </a:cubicBezTo>
                  <a:cubicBezTo>
                    <a:pt x="15730" y="120379"/>
                    <a:pt x="15594" y="120897"/>
                    <a:pt x="15513" y="121414"/>
                  </a:cubicBezTo>
                  <a:cubicBezTo>
                    <a:pt x="15458" y="121822"/>
                    <a:pt x="15431" y="122203"/>
                    <a:pt x="15377" y="122611"/>
                  </a:cubicBezTo>
                  <a:cubicBezTo>
                    <a:pt x="15322" y="123019"/>
                    <a:pt x="15213" y="123319"/>
                    <a:pt x="15159" y="123700"/>
                  </a:cubicBezTo>
                  <a:cubicBezTo>
                    <a:pt x="15050" y="124244"/>
                    <a:pt x="14996" y="124951"/>
                    <a:pt x="15268" y="125469"/>
                  </a:cubicBezTo>
                  <a:cubicBezTo>
                    <a:pt x="15377" y="125686"/>
                    <a:pt x="15513" y="125904"/>
                    <a:pt x="15676" y="126094"/>
                  </a:cubicBezTo>
                  <a:lnTo>
                    <a:pt x="15622" y="126094"/>
                  </a:lnTo>
                  <a:cubicBezTo>
                    <a:pt x="15649" y="126639"/>
                    <a:pt x="15594" y="127183"/>
                    <a:pt x="15513" y="127700"/>
                  </a:cubicBezTo>
                  <a:cubicBezTo>
                    <a:pt x="15322" y="128462"/>
                    <a:pt x="15213" y="129197"/>
                    <a:pt x="15186" y="129959"/>
                  </a:cubicBezTo>
                  <a:cubicBezTo>
                    <a:pt x="15159" y="130449"/>
                    <a:pt x="15077" y="130911"/>
                    <a:pt x="15050" y="131374"/>
                  </a:cubicBezTo>
                  <a:cubicBezTo>
                    <a:pt x="15023" y="131701"/>
                    <a:pt x="15050" y="132000"/>
                    <a:pt x="14996" y="132299"/>
                  </a:cubicBezTo>
                  <a:cubicBezTo>
                    <a:pt x="14914" y="132762"/>
                    <a:pt x="14914" y="133252"/>
                    <a:pt x="14996" y="133714"/>
                  </a:cubicBezTo>
                  <a:cubicBezTo>
                    <a:pt x="15050" y="133823"/>
                    <a:pt x="15104" y="133932"/>
                    <a:pt x="15132" y="134014"/>
                  </a:cubicBezTo>
                  <a:cubicBezTo>
                    <a:pt x="15186" y="134123"/>
                    <a:pt x="15159" y="134286"/>
                    <a:pt x="15213" y="134368"/>
                  </a:cubicBezTo>
                  <a:cubicBezTo>
                    <a:pt x="15322" y="134531"/>
                    <a:pt x="15431" y="134721"/>
                    <a:pt x="15513" y="134912"/>
                  </a:cubicBezTo>
                  <a:cubicBezTo>
                    <a:pt x="15567" y="135075"/>
                    <a:pt x="15567" y="135238"/>
                    <a:pt x="15540" y="135402"/>
                  </a:cubicBezTo>
                  <a:cubicBezTo>
                    <a:pt x="15567" y="135810"/>
                    <a:pt x="15567" y="136191"/>
                    <a:pt x="15540" y="136599"/>
                  </a:cubicBezTo>
                  <a:cubicBezTo>
                    <a:pt x="15458" y="137524"/>
                    <a:pt x="15431" y="138450"/>
                    <a:pt x="15458" y="139375"/>
                  </a:cubicBezTo>
                  <a:cubicBezTo>
                    <a:pt x="15458" y="140137"/>
                    <a:pt x="15540" y="140926"/>
                    <a:pt x="15540" y="141688"/>
                  </a:cubicBezTo>
                  <a:cubicBezTo>
                    <a:pt x="15540" y="142586"/>
                    <a:pt x="15458" y="143484"/>
                    <a:pt x="15458" y="144382"/>
                  </a:cubicBezTo>
                  <a:lnTo>
                    <a:pt x="15458" y="148846"/>
                  </a:lnTo>
                  <a:lnTo>
                    <a:pt x="15458" y="149989"/>
                  </a:lnTo>
                  <a:cubicBezTo>
                    <a:pt x="15458" y="150097"/>
                    <a:pt x="15594" y="150397"/>
                    <a:pt x="15458" y="150424"/>
                  </a:cubicBezTo>
                  <a:lnTo>
                    <a:pt x="39107" y="150424"/>
                  </a:lnTo>
                  <a:cubicBezTo>
                    <a:pt x="39189" y="149771"/>
                    <a:pt x="39461" y="149281"/>
                    <a:pt x="39461" y="148601"/>
                  </a:cubicBezTo>
                  <a:cubicBezTo>
                    <a:pt x="39461" y="147920"/>
                    <a:pt x="39488" y="147349"/>
                    <a:pt x="39543" y="146696"/>
                  </a:cubicBezTo>
                  <a:cubicBezTo>
                    <a:pt x="39679" y="145852"/>
                    <a:pt x="39897" y="145036"/>
                    <a:pt x="40250" y="144246"/>
                  </a:cubicBezTo>
                  <a:cubicBezTo>
                    <a:pt x="40441" y="143865"/>
                    <a:pt x="40577" y="143484"/>
                    <a:pt x="40713" y="143076"/>
                  </a:cubicBezTo>
                  <a:cubicBezTo>
                    <a:pt x="40740" y="142695"/>
                    <a:pt x="40767" y="142314"/>
                    <a:pt x="40740" y="141933"/>
                  </a:cubicBezTo>
                  <a:cubicBezTo>
                    <a:pt x="40713" y="141171"/>
                    <a:pt x="40523" y="140409"/>
                    <a:pt x="40740" y="139647"/>
                  </a:cubicBezTo>
                  <a:cubicBezTo>
                    <a:pt x="40876" y="139239"/>
                    <a:pt x="41067" y="138804"/>
                    <a:pt x="41285" y="138395"/>
                  </a:cubicBezTo>
                  <a:cubicBezTo>
                    <a:pt x="41475" y="137905"/>
                    <a:pt x="41638" y="137416"/>
                    <a:pt x="41774" y="136899"/>
                  </a:cubicBezTo>
                  <a:cubicBezTo>
                    <a:pt x="41992" y="135919"/>
                    <a:pt x="42237" y="134912"/>
                    <a:pt x="42400" y="133932"/>
                  </a:cubicBezTo>
                  <a:cubicBezTo>
                    <a:pt x="42428" y="133660"/>
                    <a:pt x="42455" y="133361"/>
                    <a:pt x="42509" y="133116"/>
                  </a:cubicBezTo>
                  <a:cubicBezTo>
                    <a:pt x="42536" y="132952"/>
                    <a:pt x="42536" y="132762"/>
                    <a:pt x="42727" y="132708"/>
                  </a:cubicBezTo>
                  <a:cubicBezTo>
                    <a:pt x="42754" y="133089"/>
                    <a:pt x="42836" y="133442"/>
                    <a:pt x="42917" y="133796"/>
                  </a:cubicBezTo>
                  <a:cubicBezTo>
                    <a:pt x="42972" y="134150"/>
                    <a:pt x="43135" y="134449"/>
                    <a:pt x="43162" y="134803"/>
                  </a:cubicBezTo>
                  <a:cubicBezTo>
                    <a:pt x="43190" y="135238"/>
                    <a:pt x="43190" y="135728"/>
                    <a:pt x="43244" y="136191"/>
                  </a:cubicBezTo>
                  <a:cubicBezTo>
                    <a:pt x="43353" y="136899"/>
                    <a:pt x="43761" y="137552"/>
                    <a:pt x="43761" y="138286"/>
                  </a:cubicBezTo>
                  <a:cubicBezTo>
                    <a:pt x="43788" y="139293"/>
                    <a:pt x="43761" y="140300"/>
                    <a:pt x="43761" y="141280"/>
                  </a:cubicBezTo>
                  <a:cubicBezTo>
                    <a:pt x="43761" y="141688"/>
                    <a:pt x="43843" y="142096"/>
                    <a:pt x="43952" y="142477"/>
                  </a:cubicBezTo>
                  <a:cubicBezTo>
                    <a:pt x="44088" y="142804"/>
                    <a:pt x="44251" y="143131"/>
                    <a:pt x="44441" y="143430"/>
                  </a:cubicBezTo>
                  <a:cubicBezTo>
                    <a:pt x="44496" y="143566"/>
                    <a:pt x="44550" y="143729"/>
                    <a:pt x="44632" y="143865"/>
                  </a:cubicBezTo>
                  <a:cubicBezTo>
                    <a:pt x="44714" y="144001"/>
                    <a:pt x="44822" y="144083"/>
                    <a:pt x="44877" y="144219"/>
                  </a:cubicBezTo>
                  <a:cubicBezTo>
                    <a:pt x="44931" y="144328"/>
                    <a:pt x="44877" y="144491"/>
                    <a:pt x="44877" y="144627"/>
                  </a:cubicBezTo>
                  <a:cubicBezTo>
                    <a:pt x="44904" y="144818"/>
                    <a:pt x="44958" y="145008"/>
                    <a:pt x="44958" y="145226"/>
                  </a:cubicBezTo>
                  <a:cubicBezTo>
                    <a:pt x="45095" y="146124"/>
                    <a:pt x="45258" y="147022"/>
                    <a:pt x="45476" y="147920"/>
                  </a:cubicBezTo>
                  <a:cubicBezTo>
                    <a:pt x="45557" y="148519"/>
                    <a:pt x="45584" y="149091"/>
                    <a:pt x="45584" y="149689"/>
                  </a:cubicBezTo>
                  <a:lnTo>
                    <a:pt x="45584" y="150206"/>
                  </a:lnTo>
                  <a:cubicBezTo>
                    <a:pt x="45584" y="150342"/>
                    <a:pt x="45612" y="150451"/>
                    <a:pt x="45666" y="150560"/>
                  </a:cubicBezTo>
                  <a:lnTo>
                    <a:pt x="45666" y="150451"/>
                  </a:lnTo>
                  <a:lnTo>
                    <a:pt x="69125" y="150696"/>
                  </a:lnTo>
                  <a:cubicBezTo>
                    <a:pt x="69179" y="150478"/>
                    <a:pt x="69234" y="150234"/>
                    <a:pt x="69342" y="150016"/>
                  </a:cubicBezTo>
                  <a:cubicBezTo>
                    <a:pt x="69370" y="149798"/>
                    <a:pt x="69451" y="149580"/>
                    <a:pt x="69478" y="149363"/>
                  </a:cubicBezTo>
                  <a:cubicBezTo>
                    <a:pt x="69669" y="148165"/>
                    <a:pt x="69751" y="146968"/>
                    <a:pt x="69751" y="145770"/>
                  </a:cubicBezTo>
                  <a:cubicBezTo>
                    <a:pt x="69751" y="144900"/>
                    <a:pt x="69669" y="144056"/>
                    <a:pt x="69560" y="143185"/>
                  </a:cubicBezTo>
                  <a:cubicBezTo>
                    <a:pt x="69506" y="142042"/>
                    <a:pt x="69397" y="140926"/>
                    <a:pt x="69206" y="139810"/>
                  </a:cubicBezTo>
                  <a:cubicBezTo>
                    <a:pt x="69043" y="139130"/>
                    <a:pt x="68771" y="138504"/>
                    <a:pt x="68662" y="137824"/>
                  </a:cubicBezTo>
                  <a:cubicBezTo>
                    <a:pt x="68608" y="137443"/>
                    <a:pt x="68526" y="136953"/>
                    <a:pt x="68689" y="136626"/>
                  </a:cubicBezTo>
                  <a:cubicBezTo>
                    <a:pt x="68934" y="136300"/>
                    <a:pt x="69125" y="135946"/>
                    <a:pt x="69261" y="135592"/>
                  </a:cubicBezTo>
                  <a:cubicBezTo>
                    <a:pt x="69288" y="135483"/>
                    <a:pt x="69288" y="135347"/>
                    <a:pt x="69315" y="135266"/>
                  </a:cubicBezTo>
                  <a:cubicBezTo>
                    <a:pt x="69342" y="135157"/>
                    <a:pt x="69451" y="135021"/>
                    <a:pt x="69478" y="134912"/>
                  </a:cubicBezTo>
                  <a:cubicBezTo>
                    <a:pt x="69587" y="134476"/>
                    <a:pt x="69615" y="134041"/>
                    <a:pt x="69560" y="133606"/>
                  </a:cubicBezTo>
                  <a:cubicBezTo>
                    <a:pt x="69560" y="132898"/>
                    <a:pt x="69506" y="132163"/>
                    <a:pt x="69451" y="131456"/>
                  </a:cubicBezTo>
                  <a:cubicBezTo>
                    <a:pt x="69397" y="130558"/>
                    <a:pt x="69424" y="129632"/>
                    <a:pt x="69342" y="128734"/>
                  </a:cubicBezTo>
                  <a:cubicBezTo>
                    <a:pt x="69261" y="127700"/>
                    <a:pt x="69288" y="126639"/>
                    <a:pt x="69315" y="125577"/>
                  </a:cubicBezTo>
                  <a:cubicBezTo>
                    <a:pt x="69315" y="124951"/>
                    <a:pt x="69234" y="124326"/>
                    <a:pt x="69043" y="123727"/>
                  </a:cubicBezTo>
                  <a:cubicBezTo>
                    <a:pt x="68853" y="123128"/>
                    <a:pt x="68662" y="122475"/>
                    <a:pt x="68444" y="121876"/>
                  </a:cubicBezTo>
                  <a:cubicBezTo>
                    <a:pt x="68199" y="121087"/>
                    <a:pt x="68009" y="120271"/>
                    <a:pt x="67900" y="119454"/>
                  </a:cubicBezTo>
                  <a:cubicBezTo>
                    <a:pt x="67846" y="119128"/>
                    <a:pt x="67846" y="118774"/>
                    <a:pt x="67846" y="118420"/>
                  </a:cubicBezTo>
                  <a:cubicBezTo>
                    <a:pt x="67846" y="118148"/>
                    <a:pt x="67764" y="117876"/>
                    <a:pt x="67764" y="117604"/>
                  </a:cubicBezTo>
                  <a:cubicBezTo>
                    <a:pt x="67764" y="117005"/>
                    <a:pt x="67682" y="116433"/>
                    <a:pt x="67546" y="115835"/>
                  </a:cubicBezTo>
                  <a:cubicBezTo>
                    <a:pt x="67465" y="115454"/>
                    <a:pt x="67329" y="115100"/>
                    <a:pt x="67247" y="114692"/>
                  </a:cubicBezTo>
                  <a:cubicBezTo>
                    <a:pt x="67193" y="114392"/>
                    <a:pt x="67165" y="114066"/>
                    <a:pt x="67111" y="113766"/>
                  </a:cubicBezTo>
                  <a:cubicBezTo>
                    <a:pt x="67029" y="113304"/>
                    <a:pt x="66975" y="112814"/>
                    <a:pt x="66975" y="112324"/>
                  </a:cubicBezTo>
                  <a:cubicBezTo>
                    <a:pt x="66975" y="112161"/>
                    <a:pt x="66839" y="111208"/>
                    <a:pt x="67138" y="111181"/>
                  </a:cubicBezTo>
                  <a:cubicBezTo>
                    <a:pt x="67138" y="110882"/>
                    <a:pt x="67111" y="110582"/>
                    <a:pt x="67002" y="110310"/>
                  </a:cubicBezTo>
                  <a:cubicBezTo>
                    <a:pt x="66948" y="109929"/>
                    <a:pt x="66893" y="109548"/>
                    <a:pt x="66839" y="109167"/>
                  </a:cubicBezTo>
                  <a:cubicBezTo>
                    <a:pt x="66784" y="108786"/>
                    <a:pt x="66784" y="108324"/>
                    <a:pt x="66703" y="107915"/>
                  </a:cubicBezTo>
                  <a:cubicBezTo>
                    <a:pt x="66594" y="107262"/>
                    <a:pt x="66213" y="106663"/>
                    <a:pt x="66186" y="106010"/>
                  </a:cubicBezTo>
                  <a:cubicBezTo>
                    <a:pt x="66158" y="105575"/>
                    <a:pt x="66022" y="105167"/>
                    <a:pt x="65859" y="104786"/>
                  </a:cubicBezTo>
                  <a:cubicBezTo>
                    <a:pt x="65614" y="104051"/>
                    <a:pt x="65342" y="103316"/>
                    <a:pt x="65179" y="102554"/>
                  </a:cubicBezTo>
                  <a:cubicBezTo>
                    <a:pt x="65043" y="101847"/>
                    <a:pt x="64825" y="101139"/>
                    <a:pt x="64580" y="100459"/>
                  </a:cubicBezTo>
                  <a:cubicBezTo>
                    <a:pt x="64444" y="100132"/>
                    <a:pt x="64199" y="99833"/>
                    <a:pt x="64063" y="99479"/>
                  </a:cubicBezTo>
                  <a:cubicBezTo>
                    <a:pt x="63981" y="99261"/>
                    <a:pt x="63818" y="99071"/>
                    <a:pt x="63736" y="98826"/>
                  </a:cubicBezTo>
                  <a:cubicBezTo>
                    <a:pt x="63627" y="98390"/>
                    <a:pt x="63519" y="97928"/>
                    <a:pt x="63464" y="97465"/>
                  </a:cubicBezTo>
                  <a:cubicBezTo>
                    <a:pt x="63355" y="97084"/>
                    <a:pt x="63246" y="96730"/>
                    <a:pt x="63192" y="96349"/>
                  </a:cubicBezTo>
                  <a:cubicBezTo>
                    <a:pt x="63083" y="95696"/>
                    <a:pt x="63219" y="95043"/>
                    <a:pt x="63083" y="94390"/>
                  </a:cubicBezTo>
                  <a:cubicBezTo>
                    <a:pt x="63083" y="94227"/>
                    <a:pt x="63029" y="94063"/>
                    <a:pt x="62947" y="93900"/>
                  </a:cubicBezTo>
                  <a:cubicBezTo>
                    <a:pt x="62838" y="93737"/>
                    <a:pt x="62648" y="93628"/>
                    <a:pt x="62539" y="93492"/>
                  </a:cubicBezTo>
                  <a:cubicBezTo>
                    <a:pt x="62321" y="93138"/>
                    <a:pt x="62185" y="92730"/>
                    <a:pt x="62158" y="92322"/>
                  </a:cubicBezTo>
                  <a:cubicBezTo>
                    <a:pt x="62131" y="92049"/>
                    <a:pt x="62076" y="91777"/>
                    <a:pt x="62076" y="91478"/>
                  </a:cubicBezTo>
                  <a:cubicBezTo>
                    <a:pt x="62076" y="91097"/>
                    <a:pt x="62131" y="90743"/>
                    <a:pt x="62240" y="90362"/>
                  </a:cubicBezTo>
                  <a:cubicBezTo>
                    <a:pt x="62321" y="89899"/>
                    <a:pt x="62348" y="89437"/>
                    <a:pt x="62321" y="88974"/>
                  </a:cubicBezTo>
                  <a:cubicBezTo>
                    <a:pt x="62321" y="88593"/>
                    <a:pt x="62348" y="88212"/>
                    <a:pt x="62321" y="87858"/>
                  </a:cubicBezTo>
                  <a:cubicBezTo>
                    <a:pt x="62294" y="87341"/>
                    <a:pt x="62131" y="86879"/>
                    <a:pt x="62158" y="86362"/>
                  </a:cubicBezTo>
                  <a:lnTo>
                    <a:pt x="62158" y="85436"/>
                  </a:lnTo>
                  <a:cubicBezTo>
                    <a:pt x="62158" y="84974"/>
                    <a:pt x="62185" y="84511"/>
                    <a:pt x="62240" y="84021"/>
                  </a:cubicBezTo>
                  <a:cubicBezTo>
                    <a:pt x="62267" y="83722"/>
                    <a:pt x="62294" y="83422"/>
                    <a:pt x="62348" y="83123"/>
                  </a:cubicBezTo>
                  <a:cubicBezTo>
                    <a:pt x="62348" y="82851"/>
                    <a:pt x="62376" y="82606"/>
                    <a:pt x="62430" y="82334"/>
                  </a:cubicBezTo>
                  <a:lnTo>
                    <a:pt x="62484" y="82334"/>
                  </a:lnTo>
                  <a:cubicBezTo>
                    <a:pt x="62484" y="81898"/>
                    <a:pt x="62484" y="81436"/>
                    <a:pt x="62539" y="81000"/>
                  </a:cubicBezTo>
                  <a:cubicBezTo>
                    <a:pt x="62593" y="80755"/>
                    <a:pt x="62648" y="80511"/>
                    <a:pt x="62675" y="80238"/>
                  </a:cubicBezTo>
                  <a:cubicBezTo>
                    <a:pt x="62675" y="80075"/>
                    <a:pt x="62675" y="79993"/>
                    <a:pt x="62729" y="79885"/>
                  </a:cubicBezTo>
                  <a:cubicBezTo>
                    <a:pt x="62865" y="79749"/>
                    <a:pt x="63029" y="79612"/>
                    <a:pt x="63165" y="79504"/>
                  </a:cubicBezTo>
                  <a:cubicBezTo>
                    <a:pt x="63491" y="79177"/>
                    <a:pt x="63764" y="78823"/>
                    <a:pt x="64008" y="78469"/>
                  </a:cubicBezTo>
                  <a:cubicBezTo>
                    <a:pt x="64634" y="77571"/>
                    <a:pt x="65206" y="76592"/>
                    <a:pt x="65723" y="75612"/>
                  </a:cubicBezTo>
                  <a:cubicBezTo>
                    <a:pt x="65968" y="75231"/>
                    <a:pt x="66077" y="74796"/>
                    <a:pt x="66294" y="74387"/>
                  </a:cubicBezTo>
                  <a:cubicBezTo>
                    <a:pt x="66485" y="74006"/>
                    <a:pt x="66648" y="73598"/>
                    <a:pt x="66757" y="73190"/>
                  </a:cubicBezTo>
                  <a:cubicBezTo>
                    <a:pt x="66893" y="72754"/>
                    <a:pt x="67165" y="72373"/>
                    <a:pt x="67301" y="71965"/>
                  </a:cubicBezTo>
                  <a:cubicBezTo>
                    <a:pt x="67383" y="71775"/>
                    <a:pt x="67410" y="71611"/>
                    <a:pt x="67465" y="71421"/>
                  </a:cubicBezTo>
                  <a:cubicBezTo>
                    <a:pt x="67574" y="71094"/>
                    <a:pt x="67737" y="70795"/>
                    <a:pt x="67818" y="70468"/>
                  </a:cubicBezTo>
                  <a:cubicBezTo>
                    <a:pt x="68118" y="69570"/>
                    <a:pt x="68390" y="68700"/>
                    <a:pt x="68662" y="67801"/>
                  </a:cubicBezTo>
                  <a:cubicBezTo>
                    <a:pt x="68825" y="67284"/>
                    <a:pt x="68853" y="66740"/>
                    <a:pt x="69043" y="66223"/>
                  </a:cubicBezTo>
                  <a:cubicBezTo>
                    <a:pt x="69179" y="65815"/>
                    <a:pt x="69397" y="65379"/>
                    <a:pt x="69560" y="64971"/>
                  </a:cubicBezTo>
                  <a:cubicBezTo>
                    <a:pt x="69751" y="64617"/>
                    <a:pt x="69887" y="64236"/>
                    <a:pt x="70023" y="63883"/>
                  </a:cubicBezTo>
                  <a:cubicBezTo>
                    <a:pt x="70132" y="63447"/>
                    <a:pt x="70240" y="63039"/>
                    <a:pt x="70349" y="62631"/>
                  </a:cubicBezTo>
                  <a:cubicBezTo>
                    <a:pt x="70485" y="62223"/>
                    <a:pt x="70540" y="61787"/>
                    <a:pt x="70540" y="61324"/>
                  </a:cubicBezTo>
                  <a:cubicBezTo>
                    <a:pt x="70540" y="60865"/>
                    <a:pt x="70492" y="60310"/>
                    <a:pt x="71047" y="60310"/>
                  </a:cubicBezTo>
                  <a:cubicBezTo>
                    <a:pt x="71084" y="60310"/>
                    <a:pt x="71123" y="60312"/>
                    <a:pt x="71166" y="60318"/>
                  </a:cubicBezTo>
                  <a:cubicBezTo>
                    <a:pt x="71492" y="60345"/>
                    <a:pt x="71792" y="60481"/>
                    <a:pt x="72064" y="60644"/>
                  </a:cubicBezTo>
                  <a:cubicBezTo>
                    <a:pt x="72418" y="60889"/>
                    <a:pt x="72826" y="61025"/>
                    <a:pt x="73234" y="61134"/>
                  </a:cubicBezTo>
                  <a:cubicBezTo>
                    <a:pt x="73410" y="61172"/>
                    <a:pt x="73589" y="61190"/>
                    <a:pt x="73766" y="61190"/>
                  </a:cubicBezTo>
                  <a:cubicBezTo>
                    <a:pt x="74358" y="61190"/>
                    <a:pt x="74938" y="60981"/>
                    <a:pt x="75357" y="60562"/>
                  </a:cubicBezTo>
                  <a:cubicBezTo>
                    <a:pt x="75602" y="60345"/>
                    <a:pt x="75792" y="60073"/>
                    <a:pt x="75955" y="59773"/>
                  </a:cubicBezTo>
                  <a:cubicBezTo>
                    <a:pt x="76064" y="59583"/>
                    <a:pt x="76255" y="59419"/>
                    <a:pt x="76473" y="59338"/>
                  </a:cubicBezTo>
                  <a:cubicBezTo>
                    <a:pt x="76488" y="59337"/>
                    <a:pt x="76503" y="59336"/>
                    <a:pt x="76518" y="59336"/>
                  </a:cubicBezTo>
                  <a:cubicBezTo>
                    <a:pt x="76850" y="59336"/>
                    <a:pt x="77109" y="59618"/>
                    <a:pt x="77343" y="59800"/>
                  </a:cubicBezTo>
                  <a:cubicBezTo>
                    <a:pt x="77588" y="60045"/>
                    <a:pt x="77915" y="60236"/>
                    <a:pt x="78269" y="60345"/>
                  </a:cubicBezTo>
                  <a:cubicBezTo>
                    <a:pt x="78622" y="60454"/>
                    <a:pt x="78976" y="60481"/>
                    <a:pt x="79330" y="60481"/>
                  </a:cubicBezTo>
                  <a:lnTo>
                    <a:pt x="80010" y="60481"/>
                  </a:lnTo>
                  <a:cubicBezTo>
                    <a:pt x="80201" y="60481"/>
                    <a:pt x="80337" y="60399"/>
                    <a:pt x="80500" y="60399"/>
                  </a:cubicBezTo>
                  <a:cubicBezTo>
                    <a:pt x="80546" y="60388"/>
                    <a:pt x="80592" y="60382"/>
                    <a:pt x="80639" y="60382"/>
                  </a:cubicBezTo>
                  <a:cubicBezTo>
                    <a:pt x="80815" y="60382"/>
                    <a:pt x="80991" y="60460"/>
                    <a:pt x="81099" y="60590"/>
                  </a:cubicBezTo>
                  <a:cubicBezTo>
                    <a:pt x="81235" y="60726"/>
                    <a:pt x="81344" y="60835"/>
                    <a:pt x="81507" y="60943"/>
                  </a:cubicBezTo>
                  <a:cubicBezTo>
                    <a:pt x="81643" y="60998"/>
                    <a:pt x="81779" y="61080"/>
                    <a:pt x="81915" y="61188"/>
                  </a:cubicBezTo>
                  <a:cubicBezTo>
                    <a:pt x="82051" y="61297"/>
                    <a:pt x="82133" y="61515"/>
                    <a:pt x="82324" y="61624"/>
                  </a:cubicBezTo>
                  <a:cubicBezTo>
                    <a:pt x="82487" y="61733"/>
                    <a:pt x="82705" y="61733"/>
                    <a:pt x="82868" y="61842"/>
                  </a:cubicBezTo>
                  <a:cubicBezTo>
                    <a:pt x="83031" y="61978"/>
                    <a:pt x="83194" y="62086"/>
                    <a:pt x="83385" y="62168"/>
                  </a:cubicBezTo>
                  <a:cubicBezTo>
                    <a:pt x="83875" y="62277"/>
                    <a:pt x="84365" y="62331"/>
                    <a:pt x="84855" y="62359"/>
                  </a:cubicBezTo>
                  <a:cubicBezTo>
                    <a:pt x="85372" y="62467"/>
                    <a:pt x="85861" y="62522"/>
                    <a:pt x="86379" y="62549"/>
                  </a:cubicBezTo>
                  <a:cubicBezTo>
                    <a:pt x="86923" y="62549"/>
                    <a:pt x="87467" y="62467"/>
                    <a:pt x="87984" y="62277"/>
                  </a:cubicBezTo>
                  <a:cubicBezTo>
                    <a:pt x="88256" y="62168"/>
                    <a:pt x="88528" y="62086"/>
                    <a:pt x="88801" y="62032"/>
                  </a:cubicBezTo>
                  <a:cubicBezTo>
                    <a:pt x="89073" y="61978"/>
                    <a:pt x="89318" y="61896"/>
                    <a:pt x="89563" y="61787"/>
                  </a:cubicBezTo>
                  <a:cubicBezTo>
                    <a:pt x="89671" y="61733"/>
                    <a:pt x="89780" y="61678"/>
                    <a:pt x="89862" y="61597"/>
                  </a:cubicBezTo>
                  <a:cubicBezTo>
                    <a:pt x="90025" y="61542"/>
                    <a:pt x="90216" y="61569"/>
                    <a:pt x="90406" y="61515"/>
                  </a:cubicBezTo>
                  <a:cubicBezTo>
                    <a:pt x="90624" y="61433"/>
                    <a:pt x="90869" y="61352"/>
                    <a:pt x="91114" y="61297"/>
                  </a:cubicBezTo>
                  <a:cubicBezTo>
                    <a:pt x="91250" y="61270"/>
                    <a:pt x="91386" y="61243"/>
                    <a:pt x="91495" y="61216"/>
                  </a:cubicBezTo>
                  <a:cubicBezTo>
                    <a:pt x="91631" y="61161"/>
                    <a:pt x="91794" y="61188"/>
                    <a:pt x="91930" y="61134"/>
                  </a:cubicBezTo>
                  <a:cubicBezTo>
                    <a:pt x="92175" y="61025"/>
                    <a:pt x="92420" y="60862"/>
                    <a:pt x="92638" y="60699"/>
                  </a:cubicBezTo>
                  <a:cubicBezTo>
                    <a:pt x="92937" y="60535"/>
                    <a:pt x="93264" y="60426"/>
                    <a:pt x="93563" y="60318"/>
                  </a:cubicBezTo>
                  <a:cubicBezTo>
                    <a:pt x="93999" y="60181"/>
                    <a:pt x="94407" y="59991"/>
                    <a:pt x="94788" y="59746"/>
                  </a:cubicBezTo>
                  <a:cubicBezTo>
                    <a:pt x="95359" y="59283"/>
                    <a:pt x="95876" y="58766"/>
                    <a:pt x="96339" y="58222"/>
                  </a:cubicBezTo>
                  <a:lnTo>
                    <a:pt x="96992" y="57569"/>
                  </a:lnTo>
                  <a:cubicBezTo>
                    <a:pt x="97155" y="57378"/>
                    <a:pt x="97319" y="57161"/>
                    <a:pt x="97428" y="56916"/>
                  </a:cubicBezTo>
                  <a:cubicBezTo>
                    <a:pt x="97700" y="56480"/>
                    <a:pt x="97999" y="55773"/>
                    <a:pt x="97890" y="55228"/>
                  </a:cubicBezTo>
                  <a:cubicBezTo>
                    <a:pt x="97863" y="54984"/>
                    <a:pt x="97781" y="54766"/>
                    <a:pt x="97727" y="54521"/>
                  </a:cubicBezTo>
                  <a:cubicBezTo>
                    <a:pt x="97672" y="54276"/>
                    <a:pt x="97564" y="54058"/>
                    <a:pt x="97428" y="53841"/>
                  </a:cubicBezTo>
                  <a:cubicBezTo>
                    <a:pt x="97210" y="53514"/>
                    <a:pt x="97019" y="53160"/>
                    <a:pt x="96774" y="52834"/>
                  </a:cubicBezTo>
                  <a:cubicBezTo>
                    <a:pt x="96638" y="52616"/>
                    <a:pt x="96502" y="52398"/>
                    <a:pt x="96393" y="52180"/>
                  </a:cubicBezTo>
                  <a:cubicBezTo>
                    <a:pt x="96366" y="52072"/>
                    <a:pt x="96230" y="51963"/>
                    <a:pt x="96257" y="51827"/>
                  </a:cubicBezTo>
                  <a:cubicBezTo>
                    <a:pt x="96067" y="51473"/>
                    <a:pt x="95822" y="51119"/>
                    <a:pt x="95577" y="50793"/>
                  </a:cubicBezTo>
                  <a:cubicBezTo>
                    <a:pt x="95305" y="50384"/>
                    <a:pt x="95169" y="49922"/>
                    <a:pt x="94951" y="49486"/>
                  </a:cubicBezTo>
                  <a:cubicBezTo>
                    <a:pt x="94788" y="49296"/>
                    <a:pt x="94679" y="49051"/>
                    <a:pt x="94624" y="48806"/>
                  </a:cubicBezTo>
                  <a:cubicBezTo>
                    <a:pt x="94597" y="48561"/>
                    <a:pt x="94570" y="48289"/>
                    <a:pt x="94543" y="48044"/>
                  </a:cubicBezTo>
                  <a:cubicBezTo>
                    <a:pt x="94516" y="47472"/>
                    <a:pt x="94516" y="46792"/>
                    <a:pt x="94216" y="46275"/>
                  </a:cubicBezTo>
                  <a:cubicBezTo>
                    <a:pt x="93944" y="45894"/>
                    <a:pt x="93645" y="45513"/>
                    <a:pt x="93400" y="45105"/>
                  </a:cubicBezTo>
                  <a:cubicBezTo>
                    <a:pt x="93100" y="44724"/>
                    <a:pt x="92747" y="44370"/>
                    <a:pt x="92393" y="44043"/>
                  </a:cubicBezTo>
                  <a:cubicBezTo>
                    <a:pt x="92202" y="43880"/>
                    <a:pt x="92012" y="43744"/>
                    <a:pt x="91821" y="43635"/>
                  </a:cubicBezTo>
                  <a:cubicBezTo>
                    <a:pt x="91576" y="43472"/>
                    <a:pt x="91332" y="43309"/>
                    <a:pt x="91114" y="43145"/>
                  </a:cubicBezTo>
                  <a:cubicBezTo>
                    <a:pt x="90951" y="42982"/>
                    <a:pt x="90787" y="42873"/>
                    <a:pt x="90624" y="42737"/>
                  </a:cubicBezTo>
                  <a:cubicBezTo>
                    <a:pt x="90515" y="42628"/>
                    <a:pt x="90270" y="42492"/>
                    <a:pt x="90325" y="42329"/>
                  </a:cubicBezTo>
                  <a:cubicBezTo>
                    <a:pt x="90461" y="41921"/>
                    <a:pt x="89998" y="41322"/>
                    <a:pt x="89726" y="41077"/>
                  </a:cubicBezTo>
                  <a:cubicBezTo>
                    <a:pt x="89345" y="40778"/>
                    <a:pt x="88937" y="40506"/>
                    <a:pt x="88501" y="40261"/>
                  </a:cubicBezTo>
                  <a:cubicBezTo>
                    <a:pt x="88365" y="40179"/>
                    <a:pt x="88229" y="40097"/>
                    <a:pt x="88093" y="39988"/>
                  </a:cubicBezTo>
                  <a:cubicBezTo>
                    <a:pt x="87875" y="39798"/>
                    <a:pt x="87630" y="39607"/>
                    <a:pt x="87385" y="39499"/>
                  </a:cubicBezTo>
                  <a:cubicBezTo>
                    <a:pt x="86950" y="39254"/>
                    <a:pt x="86705" y="38818"/>
                    <a:pt x="86351" y="38492"/>
                  </a:cubicBezTo>
                  <a:cubicBezTo>
                    <a:pt x="85916" y="38083"/>
                    <a:pt x="85290" y="37920"/>
                    <a:pt x="84855" y="37539"/>
                  </a:cubicBezTo>
                  <a:cubicBezTo>
                    <a:pt x="84446" y="37131"/>
                    <a:pt x="83766" y="37049"/>
                    <a:pt x="83303" y="36641"/>
                  </a:cubicBezTo>
                  <a:cubicBezTo>
                    <a:pt x="82922" y="36260"/>
                    <a:pt x="82514" y="35934"/>
                    <a:pt x="82106" y="35607"/>
                  </a:cubicBezTo>
                  <a:cubicBezTo>
                    <a:pt x="81589" y="35253"/>
                    <a:pt x="81126" y="34845"/>
                    <a:pt x="80636" y="34437"/>
                  </a:cubicBezTo>
                  <a:cubicBezTo>
                    <a:pt x="80446" y="34273"/>
                    <a:pt x="80255" y="34137"/>
                    <a:pt x="80065" y="34001"/>
                  </a:cubicBezTo>
                  <a:cubicBezTo>
                    <a:pt x="79793" y="33784"/>
                    <a:pt x="79548" y="33566"/>
                    <a:pt x="79357" y="33321"/>
                  </a:cubicBezTo>
                  <a:cubicBezTo>
                    <a:pt x="79003" y="32994"/>
                    <a:pt x="78677" y="32668"/>
                    <a:pt x="78378" y="32314"/>
                  </a:cubicBezTo>
                  <a:cubicBezTo>
                    <a:pt x="78187" y="32015"/>
                    <a:pt x="78024" y="31715"/>
                    <a:pt x="77860" y="31389"/>
                  </a:cubicBezTo>
                  <a:cubicBezTo>
                    <a:pt x="77697" y="31089"/>
                    <a:pt x="77479" y="30817"/>
                    <a:pt x="77289" y="30518"/>
                  </a:cubicBezTo>
                  <a:cubicBezTo>
                    <a:pt x="77180" y="30327"/>
                    <a:pt x="77044" y="30137"/>
                    <a:pt x="76908" y="29946"/>
                  </a:cubicBezTo>
                  <a:cubicBezTo>
                    <a:pt x="76772" y="29756"/>
                    <a:pt x="76690" y="29511"/>
                    <a:pt x="76500" y="29402"/>
                  </a:cubicBezTo>
                  <a:cubicBezTo>
                    <a:pt x="76364" y="29348"/>
                    <a:pt x="76255" y="29293"/>
                    <a:pt x="76119" y="29266"/>
                  </a:cubicBezTo>
                  <a:cubicBezTo>
                    <a:pt x="75928" y="29157"/>
                    <a:pt x="75765" y="29076"/>
                    <a:pt x="75574" y="29021"/>
                  </a:cubicBezTo>
                  <a:cubicBezTo>
                    <a:pt x="75248" y="28885"/>
                    <a:pt x="74921" y="28722"/>
                    <a:pt x="74622" y="28531"/>
                  </a:cubicBezTo>
                  <a:cubicBezTo>
                    <a:pt x="74404" y="28395"/>
                    <a:pt x="74132" y="28314"/>
                    <a:pt x="73914" y="28177"/>
                  </a:cubicBezTo>
                  <a:cubicBezTo>
                    <a:pt x="73751" y="28096"/>
                    <a:pt x="73642" y="27987"/>
                    <a:pt x="73479" y="27933"/>
                  </a:cubicBezTo>
                  <a:cubicBezTo>
                    <a:pt x="73316" y="27851"/>
                    <a:pt x="73288" y="27688"/>
                    <a:pt x="73180" y="27579"/>
                  </a:cubicBezTo>
                  <a:cubicBezTo>
                    <a:pt x="73071" y="27497"/>
                    <a:pt x="72907" y="27388"/>
                    <a:pt x="72799" y="27307"/>
                  </a:cubicBezTo>
                  <a:cubicBezTo>
                    <a:pt x="72200" y="26844"/>
                    <a:pt x="71628" y="26327"/>
                    <a:pt x="71084" y="25783"/>
                  </a:cubicBezTo>
                  <a:cubicBezTo>
                    <a:pt x="70894" y="25592"/>
                    <a:pt x="70758" y="25347"/>
                    <a:pt x="70540" y="25157"/>
                  </a:cubicBezTo>
                  <a:cubicBezTo>
                    <a:pt x="70268" y="24939"/>
                    <a:pt x="69996" y="24748"/>
                    <a:pt x="69696" y="24585"/>
                  </a:cubicBezTo>
                  <a:cubicBezTo>
                    <a:pt x="69315" y="24313"/>
                    <a:pt x="68934" y="23986"/>
                    <a:pt x="68608" y="23633"/>
                  </a:cubicBezTo>
                  <a:cubicBezTo>
                    <a:pt x="68308" y="23333"/>
                    <a:pt x="67982" y="23116"/>
                    <a:pt x="67601" y="22952"/>
                  </a:cubicBezTo>
                  <a:cubicBezTo>
                    <a:pt x="67437" y="22871"/>
                    <a:pt x="67301" y="22789"/>
                    <a:pt x="67193" y="22680"/>
                  </a:cubicBezTo>
                  <a:cubicBezTo>
                    <a:pt x="67002" y="22599"/>
                    <a:pt x="66839" y="22571"/>
                    <a:pt x="66648" y="22571"/>
                  </a:cubicBezTo>
                  <a:cubicBezTo>
                    <a:pt x="65723" y="22517"/>
                    <a:pt x="64825" y="22326"/>
                    <a:pt x="63954" y="22054"/>
                  </a:cubicBezTo>
                  <a:cubicBezTo>
                    <a:pt x="63709" y="21945"/>
                    <a:pt x="63437" y="21864"/>
                    <a:pt x="63165" y="21809"/>
                  </a:cubicBezTo>
                  <a:cubicBezTo>
                    <a:pt x="62865" y="21755"/>
                    <a:pt x="62593" y="21700"/>
                    <a:pt x="62294" y="21646"/>
                  </a:cubicBezTo>
                  <a:cubicBezTo>
                    <a:pt x="61859" y="21537"/>
                    <a:pt x="61423" y="21428"/>
                    <a:pt x="60988" y="21265"/>
                  </a:cubicBezTo>
                  <a:cubicBezTo>
                    <a:pt x="60688" y="21156"/>
                    <a:pt x="60362" y="21075"/>
                    <a:pt x="60062" y="20993"/>
                  </a:cubicBezTo>
                  <a:cubicBezTo>
                    <a:pt x="59926" y="20993"/>
                    <a:pt x="59790" y="20966"/>
                    <a:pt x="59681" y="20911"/>
                  </a:cubicBezTo>
                  <a:cubicBezTo>
                    <a:pt x="59600" y="20857"/>
                    <a:pt x="59518" y="20721"/>
                    <a:pt x="59436" y="20666"/>
                  </a:cubicBezTo>
                  <a:cubicBezTo>
                    <a:pt x="59110" y="20476"/>
                    <a:pt x="58756" y="20340"/>
                    <a:pt x="58375" y="20258"/>
                  </a:cubicBezTo>
                  <a:cubicBezTo>
                    <a:pt x="58076" y="20176"/>
                    <a:pt x="57776" y="20040"/>
                    <a:pt x="57504" y="19877"/>
                  </a:cubicBezTo>
                  <a:cubicBezTo>
                    <a:pt x="57232" y="19714"/>
                    <a:pt x="56933" y="19523"/>
                    <a:pt x="56661" y="19333"/>
                  </a:cubicBezTo>
                  <a:cubicBezTo>
                    <a:pt x="56388" y="19142"/>
                    <a:pt x="56252" y="18897"/>
                    <a:pt x="56007" y="18734"/>
                  </a:cubicBezTo>
                  <a:cubicBezTo>
                    <a:pt x="55817" y="18652"/>
                    <a:pt x="55654" y="18544"/>
                    <a:pt x="55518" y="18435"/>
                  </a:cubicBezTo>
                  <a:cubicBezTo>
                    <a:pt x="55409" y="18299"/>
                    <a:pt x="55300" y="18190"/>
                    <a:pt x="55164" y="18081"/>
                  </a:cubicBezTo>
                  <a:cubicBezTo>
                    <a:pt x="54973" y="17890"/>
                    <a:pt x="54810" y="17700"/>
                    <a:pt x="54647" y="17509"/>
                  </a:cubicBezTo>
                  <a:cubicBezTo>
                    <a:pt x="54511" y="17373"/>
                    <a:pt x="54375" y="17237"/>
                    <a:pt x="54239" y="17128"/>
                  </a:cubicBezTo>
                  <a:cubicBezTo>
                    <a:pt x="54157" y="17047"/>
                    <a:pt x="54075" y="16938"/>
                    <a:pt x="53994" y="16884"/>
                  </a:cubicBezTo>
                  <a:cubicBezTo>
                    <a:pt x="53939" y="16829"/>
                    <a:pt x="53858" y="16802"/>
                    <a:pt x="53803" y="16747"/>
                  </a:cubicBezTo>
                  <a:cubicBezTo>
                    <a:pt x="53803" y="16366"/>
                    <a:pt x="53885" y="16013"/>
                    <a:pt x="53885" y="15632"/>
                  </a:cubicBezTo>
                  <a:lnTo>
                    <a:pt x="53885" y="14598"/>
                  </a:lnTo>
                  <a:cubicBezTo>
                    <a:pt x="53885" y="14461"/>
                    <a:pt x="53939" y="14217"/>
                    <a:pt x="53803" y="14135"/>
                  </a:cubicBezTo>
                  <a:cubicBezTo>
                    <a:pt x="53758" y="14099"/>
                    <a:pt x="53703" y="14086"/>
                    <a:pt x="53648" y="14086"/>
                  </a:cubicBezTo>
                  <a:cubicBezTo>
                    <a:pt x="53537" y="14086"/>
                    <a:pt x="53422" y="14135"/>
                    <a:pt x="53368" y="14135"/>
                  </a:cubicBezTo>
                  <a:cubicBezTo>
                    <a:pt x="53177" y="14135"/>
                    <a:pt x="52987" y="14162"/>
                    <a:pt x="52823" y="14189"/>
                  </a:cubicBezTo>
                  <a:cubicBezTo>
                    <a:pt x="52823" y="14162"/>
                    <a:pt x="52851" y="14135"/>
                    <a:pt x="52851" y="14135"/>
                  </a:cubicBezTo>
                  <a:cubicBezTo>
                    <a:pt x="52878" y="13890"/>
                    <a:pt x="52878" y="13645"/>
                    <a:pt x="52851" y="13400"/>
                  </a:cubicBezTo>
                  <a:lnTo>
                    <a:pt x="52851" y="11686"/>
                  </a:lnTo>
                  <a:cubicBezTo>
                    <a:pt x="52851" y="11332"/>
                    <a:pt x="52851" y="11005"/>
                    <a:pt x="52905" y="10651"/>
                  </a:cubicBezTo>
                  <a:cubicBezTo>
                    <a:pt x="52932" y="10461"/>
                    <a:pt x="52878" y="10243"/>
                    <a:pt x="52905" y="10053"/>
                  </a:cubicBezTo>
                  <a:cubicBezTo>
                    <a:pt x="52959" y="9917"/>
                    <a:pt x="52987" y="9781"/>
                    <a:pt x="53014" y="9672"/>
                  </a:cubicBezTo>
                  <a:lnTo>
                    <a:pt x="53014" y="8610"/>
                  </a:lnTo>
                  <a:cubicBezTo>
                    <a:pt x="53014" y="8257"/>
                    <a:pt x="52959" y="7930"/>
                    <a:pt x="52932" y="7549"/>
                  </a:cubicBezTo>
                  <a:cubicBezTo>
                    <a:pt x="52878" y="7114"/>
                    <a:pt x="52606" y="6733"/>
                    <a:pt x="52470" y="6324"/>
                  </a:cubicBezTo>
                  <a:cubicBezTo>
                    <a:pt x="52306" y="5889"/>
                    <a:pt x="52116" y="5481"/>
                    <a:pt x="51898" y="5073"/>
                  </a:cubicBezTo>
                  <a:cubicBezTo>
                    <a:pt x="51708" y="4719"/>
                    <a:pt x="51517" y="4392"/>
                    <a:pt x="51245" y="4093"/>
                  </a:cubicBezTo>
                  <a:cubicBezTo>
                    <a:pt x="50918" y="3739"/>
                    <a:pt x="50537" y="3358"/>
                    <a:pt x="50184" y="3031"/>
                  </a:cubicBezTo>
                  <a:cubicBezTo>
                    <a:pt x="49694" y="2569"/>
                    <a:pt x="49149" y="2161"/>
                    <a:pt x="48605" y="1807"/>
                  </a:cubicBezTo>
                  <a:cubicBezTo>
                    <a:pt x="48251" y="1589"/>
                    <a:pt x="47870" y="1480"/>
                    <a:pt x="47517" y="1263"/>
                  </a:cubicBezTo>
                  <a:cubicBezTo>
                    <a:pt x="47190" y="1099"/>
                    <a:pt x="46863" y="990"/>
                    <a:pt x="46510" y="936"/>
                  </a:cubicBezTo>
                  <a:cubicBezTo>
                    <a:pt x="46129" y="854"/>
                    <a:pt x="45775" y="745"/>
                    <a:pt x="45421" y="582"/>
                  </a:cubicBezTo>
                  <a:cubicBezTo>
                    <a:pt x="45122" y="473"/>
                    <a:pt x="44822" y="392"/>
                    <a:pt x="44496" y="337"/>
                  </a:cubicBezTo>
                  <a:cubicBezTo>
                    <a:pt x="44169" y="228"/>
                    <a:pt x="43788" y="201"/>
                    <a:pt x="43407" y="120"/>
                  </a:cubicBezTo>
                  <a:cubicBezTo>
                    <a:pt x="43135" y="38"/>
                    <a:pt x="42863" y="11"/>
                    <a:pt x="42564" y="11"/>
                  </a:cubicBezTo>
                  <a:cubicBezTo>
                    <a:pt x="42409" y="4"/>
                    <a:pt x="42254" y="1"/>
                    <a:pt x="420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6"/>
            <p:cNvSpPr/>
            <p:nvPr/>
          </p:nvSpPr>
          <p:spPr>
            <a:xfrm>
              <a:off x="1826658" y="2479637"/>
              <a:ext cx="138075" cy="239675"/>
            </a:xfrm>
            <a:custGeom>
              <a:avLst/>
              <a:gdLst/>
              <a:ahLst/>
              <a:cxnLst/>
              <a:rect l="l" t="t" r="r" b="b"/>
              <a:pathLst>
                <a:path w="5523" h="9587" extrusionOk="0">
                  <a:moveTo>
                    <a:pt x="658" y="66"/>
                  </a:moveTo>
                  <a:cubicBezTo>
                    <a:pt x="928" y="82"/>
                    <a:pt x="1118" y="18"/>
                    <a:pt x="1658" y="304"/>
                  </a:cubicBezTo>
                  <a:cubicBezTo>
                    <a:pt x="2198" y="590"/>
                    <a:pt x="3277" y="1090"/>
                    <a:pt x="3896" y="1780"/>
                  </a:cubicBezTo>
                  <a:cubicBezTo>
                    <a:pt x="4515" y="2471"/>
                    <a:pt x="5110" y="3614"/>
                    <a:pt x="5372" y="4447"/>
                  </a:cubicBezTo>
                  <a:cubicBezTo>
                    <a:pt x="5634" y="5281"/>
                    <a:pt x="5452" y="5956"/>
                    <a:pt x="5468" y="6781"/>
                  </a:cubicBezTo>
                  <a:cubicBezTo>
                    <a:pt x="5484" y="7607"/>
                    <a:pt x="5571" y="9043"/>
                    <a:pt x="5468" y="9400"/>
                  </a:cubicBezTo>
                  <a:cubicBezTo>
                    <a:pt x="5365" y="9757"/>
                    <a:pt x="5103" y="9559"/>
                    <a:pt x="4849" y="8924"/>
                  </a:cubicBezTo>
                  <a:cubicBezTo>
                    <a:pt x="4595" y="8289"/>
                    <a:pt x="4492" y="6725"/>
                    <a:pt x="3944" y="5590"/>
                  </a:cubicBezTo>
                  <a:cubicBezTo>
                    <a:pt x="3396" y="4455"/>
                    <a:pt x="2213" y="3010"/>
                    <a:pt x="1562" y="2113"/>
                  </a:cubicBezTo>
                  <a:cubicBezTo>
                    <a:pt x="911" y="1216"/>
                    <a:pt x="189" y="549"/>
                    <a:pt x="38" y="208"/>
                  </a:cubicBezTo>
                  <a:cubicBezTo>
                    <a:pt x="-113" y="-133"/>
                    <a:pt x="388" y="50"/>
                    <a:pt x="658" y="66"/>
                  </a:cubicBezTo>
                  <a:close/>
                </a:path>
              </a:pathLst>
            </a:custGeom>
            <a:solidFill>
              <a:schemeClr val="dk2"/>
            </a:solidFill>
            <a:ln>
              <a:noFill/>
            </a:ln>
          </p:spPr>
          <p:txBody>
            <a:bodyPr/>
            <a:lstStyle/>
            <a:p>
              <a:endParaRPr lang="en-US"/>
            </a:p>
          </p:txBody>
        </p:sp>
        <p:sp>
          <p:nvSpPr>
            <p:cNvPr id="886" name="Google Shape;886;p46"/>
            <p:cNvSpPr/>
            <p:nvPr/>
          </p:nvSpPr>
          <p:spPr>
            <a:xfrm>
              <a:off x="2092547" y="2843211"/>
              <a:ext cx="544825" cy="404550"/>
            </a:xfrm>
            <a:custGeom>
              <a:avLst/>
              <a:gdLst/>
              <a:ahLst/>
              <a:cxnLst/>
              <a:rect l="l" t="t" r="r" b="b"/>
              <a:pathLst>
                <a:path w="21793" h="16182" extrusionOk="0">
                  <a:moveTo>
                    <a:pt x="309" y="1"/>
                  </a:moveTo>
                  <a:cubicBezTo>
                    <a:pt x="666" y="-15"/>
                    <a:pt x="1642" y="318"/>
                    <a:pt x="2309" y="477"/>
                  </a:cubicBezTo>
                  <a:cubicBezTo>
                    <a:pt x="2976" y="636"/>
                    <a:pt x="3849" y="842"/>
                    <a:pt x="4309" y="953"/>
                  </a:cubicBezTo>
                  <a:cubicBezTo>
                    <a:pt x="4769" y="1064"/>
                    <a:pt x="4682" y="922"/>
                    <a:pt x="5071" y="1144"/>
                  </a:cubicBezTo>
                  <a:cubicBezTo>
                    <a:pt x="5460" y="1366"/>
                    <a:pt x="6119" y="1890"/>
                    <a:pt x="6643" y="2287"/>
                  </a:cubicBezTo>
                  <a:cubicBezTo>
                    <a:pt x="7167" y="2684"/>
                    <a:pt x="7722" y="3120"/>
                    <a:pt x="8214" y="3525"/>
                  </a:cubicBezTo>
                  <a:cubicBezTo>
                    <a:pt x="8706" y="3930"/>
                    <a:pt x="9000" y="4318"/>
                    <a:pt x="9595" y="4715"/>
                  </a:cubicBezTo>
                  <a:cubicBezTo>
                    <a:pt x="10190" y="5112"/>
                    <a:pt x="11207" y="5382"/>
                    <a:pt x="11786" y="5906"/>
                  </a:cubicBezTo>
                  <a:cubicBezTo>
                    <a:pt x="12366" y="6430"/>
                    <a:pt x="12223" y="6986"/>
                    <a:pt x="13072" y="7859"/>
                  </a:cubicBezTo>
                  <a:cubicBezTo>
                    <a:pt x="13921" y="8732"/>
                    <a:pt x="15890" y="10375"/>
                    <a:pt x="16882" y="11145"/>
                  </a:cubicBezTo>
                  <a:cubicBezTo>
                    <a:pt x="17874" y="11915"/>
                    <a:pt x="18279" y="11962"/>
                    <a:pt x="19025" y="12478"/>
                  </a:cubicBezTo>
                  <a:cubicBezTo>
                    <a:pt x="19771" y="12994"/>
                    <a:pt x="20899" y="13676"/>
                    <a:pt x="21359" y="14240"/>
                  </a:cubicBezTo>
                  <a:cubicBezTo>
                    <a:pt x="21819" y="14804"/>
                    <a:pt x="21803" y="15543"/>
                    <a:pt x="21787" y="15860"/>
                  </a:cubicBezTo>
                  <a:cubicBezTo>
                    <a:pt x="21771" y="16178"/>
                    <a:pt x="21486" y="16232"/>
                    <a:pt x="21264" y="16145"/>
                  </a:cubicBezTo>
                  <a:cubicBezTo>
                    <a:pt x="21042" y="16058"/>
                    <a:pt x="21724" y="16312"/>
                    <a:pt x="20454" y="15336"/>
                  </a:cubicBezTo>
                  <a:cubicBezTo>
                    <a:pt x="19184" y="14360"/>
                    <a:pt x="15398" y="11725"/>
                    <a:pt x="13644" y="10288"/>
                  </a:cubicBezTo>
                  <a:cubicBezTo>
                    <a:pt x="11890" y="8851"/>
                    <a:pt x="11096" y="7812"/>
                    <a:pt x="9929" y="6716"/>
                  </a:cubicBezTo>
                  <a:cubicBezTo>
                    <a:pt x="8762" y="5621"/>
                    <a:pt x="7985" y="4612"/>
                    <a:pt x="6643" y="3715"/>
                  </a:cubicBezTo>
                  <a:cubicBezTo>
                    <a:pt x="5302" y="2818"/>
                    <a:pt x="2960" y="1858"/>
                    <a:pt x="1880" y="1334"/>
                  </a:cubicBezTo>
                  <a:cubicBezTo>
                    <a:pt x="801" y="810"/>
                    <a:pt x="428" y="794"/>
                    <a:pt x="166" y="572"/>
                  </a:cubicBezTo>
                  <a:cubicBezTo>
                    <a:pt x="-96" y="350"/>
                    <a:pt x="-48" y="17"/>
                    <a:pt x="309" y="1"/>
                  </a:cubicBezTo>
                  <a:close/>
                </a:path>
              </a:pathLst>
            </a:custGeom>
            <a:solidFill>
              <a:schemeClr val="dk2"/>
            </a:solidFill>
            <a:ln>
              <a:noFill/>
            </a:ln>
          </p:spPr>
          <p:txBody>
            <a:bodyPr/>
            <a:lstStyle/>
            <a:p>
              <a:endParaRPr lang="en-US"/>
            </a:p>
          </p:txBody>
        </p:sp>
        <p:sp>
          <p:nvSpPr>
            <p:cNvPr id="887" name="Google Shape;887;p46"/>
            <p:cNvSpPr/>
            <p:nvPr/>
          </p:nvSpPr>
          <p:spPr>
            <a:xfrm>
              <a:off x="2042526" y="3607600"/>
              <a:ext cx="224425" cy="1004100"/>
            </a:xfrm>
            <a:custGeom>
              <a:avLst/>
              <a:gdLst/>
              <a:ahLst/>
              <a:cxnLst/>
              <a:rect l="l" t="t" r="r" b="b"/>
              <a:pathLst>
                <a:path w="8977" h="40164" extrusionOk="0">
                  <a:moveTo>
                    <a:pt x="8691" y="1048"/>
                  </a:moveTo>
                  <a:cubicBezTo>
                    <a:pt x="8342" y="2159"/>
                    <a:pt x="7342" y="6096"/>
                    <a:pt x="6596" y="7715"/>
                  </a:cubicBezTo>
                  <a:cubicBezTo>
                    <a:pt x="5850" y="9334"/>
                    <a:pt x="4675" y="9874"/>
                    <a:pt x="4215" y="10763"/>
                  </a:cubicBezTo>
                  <a:cubicBezTo>
                    <a:pt x="3755" y="11652"/>
                    <a:pt x="3866" y="12001"/>
                    <a:pt x="3834" y="13049"/>
                  </a:cubicBezTo>
                  <a:cubicBezTo>
                    <a:pt x="3802" y="14097"/>
                    <a:pt x="4056" y="16050"/>
                    <a:pt x="4024" y="17050"/>
                  </a:cubicBezTo>
                  <a:cubicBezTo>
                    <a:pt x="3992" y="18050"/>
                    <a:pt x="3595" y="18415"/>
                    <a:pt x="3643" y="19050"/>
                  </a:cubicBezTo>
                  <a:cubicBezTo>
                    <a:pt x="3691" y="19685"/>
                    <a:pt x="4120" y="20241"/>
                    <a:pt x="4310" y="20860"/>
                  </a:cubicBezTo>
                  <a:cubicBezTo>
                    <a:pt x="4501" y="21479"/>
                    <a:pt x="4691" y="22225"/>
                    <a:pt x="4786" y="22765"/>
                  </a:cubicBezTo>
                  <a:cubicBezTo>
                    <a:pt x="4881" y="23305"/>
                    <a:pt x="4548" y="23019"/>
                    <a:pt x="4881" y="24098"/>
                  </a:cubicBezTo>
                  <a:cubicBezTo>
                    <a:pt x="5214" y="25178"/>
                    <a:pt x="6373" y="27718"/>
                    <a:pt x="6786" y="29242"/>
                  </a:cubicBezTo>
                  <a:cubicBezTo>
                    <a:pt x="7199" y="30766"/>
                    <a:pt x="7231" y="32290"/>
                    <a:pt x="7358" y="33242"/>
                  </a:cubicBezTo>
                  <a:cubicBezTo>
                    <a:pt x="7485" y="34195"/>
                    <a:pt x="7453" y="34227"/>
                    <a:pt x="7548" y="34957"/>
                  </a:cubicBezTo>
                  <a:cubicBezTo>
                    <a:pt x="7643" y="35687"/>
                    <a:pt x="7866" y="36815"/>
                    <a:pt x="7929" y="37624"/>
                  </a:cubicBezTo>
                  <a:cubicBezTo>
                    <a:pt x="7993" y="38434"/>
                    <a:pt x="8501" y="39449"/>
                    <a:pt x="7929" y="39814"/>
                  </a:cubicBezTo>
                  <a:cubicBezTo>
                    <a:pt x="7358" y="40179"/>
                    <a:pt x="5453" y="40354"/>
                    <a:pt x="4500" y="39814"/>
                  </a:cubicBezTo>
                  <a:cubicBezTo>
                    <a:pt x="3548" y="39274"/>
                    <a:pt x="2897" y="38957"/>
                    <a:pt x="2214" y="36576"/>
                  </a:cubicBezTo>
                  <a:cubicBezTo>
                    <a:pt x="1532" y="34195"/>
                    <a:pt x="754" y="29385"/>
                    <a:pt x="405" y="25527"/>
                  </a:cubicBezTo>
                  <a:cubicBezTo>
                    <a:pt x="56" y="21669"/>
                    <a:pt x="-87" y="16367"/>
                    <a:pt x="119" y="13430"/>
                  </a:cubicBezTo>
                  <a:cubicBezTo>
                    <a:pt x="325" y="10493"/>
                    <a:pt x="770" y="9859"/>
                    <a:pt x="1643" y="7906"/>
                  </a:cubicBezTo>
                  <a:cubicBezTo>
                    <a:pt x="2516" y="5953"/>
                    <a:pt x="4136" y="3032"/>
                    <a:pt x="5358" y="1714"/>
                  </a:cubicBezTo>
                  <a:cubicBezTo>
                    <a:pt x="6580" y="396"/>
                    <a:pt x="8374" y="286"/>
                    <a:pt x="8977" y="0"/>
                  </a:cubicBezTo>
                </a:path>
              </a:pathLst>
            </a:custGeom>
            <a:solidFill>
              <a:schemeClr val="dk2"/>
            </a:solidFill>
            <a:ln>
              <a:noFill/>
            </a:ln>
          </p:spPr>
          <p:txBody>
            <a:bodyPr/>
            <a:lstStyle/>
            <a:p>
              <a:endParaRPr lang="en-US"/>
            </a:p>
          </p:txBody>
        </p:sp>
      </p:grpSp>
      <p:sp>
        <p:nvSpPr>
          <p:cNvPr id="4" name="Google Shape;707;p43">
            <a:extLst>
              <a:ext uri="{FF2B5EF4-FFF2-40B4-BE49-F238E27FC236}">
                <a16:creationId xmlns:a16="http://schemas.microsoft.com/office/drawing/2014/main" id="{87D7077D-74F0-F90D-2813-BB3C9F9F7C8D}"/>
              </a:ext>
            </a:extLst>
          </p:cNvPr>
          <p:cNvSpPr txBox="1">
            <a:spLocks/>
          </p:cNvSpPr>
          <p:nvPr/>
        </p:nvSpPr>
        <p:spPr>
          <a:xfrm>
            <a:off x="1964733" y="36392"/>
            <a:ext cx="7991301"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1"/>
              </a:buClr>
              <a:buSzPts val="1800"/>
              <a:buFont typeface="Alfa Slab One"/>
              <a:buNone/>
              <a:defRPr sz="1800" b="0" i="0" u="none" strike="noStrike" cap="none">
                <a:solidFill>
                  <a:schemeClr val="accent1"/>
                </a:solidFill>
                <a:latin typeface="Alfa Slab One"/>
                <a:ea typeface="Alfa Slab One"/>
                <a:cs typeface="Alfa Slab One"/>
                <a:sym typeface="Alfa Slab One"/>
              </a:defRPr>
            </a:lvl1pPr>
            <a:lvl2pPr marR="0" lvl="1"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pPr algn="ctr"/>
            <a:r>
              <a:rPr lang="en-US" sz="3600" dirty="0"/>
              <a:t>My Top Members</a:t>
            </a:r>
            <a:br>
              <a:rPr lang="en-US" sz="3600" dirty="0"/>
            </a:br>
            <a:r>
              <a:rPr lang="en-US" sz="3600" dirty="0"/>
              <a:t>Profited Too...</a:t>
            </a:r>
          </a:p>
        </p:txBody>
      </p:sp>
      <p:pic>
        <p:nvPicPr>
          <p:cNvPr id="8" name="Picture 7" descr="A person with a beard and hat&#10;&#10;Description automatically generated">
            <a:extLst>
              <a:ext uri="{FF2B5EF4-FFF2-40B4-BE49-F238E27FC236}">
                <a16:creationId xmlns:a16="http://schemas.microsoft.com/office/drawing/2014/main" id="{51125A74-BE9E-4290-E852-93726F12A43A}"/>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2" name="Picture 1">
            <a:extLst>
              <a:ext uri="{FF2B5EF4-FFF2-40B4-BE49-F238E27FC236}">
                <a16:creationId xmlns:a16="http://schemas.microsoft.com/office/drawing/2014/main" id="{DDE9A13E-6259-04B9-2344-3846DDF75C12}"/>
              </a:ext>
            </a:extLst>
          </p:cNvPr>
          <p:cNvPicPr>
            <a:picLocks noChangeAspect="1"/>
          </p:cNvPicPr>
          <p:nvPr/>
        </p:nvPicPr>
        <p:blipFill>
          <a:blip r:embed="rId5"/>
          <a:stretch>
            <a:fillRect/>
          </a:stretch>
        </p:blipFill>
        <p:spPr>
          <a:xfrm>
            <a:off x="3068832" y="1447828"/>
            <a:ext cx="4106532" cy="313254"/>
          </a:xfrm>
          <a:prstGeom prst="rect">
            <a:avLst/>
          </a:prstGeom>
        </p:spPr>
      </p:pic>
      <p:pic>
        <p:nvPicPr>
          <p:cNvPr id="3" name="Picture 2">
            <a:extLst>
              <a:ext uri="{FF2B5EF4-FFF2-40B4-BE49-F238E27FC236}">
                <a16:creationId xmlns:a16="http://schemas.microsoft.com/office/drawing/2014/main" id="{20FC1381-5BED-BBB2-7D25-48840692401C}"/>
              </a:ext>
            </a:extLst>
          </p:cNvPr>
          <p:cNvPicPr>
            <a:picLocks noChangeAspect="1"/>
          </p:cNvPicPr>
          <p:nvPr/>
        </p:nvPicPr>
        <p:blipFill>
          <a:blip r:embed="rId6"/>
          <a:stretch>
            <a:fillRect/>
          </a:stretch>
        </p:blipFill>
        <p:spPr>
          <a:xfrm>
            <a:off x="3060984" y="2323010"/>
            <a:ext cx="3986095" cy="313254"/>
          </a:xfrm>
          <a:prstGeom prst="rect">
            <a:avLst/>
          </a:prstGeom>
        </p:spPr>
      </p:pic>
      <p:pic>
        <p:nvPicPr>
          <p:cNvPr id="5" name="Picture 4">
            <a:extLst>
              <a:ext uri="{FF2B5EF4-FFF2-40B4-BE49-F238E27FC236}">
                <a16:creationId xmlns:a16="http://schemas.microsoft.com/office/drawing/2014/main" id="{5B7306BC-E92E-034D-9DC5-FF856B4D2705}"/>
              </a:ext>
            </a:extLst>
          </p:cNvPr>
          <p:cNvPicPr>
            <a:picLocks noChangeAspect="1"/>
          </p:cNvPicPr>
          <p:nvPr/>
        </p:nvPicPr>
        <p:blipFill>
          <a:blip r:embed="rId7"/>
          <a:stretch>
            <a:fillRect/>
          </a:stretch>
        </p:blipFill>
        <p:spPr>
          <a:xfrm>
            <a:off x="3068832" y="2820612"/>
            <a:ext cx="4846369" cy="313253"/>
          </a:xfrm>
          <a:prstGeom prst="rect">
            <a:avLst/>
          </a:prstGeom>
        </p:spPr>
      </p:pic>
      <p:pic>
        <p:nvPicPr>
          <p:cNvPr id="6" name="Picture 5">
            <a:extLst>
              <a:ext uri="{FF2B5EF4-FFF2-40B4-BE49-F238E27FC236}">
                <a16:creationId xmlns:a16="http://schemas.microsoft.com/office/drawing/2014/main" id="{51AB92EE-3A79-AF4A-0DF8-C2B3FEB4523D}"/>
              </a:ext>
            </a:extLst>
          </p:cNvPr>
          <p:cNvPicPr>
            <a:picLocks noChangeAspect="1"/>
          </p:cNvPicPr>
          <p:nvPr/>
        </p:nvPicPr>
        <p:blipFill>
          <a:blip r:embed="rId8"/>
          <a:stretch>
            <a:fillRect/>
          </a:stretch>
        </p:blipFill>
        <p:spPr>
          <a:xfrm>
            <a:off x="3068832" y="1853008"/>
            <a:ext cx="4302014" cy="313254"/>
          </a:xfrm>
          <a:prstGeom prst="rect">
            <a:avLst/>
          </a:prstGeom>
        </p:spPr>
      </p:pic>
      <p:pic>
        <p:nvPicPr>
          <p:cNvPr id="7" name="Picture 6">
            <a:extLst>
              <a:ext uri="{FF2B5EF4-FFF2-40B4-BE49-F238E27FC236}">
                <a16:creationId xmlns:a16="http://schemas.microsoft.com/office/drawing/2014/main" id="{45CB04A5-5DEB-43A4-1C2E-6BE8393525F9}"/>
              </a:ext>
            </a:extLst>
          </p:cNvPr>
          <p:cNvPicPr>
            <a:picLocks noChangeAspect="1"/>
          </p:cNvPicPr>
          <p:nvPr/>
        </p:nvPicPr>
        <p:blipFill>
          <a:blip r:embed="rId9"/>
          <a:stretch>
            <a:fillRect/>
          </a:stretch>
        </p:blipFill>
        <p:spPr>
          <a:xfrm>
            <a:off x="3068832" y="3286353"/>
            <a:ext cx="5106035" cy="247650"/>
          </a:xfrm>
          <a:prstGeom prst="rect">
            <a:avLst/>
          </a:prstGeom>
        </p:spPr>
      </p:pic>
    </p:spTree>
    <p:extLst>
      <p:ext uri="{BB962C8B-B14F-4D97-AF65-F5344CB8AC3E}">
        <p14:creationId xmlns:p14="http://schemas.microsoft.com/office/powerpoint/2010/main" val="1542132442"/>
      </p:ext>
    </p:extLst>
  </p:cSld>
  <p:clrMapOvr>
    <a:masterClrMapping/>
  </p:clrMapOvr>
  <p:extLst>
    <p:ext uri="{6950BFC3-D8DA-4A85-94F7-54DA5524770B}">
      <p188:commentRel xmlns:p188="http://schemas.microsoft.com/office/powerpoint/2018/8/main" r:id="rId3"/>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9" name="Picture 8" descr="A person with a beard and hat&#10;&#10;Description automatically generated">
            <a:extLst>
              <a:ext uri="{FF2B5EF4-FFF2-40B4-BE49-F238E27FC236}">
                <a16:creationId xmlns:a16="http://schemas.microsoft.com/office/drawing/2014/main" id="{4A2F610D-3FBA-DDFE-7BA9-C87D1AA5F9C6}"/>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10" name="Google Shape;707;p43">
            <a:extLst>
              <a:ext uri="{FF2B5EF4-FFF2-40B4-BE49-F238E27FC236}">
                <a16:creationId xmlns:a16="http://schemas.microsoft.com/office/drawing/2014/main" id="{1B0AFCC2-D8B4-AD72-0D98-09330D276252}"/>
              </a:ext>
            </a:extLst>
          </p:cNvPr>
          <p:cNvSpPr txBox="1">
            <a:spLocks/>
          </p:cNvSpPr>
          <p:nvPr/>
        </p:nvSpPr>
        <p:spPr>
          <a:xfrm>
            <a:off x="705541" y="231212"/>
            <a:ext cx="8188014" cy="480285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en-US" u="sng" dirty="0"/>
              <a:t>REMEMBER: </a:t>
            </a:r>
            <a:r>
              <a:rPr lang="en-US" dirty="0"/>
              <a:t>While Lotto Trades Can Mean MASSIVE Profits... </a:t>
            </a:r>
            <a:br>
              <a:rPr lang="en-US" dirty="0"/>
            </a:br>
            <a:br>
              <a:rPr lang="en-US" dirty="0"/>
            </a:br>
            <a:r>
              <a:rPr lang="en-US" dirty="0"/>
              <a:t>These Are Cheap, High-Risk High Reward Moonshot Trades!</a:t>
            </a:r>
            <a:br>
              <a:rPr lang="en-US" dirty="0"/>
            </a:br>
            <a:endParaRPr lang="en-US" dirty="0"/>
          </a:p>
          <a:p>
            <a:pPr algn="l"/>
            <a:r>
              <a:rPr lang="en-US" sz="2000" dirty="0"/>
              <a:t>❌ </a:t>
            </a:r>
            <a:r>
              <a:rPr lang="en-US" sz="2000" dirty="0">
                <a:solidFill>
                  <a:srgbClr val="000000"/>
                </a:solidFill>
              </a:rPr>
              <a:t>DON’T bet more than you are willing to lose</a:t>
            </a:r>
            <a:br>
              <a:rPr lang="en-US" sz="2000" dirty="0">
                <a:solidFill>
                  <a:srgbClr val="000000"/>
                </a:solidFill>
              </a:rPr>
            </a:br>
            <a:endParaRPr lang="en-US" sz="2000" dirty="0">
              <a:solidFill>
                <a:srgbClr val="000000"/>
              </a:solidFill>
            </a:endParaRPr>
          </a:p>
          <a:p>
            <a:pPr algn="l"/>
            <a:r>
              <a:rPr lang="en-US" sz="2000" dirty="0">
                <a:solidFill>
                  <a:srgbClr val="000000"/>
                </a:solidFill>
              </a:rPr>
              <a:t>❌ DON’T expect a high win-rate</a:t>
            </a:r>
          </a:p>
          <a:p>
            <a:pPr algn="l"/>
            <a:endParaRPr lang="en-US" sz="2000" dirty="0">
              <a:solidFill>
                <a:srgbClr val="000000"/>
              </a:solidFill>
            </a:endParaRPr>
          </a:p>
          <a:p>
            <a:pPr algn="l"/>
            <a:r>
              <a:rPr lang="en-US" sz="2000" dirty="0">
                <a:solidFill>
                  <a:srgbClr val="000000"/>
                </a:solidFill>
              </a:rPr>
              <a:t>✅ Have fun with these plays &amp; enjoy </a:t>
            </a:r>
          </a:p>
          <a:p>
            <a:pPr algn="l"/>
            <a:r>
              <a:rPr lang="en-US" sz="2000" dirty="0">
                <a:solidFill>
                  <a:srgbClr val="000000"/>
                </a:solidFill>
              </a:rPr>
              <a:t>landing crazy winners whenever they happen!</a:t>
            </a:r>
            <a:endParaRPr lang="en-US" dirty="0"/>
          </a:p>
          <a:p>
            <a:pPr algn="l"/>
            <a:br>
              <a:rPr lang="en-US" dirty="0"/>
            </a:br>
            <a:endParaRPr lang="en-US" dirty="0"/>
          </a:p>
        </p:txBody>
      </p:sp>
    </p:spTree>
    <p:extLst>
      <p:ext uri="{BB962C8B-B14F-4D97-AF65-F5344CB8AC3E}">
        <p14:creationId xmlns:p14="http://schemas.microsoft.com/office/powerpoint/2010/main" val="2072749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9" name="Picture 8" descr="A person with a beard and hat&#10;&#10;Description automatically generated">
            <a:extLst>
              <a:ext uri="{FF2B5EF4-FFF2-40B4-BE49-F238E27FC236}">
                <a16:creationId xmlns:a16="http://schemas.microsoft.com/office/drawing/2014/main" id="{4A2F610D-3FBA-DDFE-7BA9-C87D1AA5F9C6}"/>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10" name="Google Shape;707;p43">
            <a:extLst>
              <a:ext uri="{FF2B5EF4-FFF2-40B4-BE49-F238E27FC236}">
                <a16:creationId xmlns:a16="http://schemas.microsoft.com/office/drawing/2014/main" id="{1B0AFCC2-D8B4-AD72-0D98-09330D276252}"/>
              </a:ext>
            </a:extLst>
          </p:cNvPr>
          <p:cNvSpPr txBox="1">
            <a:spLocks/>
          </p:cNvSpPr>
          <p:nvPr/>
        </p:nvSpPr>
        <p:spPr>
          <a:xfrm>
            <a:off x="477993" y="1999050"/>
            <a:ext cx="8188014"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u="sng" dirty="0"/>
              <a:t>REAL MONEY LOTTO TRADE WIN: </a:t>
            </a:r>
            <a:br>
              <a:rPr lang="en-US" dirty="0"/>
            </a:br>
            <a:r>
              <a:rPr lang="en-US" sz="4000" dirty="0">
                <a:solidFill>
                  <a:schemeClr val="bg2"/>
                </a:solidFill>
              </a:rPr>
              <a:t>B Riley Financial Inc (RILY) </a:t>
            </a:r>
            <a:br>
              <a:rPr lang="en-US" dirty="0"/>
            </a:br>
            <a:endParaRPr lang="en-US" dirty="0"/>
          </a:p>
        </p:txBody>
      </p:sp>
      <p:sp>
        <p:nvSpPr>
          <p:cNvPr id="2" name="TextBox 1">
            <a:extLst>
              <a:ext uri="{FF2B5EF4-FFF2-40B4-BE49-F238E27FC236}">
                <a16:creationId xmlns:a16="http://schemas.microsoft.com/office/drawing/2014/main" id="{2A3FDC28-5F93-A907-3A4C-660773F870F7}"/>
              </a:ext>
            </a:extLst>
          </p:cNvPr>
          <p:cNvSpPr txBox="1"/>
          <p:nvPr/>
        </p:nvSpPr>
        <p:spPr>
          <a:xfrm>
            <a:off x="3245355" y="3033999"/>
            <a:ext cx="2653290" cy="307777"/>
          </a:xfrm>
          <a:prstGeom prst="rect">
            <a:avLst/>
          </a:prstGeom>
          <a:noFill/>
        </p:spPr>
        <p:txBody>
          <a:bodyPr wrap="none" rtlCol="0">
            <a:spAutoFit/>
          </a:bodyPr>
          <a:lstStyle/>
          <a:p>
            <a:r>
              <a:rPr lang="en-US" dirty="0"/>
              <a:t>From </a:t>
            </a:r>
            <a:r>
              <a:rPr lang="en-US" i="1" dirty="0"/>
              <a:t>Daily Profits Live </a:t>
            </a:r>
            <a:r>
              <a:rPr lang="en-US" dirty="0"/>
              <a:t>service</a:t>
            </a:r>
            <a:r>
              <a:rPr lang="en-US" i="1" dirty="0"/>
              <a:t> </a:t>
            </a:r>
          </a:p>
        </p:txBody>
      </p:sp>
    </p:spTree>
    <p:extLst>
      <p:ext uri="{BB962C8B-B14F-4D97-AF65-F5344CB8AC3E}">
        <p14:creationId xmlns:p14="http://schemas.microsoft.com/office/powerpoint/2010/main" val="41206883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696478" y="109436"/>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u="sng" dirty="0"/>
              <a:t>RILY LOTTO TRADE: </a:t>
            </a:r>
            <a:br>
              <a:rPr lang="en-US" dirty="0"/>
            </a:br>
            <a:r>
              <a:rPr lang="en-US" dirty="0"/>
              <a:t>HIGH SHORT-FLOAT FOR MONTHS!</a:t>
            </a:r>
            <a:endParaRPr dirty="0"/>
          </a:p>
        </p:txBody>
      </p:sp>
      <p:pic>
        <p:nvPicPr>
          <p:cNvPr id="12" name="Picture 11" descr="A person with a beard and hat&#10;&#10;Description automatically generated">
            <a:extLst>
              <a:ext uri="{FF2B5EF4-FFF2-40B4-BE49-F238E27FC236}">
                <a16:creationId xmlns:a16="http://schemas.microsoft.com/office/drawing/2014/main" id="{C09D7E87-C6C7-A099-6861-D3E6BD007E45}"/>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13" name="Picture 12" descr="A graph showing a line&#10;&#10;Description automatically generated">
            <a:extLst>
              <a:ext uri="{FF2B5EF4-FFF2-40B4-BE49-F238E27FC236}">
                <a16:creationId xmlns:a16="http://schemas.microsoft.com/office/drawing/2014/main" id="{9CB7B3DB-0F1F-62E3-F003-A6D53F91E949}"/>
              </a:ext>
            </a:extLst>
          </p:cNvPr>
          <p:cNvPicPr>
            <a:picLocks noChangeAspect="1"/>
          </p:cNvPicPr>
          <p:nvPr/>
        </p:nvPicPr>
        <p:blipFill>
          <a:blip r:embed="rId5"/>
          <a:stretch>
            <a:fillRect/>
          </a:stretch>
        </p:blipFill>
        <p:spPr>
          <a:xfrm>
            <a:off x="696478" y="1340974"/>
            <a:ext cx="5465536" cy="3271486"/>
          </a:xfrm>
          <a:prstGeom prst="rect">
            <a:avLst/>
          </a:prstGeom>
        </p:spPr>
      </p:pic>
    </p:spTree>
    <p:extLst>
      <p:ext uri="{BB962C8B-B14F-4D97-AF65-F5344CB8AC3E}">
        <p14:creationId xmlns:p14="http://schemas.microsoft.com/office/powerpoint/2010/main" val="1486053678"/>
      </p:ext>
    </p:extLst>
  </p:cSld>
  <p:clrMapOvr>
    <a:masterClrMapping/>
  </p:clrMapOvr>
  <p:extLst>
    <p:ext uri="{6950BFC3-D8DA-4A85-94F7-54DA5524770B}">
      <p188:commentRel xmlns:p188="http://schemas.microsoft.com/office/powerpoint/2018/8/main" r:id="rId3"/>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783919" y="438106"/>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a:t>We Traded RILY Successfully Multiple Times!</a:t>
            </a:r>
            <a:endParaRPr sz="2400" dirty="0"/>
          </a:p>
        </p:txBody>
      </p:sp>
      <p:pic>
        <p:nvPicPr>
          <p:cNvPr id="12" name="Picture 11" descr="A person with a beard and hat&#10;&#10;Description automatically generated">
            <a:extLst>
              <a:ext uri="{FF2B5EF4-FFF2-40B4-BE49-F238E27FC236}">
                <a16:creationId xmlns:a16="http://schemas.microsoft.com/office/drawing/2014/main" id="{C09D7E87-C6C7-A099-6861-D3E6BD007E45}"/>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1026" name="Picture 2" descr="Shortsight 2024-05-20 at 6.58.11 PM">
            <a:extLst>
              <a:ext uri="{FF2B5EF4-FFF2-40B4-BE49-F238E27FC236}">
                <a16:creationId xmlns:a16="http://schemas.microsoft.com/office/drawing/2014/main" id="{E901DE2D-924A-A60D-41B7-DA57E98326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819" y="1169508"/>
            <a:ext cx="5428932" cy="3249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8521860"/>
      </p:ext>
    </p:extLst>
  </p:cSld>
  <p:clrMapOvr>
    <a:masterClrMapping/>
  </p:clrMapOvr>
  <p:extLst>
    <p:ext uri="{6950BFC3-D8DA-4A85-94F7-54DA5524770B}">
      <p188:commentRel xmlns:p188="http://schemas.microsoft.com/office/powerpoint/2018/8/main" r:id="rId3"/>
    </p:ext>
  </p:extLst>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rgbClr val="162944"/>
        </a:solidFill>
        <a:effectLst/>
      </p:bgPr>
    </p:bg>
    <p:spTree>
      <p:nvGrpSpPr>
        <p:cNvPr id="1" name="Shape 1954"/>
        <p:cNvGrpSpPr/>
        <p:nvPr/>
      </p:nvGrpSpPr>
      <p:grpSpPr>
        <a:xfrm>
          <a:off x="0" y="0"/>
          <a:ext cx="0" cy="0"/>
          <a:chOff x="0" y="0"/>
          <a:chExt cx="0" cy="0"/>
        </a:xfrm>
      </p:grpSpPr>
      <p:sp>
        <p:nvSpPr>
          <p:cNvPr id="1955" name="Google Shape;1955;p74"/>
          <p:cNvSpPr txBox="1">
            <a:spLocks noGrp="1"/>
          </p:cNvSpPr>
          <p:nvPr>
            <p:ph type="title"/>
          </p:nvPr>
        </p:nvSpPr>
        <p:spPr>
          <a:xfrm>
            <a:off x="138932" y="219214"/>
            <a:ext cx="7750803" cy="91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800" dirty="0">
                <a:solidFill>
                  <a:schemeClr val="bg1"/>
                </a:solidFill>
              </a:rPr>
              <a:t>Our </a:t>
            </a:r>
            <a:r>
              <a:rPr lang="en-US" sz="2800" dirty="0">
                <a:solidFill>
                  <a:schemeClr val="tx1"/>
                </a:solidFill>
              </a:rPr>
              <a:t>RILY</a:t>
            </a:r>
            <a:r>
              <a:rPr lang="en-US" sz="2800" dirty="0">
                <a:solidFill>
                  <a:schemeClr val="bg1"/>
                </a:solidFill>
              </a:rPr>
              <a:t> </a:t>
            </a:r>
            <a:r>
              <a:rPr lang="en-US" sz="2800" dirty="0">
                <a:solidFill>
                  <a:schemeClr val="tx1"/>
                </a:solidFill>
              </a:rPr>
              <a:t>Lotto Trades </a:t>
            </a:r>
            <a:r>
              <a:rPr lang="en-US" sz="2800" dirty="0">
                <a:solidFill>
                  <a:schemeClr val="bg1"/>
                </a:solidFill>
              </a:rPr>
              <a:t>This </a:t>
            </a:r>
            <a:r>
              <a:rPr lang="en-US" sz="2800" i="1" dirty="0">
                <a:solidFill>
                  <a:schemeClr val="bg1"/>
                </a:solidFill>
              </a:rPr>
              <a:t>Year</a:t>
            </a:r>
            <a:r>
              <a:rPr lang="en-US" sz="2800" dirty="0">
                <a:solidFill>
                  <a:schemeClr val="bg1"/>
                </a:solidFill>
              </a:rPr>
              <a:t>...</a:t>
            </a:r>
            <a:endParaRPr sz="2800" i="1" dirty="0">
              <a:solidFill>
                <a:schemeClr val="bg1"/>
              </a:solidFill>
            </a:endParaRPr>
          </a:p>
        </p:txBody>
      </p:sp>
      <p:sp>
        <p:nvSpPr>
          <p:cNvPr id="1956" name="Google Shape;1956;p74"/>
          <p:cNvSpPr txBox="1">
            <a:spLocks noGrp="1"/>
          </p:cNvSpPr>
          <p:nvPr>
            <p:ph type="subTitle" idx="1"/>
          </p:nvPr>
        </p:nvSpPr>
        <p:spPr>
          <a:xfrm>
            <a:off x="628734" y="873153"/>
            <a:ext cx="2318574" cy="3545891"/>
          </a:xfrm>
          <a:prstGeom prst="rect">
            <a:avLst/>
          </a:prstGeom>
          <a:solidFill>
            <a:schemeClr val="tx1">
              <a:alpha val="0"/>
            </a:schemeClr>
          </a:solidFill>
        </p:spPr>
        <p:txBody>
          <a:bodyPr spcFirstLastPara="1" wrap="square" lIns="91425" tIns="91425" rIns="91425" bIns="91425" anchor="t" anchorCtr="0">
            <a:noAutofit/>
          </a:bodyPr>
          <a:lstStyle/>
          <a:p>
            <a:pPr marL="0" indent="0">
              <a:spcAft>
                <a:spcPts val="1200"/>
              </a:spcAft>
            </a:pPr>
            <a:r>
              <a:rPr lang="en-US" sz="2400" b="1" dirty="0">
                <a:solidFill>
                  <a:srgbClr val="00B050"/>
                </a:solidFill>
                <a:cs typeface="Arial"/>
                <a:sym typeface="Alfa Slab One"/>
              </a:rPr>
              <a:t>286% </a:t>
            </a:r>
            <a:r>
              <a:rPr lang="en-US" sz="2400" b="1" dirty="0">
                <a:solidFill>
                  <a:schemeClr val="bg1">
                    <a:lumMod val="20000"/>
                    <a:lumOff val="80000"/>
                  </a:schemeClr>
                </a:solidFill>
                <a:cs typeface="Arial"/>
                <a:sym typeface="Alfa Slab One"/>
              </a:rPr>
              <a:t>in 2 days</a:t>
            </a: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68% </a:t>
            </a:r>
            <a:r>
              <a:rPr lang="en-US" sz="2400" b="1" dirty="0">
                <a:solidFill>
                  <a:schemeClr val="bg1">
                    <a:lumMod val="20000"/>
                    <a:lumOff val="80000"/>
                  </a:schemeClr>
                </a:solidFill>
                <a:cs typeface="Arial"/>
                <a:sym typeface="Alfa Slab One"/>
              </a:rPr>
              <a:t>within hours</a:t>
            </a: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76% </a:t>
            </a:r>
            <a:r>
              <a:rPr lang="en-US" sz="2400" b="1" dirty="0">
                <a:solidFill>
                  <a:schemeClr val="bg1">
                    <a:lumMod val="20000"/>
                    <a:lumOff val="80000"/>
                  </a:schemeClr>
                </a:solidFill>
                <a:cs typeface="Arial"/>
                <a:sym typeface="Alfa Slab One"/>
              </a:rPr>
              <a:t>within hours</a:t>
            </a: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82%</a:t>
            </a:r>
            <a:r>
              <a:rPr lang="en-US" sz="2400" b="1" dirty="0">
                <a:solidFill>
                  <a:schemeClr val="tx1"/>
                </a:solidFill>
                <a:cs typeface="Arial"/>
                <a:sym typeface="Alfa Slab One"/>
              </a:rPr>
              <a:t> within hours</a:t>
            </a: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113% </a:t>
            </a:r>
            <a:r>
              <a:rPr lang="en-US" sz="2400" b="1" dirty="0">
                <a:solidFill>
                  <a:schemeClr val="tx1"/>
                </a:solidFill>
                <a:cs typeface="Arial"/>
                <a:sym typeface="Alfa Slab One"/>
              </a:rPr>
              <a:t>overnight</a:t>
            </a:r>
            <a:br>
              <a:rPr lang="en-US" sz="2400" dirty="0"/>
            </a:br>
            <a:endParaRPr lang="en-US" sz="2400" dirty="0"/>
          </a:p>
        </p:txBody>
      </p:sp>
      <p:sp>
        <p:nvSpPr>
          <p:cNvPr id="5" name="Google Shape;1386;p57">
            <a:extLst>
              <a:ext uri="{FF2B5EF4-FFF2-40B4-BE49-F238E27FC236}">
                <a16:creationId xmlns:a16="http://schemas.microsoft.com/office/drawing/2014/main" id="{887CD9B9-17DC-4B11-F9F8-E4860B6958B4}"/>
              </a:ext>
            </a:extLst>
          </p:cNvPr>
          <p:cNvSpPr/>
          <p:nvPr/>
        </p:nvSpPr>
        <p:spPr>
          <a:xfrm>
            <a:off x="368233" y="990564"/>
            <a:ext cx="269293" cy="255872"/>
          </a:xfrm>
          <a:prstGeom prst="star5">
            <a:avLst>
              <a:gd name="adj" fmla="val 19098"/>
              <a:gd name="hf" fmla="val 105146"/>
              <a:gd name="vf" fmla="val 110557"/>
            </a:avLst>
          </a:prstGeom>
          <a:solidFill>
            <a:schemeClr val="tx1"/>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solidFill>
                <a:schemeClr val="bg1">
                  <a:lumMod val="20000"/>
                  <a:lumOff val="80000"/>
                </a:schemeClr>
              </a:solidFill>
            </a:endParaRPr>
          </a:p>
        </p:txBody>
      </p:sp>
      <p:sp>
        <p:nvSpPr>
          <p:cNvPr id="9" name="Google Shape;1386;p57">
            <a:extLst>
              <a:ext uri="{FF2B5EF4-FFF2-40B4-BE49-F238E27FC236}">
                <a16:creationId xmlns:a16="http://schemas.microsoft.com/office/drawing/2014/main" id="{11EECC1B-8382-E6B8-DF71-896F79E3D660}"/>
              </a:ext>
            </a:extLst>
          </p:cNvPr>
          <p:cNvSpPr/>
          <p:nvPr/>
        </p:nvSpPr>
        <p:spPr>
          <a:xfrm>
            <a:off x="357640" y="2783211"/>
            <a:ext cx="269293" cy="255872"/>
          </a:xfrm>
          <a:prstGeom prst="star5">
            <a:avLst>
              <a:gd name="adj" fmla="val 19098"/>
              <a:gd name="hf" fmla="val 105146"/>
              <a:gd name="vf" fmla="val 110557"/>
            </a:avLst>
          </a:prstGeom>
          <a:solidFill>
            <a:schemeClr val="tx1"/>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solidFill>
                <a:schemeClr val="bg1">
                  <a:lumMod val="20000"/>
                  <a:lumOff val="80000"/>
                </a:schemeClr>
              </a:solidFill>
            </a:endParaRPr>
          </a:p>
        </p:txBody>
      </p:sp>
      <p:sp>
        <p:nvSpPr>
          <p:cNvPr id="10" name="Google Shape;1386;p57">
            <a:extLst>
              <a:ext uri="{FF2B5EF4-FFF2-40B4-BE49-F238E27FC236}">
                <a16:creationId xmlns:a16="http://schemas.microsoft.com/office/drawing/2014/main" id="{AA6A26DA-E66E-7F27-79E0-9740D5CF741E}"/>
              </a:ext>
            </a:extLst>
          </p:cNvPr>
          <p:cNvSpPr/>
          <p:nvPr/>
        </p:nvSpPr>
        <p:spPr>
          <a:xfrm>
            <a:off x="359444" y="3526000"/>
            <a:ext cx="269293" cy="673766"/>
          </a:xfrm>
          <a:prstGeom prst="star5">
            <a:avLst>
              <a:gd name="adj" fmla="val 0"/>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pic>
        <p:nvPicPr>
          <p:cNvPr id="2" name="Picture 1" descr="A person with a beard and hat&#10;&#10;Description automatically generated">
            <a:extLst>
              <a:ext uri="{FF2B5EF4-FFF2-40B4-BE49-F238E27FC236}">
                <a16:creationId xmlns:a16="http://schemas.microsoft.com/office/drawing/2014/main" id="{9027B60A-7399-B8EF-C20B-E8A645CA641E}"/>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3" name="Google Shape;1386;p57">
            <a:extLst>
              <a:ext uri="{FF2B5EF4-FFF2-40B4-BE49-F238E27FC236}">
                <a16:creationId xmlns:a16="http://schemas.microsoft.com/office/drawing/2014/main" id="{620BB39F-C965-4D65-7FFF-37334C76D2CB}"/>
              </a:ext>
            </a:extLst>
          </p:cNvPr>
          <p:cNvSpPr/>
          <p:nvPr/>
        </p:nvSpPr>
        <p:spPr>
          <a:xfrm>
            <a:off x="357640" y="3648168"/>
            <a:ext cx="269293" cy="255872"/>
          </a:xfrm>
          <a:prstGeom prst="star5">
            <a:avLst>
              <a:gd name="adj" fmla="val 19098"/>
              <a:gd name="hf" fmla="val 105146"/>
              <a:gd name="vf" fmla="val 110557"/>
            </a:avLst>
          </a:prstGeom>
          <a:solidFill>
            <a:schemeClr val="tx1"/>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4" name="Google Shape;1956;p74">
            <a:extLst>
              <a:ext uri="{FF2B5EF4-FFF2-40B4-BE49-F238E27FC236}">
                <a16:creationId xmlns:a16="http://schemas.microsoft.com/office/drawing/2014/main" id="{1B8AB615-45EE-7706-154C-D913CCEBFDA8}"/>
              </a:ext>
            </a:extLst>
          </p:cNvPr>
          <p:cNvSpPr txBox="1">
            <a:spLocks/>
          </p:cNvSpPr>
          <p:nvPr/>
        </p:nvSpPr>
        <p:spPr>
          <a:xfrm>
            <a:off x="4282936" y="873153"/>
            <a:ext cx="6313458" cy="35458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5B2324"/>
              </a:buClr>
              <a:buSzPts val="1400"/>
              <a:buFont typeface="Pathway Gothic One"/>
              <a:buNone/>
              <a:defRPr sz="1600" b="0" i="0" u="none" strike="noStrike" cap="none">
                <a:solidFill>
                  <a:schemeClr val="dk2"/>
                </a:solidFill>
                <a:latin typeface="Pathway Gothic One"/>
                <a:ea typeface="Pathway Gothic One"/>
                <a:cs typeface="Pathway Gothic One"/>
                <a:sym typeface="Pathway Gothic One"/>
              </a:defRPr>
            </a:lvl1pPr>
            <a:lvl2pPr marL="914400" marR="0" lvl="1"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2pPr>
            <a:lvl3pPr marL="1371600" marR="0" lvl="2"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3pPr>
            <a:lvl4pPr marL="1828800" marR="0" lvl="3"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4pPr>
            <a:lvl5pPr marL="2286000" marR="0" lvl="4"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5pPr>
            <a:lvl6pPr marL="2743200" marR="0" lvl="5"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6pPr>
            <a:lvl7pPr marL="3200400" marR="0" lvl="6"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7pPr>
            <a:lvl8pPr marL="3657600" marR="0" lvl="7"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8pPr>
            <a:lvl9pPr marL="4114800" marR="0" lvl="8"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9pPr>
          </a:lstStyle>
          <a:p>
            <a:pPr marL="0" indent="0">
              <a:spcAft>
                <a:spcPts val="1200"/>
              </a:spcAft>
            </a:pPr>
            <a:r>
              <a:rPr lang="en-US" sz="2400" b="1" dirty="0">
                <a:solidFill>
                  <a:srgbClr val="00B050"/>
                </a:solidFill>
                <a:cs typeface="Arial"/>
                <a:sym typeface="Alfa Slab One"/>
              </a:rPr>
              <a:t>127% </a:t>
            </a:r>
            <a:r>
              <a:rPr lang="en-US" sz="2400" b="1" dirty="0">
                <a:solidFill>
                  <a:schemeClr val="tx1"/>
                </a:solidFill>
                <a:cs typeface="Arial"/>
                <a:sym typeface="Alfa Slab One"/>
              </a:rPr>
              <a:t>overnight</a:t>
            </a: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141% </a:t>
            </a:r>
            <a:r>
              <a:rPr lang="en-US" sz="2400" b="1" dirty="0">
                <a:solidFill>
                  <a:schemeClr val="tx1"/>
                </a:solidFill>
                <a:cs typeface="Arial"/>
                <a:sym typeface="Alfa Slab One"/>
              </a:rPr>
              <a:t>overnight</a:t>
            </a:r>
            <a:r>
              <a:rPr lang="en-US" sz="2400" b="1" dirty="0">
                <a:solidFill>
                  <a:srgbClr val="5B2324"/>
                </a:solidFill>
                <a:cs typeface="Arial"/>
                <a:sym typeface="Alfa Slab One"/>
              </a:rPr>
              <a:t> </a:t>
            </a: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154% </a:t>
            </a:r>
            <a:r>
              <a:rPr lang="en-US" sz="2400" b="1" dirty="0">
                <a:solidFill>
                  <a:schemeClr val="tx1"/>
                </a:solidFill>
                <a:cs typeface="Arial"/>
                <a:sym typeface="Alfa Slab One"/>
              </a:rPr>
              <a:t>overnight</a:t>
            </a: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494% </a:t>
            </a:r>
            <a:r>
              <a:rPr lang="en-US" sz="2400" b="1" dirty="0">
                <a:solidFill>
                  <a:schemeClr val="tx1"/>
                </a:solidFill>
                <a:cs typeface="Arial"/>
                <a:sym typeface="Alfa Slab One"/>
              </a:rPr>
              <a:t>within hours</a:t>
            </a: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1,129% </a:t>
            </a:r>
            <a:r>
              <a:rPr lang="en-US" sz="2400" b="1" dirty="0">
                <a:solidFill>
                  <a:schemeClr val="tx1"/>
                </a:solidFill>
                <a:cs typeface="Arial"/>
                <a:sym typeface="Alfa Slab One"/>
              </a:rPr>
              <a:t>in 2 Days</a:t>
            </a:r>
            <a:endParaRPr lang="en-US" sz="2400" b="1" dirty="0">
              <a:solidFill>
                <a:schemeClr val="tx1"/>
              </a:solidFill>
            </a:endParaRPr>
          </a:p>
          <a:p>
            <a:pPr marL="0" indent="0">
              <a:spcAft>
                <a:spcPts val="1200"/>
              </a:spcAft>
            </a:pPr>
            <a:br>
              <a:rPr lang="en-US" sz="2400" dirty="0"/>
            </a:br>
            <a:endParaRPr lang="en-US" sz="2400" dirty="0"/>
          </a:p>
          <a:p>
            <a:pPr marL="0" indent="0">
              <a:spcAft>
                <a:spcPts val="1200"/>
              </a:spcAft>
            </a:pPr>
            <a:endParaRPr lang="en-US" sz="2400" dirty="0"/>
          </a:p>
          <a:p>
            <a:pPr marL="0" indent="0">
              <a:spcAft>
                <a:spcPts val="1200"/>
              </a:spcAft>
            </a:pPr>
            <a:br>
              <a:rPr lang="en-US" sz="2400" dirty="0"/>
            </a:br>
            <a:endParaRPr lang="en-US" sz="2400" dirty="0"/>
          </a:p>
        </p:txBody>
      </p:sp>
      <p:sp>
        <p:nvSpPr>
          <p:cNvPr id="6" name="Google Shape;1386;p57">
            <a:extLst>
              <a:ext uri="{FF2B5EF4-FFF2-40B4-BE49-F238E27FC236}">
                <a16:creationId xmlns:a16="http://schemas.microsoft.com/office/drawing/2014/main" id="{4363F125-98EA-2345-D4D1-239EA4BF44F4}"/>
              </a:ext>
            </a:extLst>
          </p:cNvPr>
          <p:cNvSpPr/>
          <p:nvPr/>
        </p:nvSpPr>
        <p:spPr>
          <a:xfrm>
            <a:off x="359442" y="1856508"/>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7" name="Google Shape;1386;p57">
            <a:extLst>
              <a:ext uri="{FF2B5EF4-FFF2-40B4-BE49-F238E27FC236}">
                <a16:creationId xmlns:a16="http://schemas.microsoft.com/office/drawing/2014/main" id="{F45B4B65-2C9A-2572-2677-B3C78CE2FDDD}"/>
              </a:ext>
            </a:extLst>
          </p:cNvPr>
          <p:cNvSpPr/>
          <p:nvPr/>
        </p:nvSpPr>
        <p:spPr>
          <a:xfrm>
            <a:off x="359440" y="4579654"/>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8" name="Google Shape;1386;p57">
            <a:extLst>
              <a:ext uri="{FF2B5EF4-FFF2-40B4-BE49-F238E27FC236}">
                <a16:creationId xmlns:a16="http://schemas.microsoft.com/office/drawing/2014/main" id="{431C4DD3-7A2D-9255-898E-39F1E0D02D10}"/>
              </a:ext>
            </a:extLst>
          </p:cNvPr>
          <p:cNvSpPr/>
          <p:nvPr/>
        </p:nvSpPr>
        <p:spPr>
          <a:xfrm>
            <a:off x="4013643" y="1021486"/>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dirty="0"/>
          </a:p>
        </p:txBody>
      </p:sp>
      <p:sp>
        <p:nvSpPr>
          <p:cNvPr id="11" name="Google Shape;1386;p57">
            <a:extLst>
              <a:ext uri="{FF2B5EF4-FFF2-40B4-BE49-F238E27FC236}">
                <a16:creationId xmlns:a16="http://schemas.microsoft.com/office/drawing/2014/main" id="{78B7536B-5FE7-CB85-5FD3-4FEC676E34BD}"/>
              </a:ext>
            </a:extLst>
          </p:cNvPr>
          <p:cNvSpPr/>
          <p:nvPr/>
        </p:nvSpPr>
        <p:spPr>
          <a:xfrm>
            <a:off x="4008454" y="1892378"/>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12" name="Google Shape;1386;p57">
            <a:extLst>
              <a:ext uri="{FF2B5EF4-FFF2-40B4-BE49-F238E27FC236}">
                <a16:creationId xmlns:a16="http://schemas.microsoft.com/office/drawing/2014/main" id="{061A1D81-D5FA-F17E-872A-58C6E5F172A0}"/>
              </a:ext>
            </a:extLst>
          </p:cNvPr>
          <p:cNvSpPr/>
          <p:nvPr/>
        </p:nvSpPr>
        <p:spPr>
          <a:xfrm>
            <a:off x="4013643" y="3651084"/>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13" name="Google Shape;1386;p57">
            <a:extLst>
              <a:ext uri="{FF2B5EF4-FFF2-40B4-BE49-F238E27FC236}">
                <a16:creationId xmlns:a16="http://schemas.microsoft.com/office/drawing/2014/main" id="{A21D3D51-00E7-99BF-D109-281BF23AF88F}"/>
              </a:ext>
            </a:extLst>
          </p:cNvPr>
          <p:cNvSpPr/>
          <p:nvPr/>
        </p:nvSpPr>
        <p:spPr>
          <a:xfrm>
            <a:off x="4004854" y="2802189"/>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14" name="Google Shape;1386;p57">
            <a:extLst>
              <a:ext uri="{FF2B5EF4-FFF2-40B4-BE49-F238E27FC236}">
                <a16:creationId xmlns:a16="http://schemas.microsoft.com/office/drawing/2014/main" id="{0C3B68CC-3C78-703F-48D0-618818C12B02}"/>
              </a:ext>
            </a:extLst>
          </p:cNvPr>
          <p:cNvSpPr/>
          <p:nvPr/>
        </p:nvSpPr>
        <p:spPr>
          <a:xfrm>
            <a:off x="4004854" y="4543794"/>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754662063"/>
      </p:ext>
    </p:extLst>
  </p:cSld>
  <p:clrMapOvr>
    <a:masterClrMapping/>
  </p:clrMapOvr>
  <p:extLst>
    <p:ext uri="{6950BFC3-D8DA-4A85-94F7-54DA5524770B}">
      <p188:commentRel xmlns:p188="http://schemas.microsoft.com/office/powerpoint/2018/8/main" r:id="rId3"/>
    </p:ext>
  </p:extLst>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rgbClr val="162944"/>
        </a:solidFill>
        <a:effectLst/>
      </p:bgPr>
    </p:bg>
    <p:spTree>
      <p:nvGrpSpPr>
        <p:cNvPr id="1" name="Shape 1954"/>
        <p:cNvGrpSpPr/>
        <p:nvPr/>
      </p:nvGrpSpPr>
      <p:grpSpPr>
        <a:xfrm>
          <a:off x="0" y="0"/>
          <a:ext cx="0" cy="0"/>
          <a:chOff x="0" y="0"/>
          <a:chExt cx="0" cy="0"/>
        </a:xfrm>
      </p:grpSpPr>
      <p:sp>
        <p:nvSpPr>
          <p:cNvPr id="1955" name="Google Shape;1955;p74"/>
          <p:cNvSpPr txBox="1">
            <a:spLocks noGrp="1"/>
          </p:cNvSpPr>
          <p:nvPr>
            <p:ph type="title"/>
          </p:nvPr>
        </p:nvSpPr>
        <p:spPr>
          <a:xfrm>
            <a:off x="138932" y="219214"/>
            <a:ext cx="7750803" cy="91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800" dirty="0">
                <a:solidFill>
                  <a:schemeClr val="tx1"/>
                </a:solidFill>
              </a:rPr>
              <a:t>$1000 </a:t>
            </a:r>
            <a:r>
              <a:rPr lang="en-US" sz="2800" dirty="0">
                <a:solidFill>
                  <a:schemeClr val="bg1"/>
                </a:solidFill>
              </a:rPr>
              <a:t>Turns Into...</a:t>
            </a:r>
            <a:endParaRPr sz="2800" i="1" dirty="0">
              <a:solidFill>
                <a:schemeClr val="bg1"/>
              </a:solidFill>
            </a:endParaRPr>
          </a:p>
        </p:txBody>
      </p:sp>
      <p:sp>
        <p:nvSpPr>
          <p:cNvPr id="1956" name="Google Shape;1956;p74"/>
          <p:cNvSpPr txBox="1">
            <a:spLocks noGrp="1"/>
          </p:cNvSpPr>
          <p:nvPr>
            <p:ph type="subTitle" idx="1"/>
          </p:nvPr>
        </p:nvSpPr>
        <p:spPr>
          <a:xfrm>
            <a:off x="628733" y="873153"/>
            <a:ext cx="3241137" cy="3545891"/>
          </a:xfrm>
          <a:prstGeom prst="rect">
            <a:avLst/>
          </a:prstGeom>
          <a:solidFill>
            <a:schemeClr val="tx1">
              <a:alpha val="0"/>
            </a:schemeClr>
          </a:solidFill>
        </p:spPr>
        <p:txBody>
          <a:bodyPr spcFirstLastPara="1" wrap="square" lIns="91425" tIns="91425" rIns="91425" bIns="91425" anchor="t" anchorCtr="0">
            <a:noAutofit/>
          </a:bodyPr>
          <a:lstStyle/>
          <a:p>
            <a:pPr marL="0" indent="0">
              <a:spcAft>
                <a:spcPts val="1200"/>
              </a:spcAft>
            </a:pPr>
            <a:r>
              <a:rPr lang="en-US" sz="2400" b="1" dirty="0">
                <a:solidFill>
                  <a:srgbClr val="00B050"/>
                </a:solidFill>
                <a:cs typeface="Arial"/>
                <a:sym typeface="Alfa Slab One"/>
              </a:rPr>
              <a:t>286% </a:t>
            </a:r>
            <a:r>
              <a:rPr lang="en-US" sz="2400" b="1" dirty="0">
                <a:solidFill>
                  <a:schemeClr val="bg1">
                    <a:lumMod val="20000"/>
                    <a:lumOff val="80000"/>
                  </a:schemeClr>
                </a:solidFill>
                <a:cs typeface="Arial"/>
                <a:sym typeface="Alfa Slab One"/>
              </a:rPr>
              <a:t>in 2 days </a:t>
            </a:r>
            <a:r>
              <a:rPr lang="en-US" sz="2400" b="1" dirty="0">
                <a:solidFill>
                  <a:srgbClr val="00B050"/>
                </a:solidFill>
                <a:cs typeface="Arial"/>
                <a:sym typeface="Alfa Slab One"/>
              </a:rPr>
              <a:t>  ➡️    </a:t>
            </a:r>
            <a:r>
              <a:rPr lang="en-US" sz="2400" b="1" dirty="0">
                <a:solidFill>
                  <a:schemeClr val="tx1">
                    <a:lumMod val="10000"/>
                  </a:schemeClr>
                </a:solidFill>
                <a:highlight>
                  <a:srgbClr val="FFFF00"/>
                </a:highlight>
                <a:cs typeface="Arial"/>
                <a:sym typeface="Alfa Slab One"/>
              </a:rPr>
              <a:t>$3,860</a:t>
            </a:r>
            <a:endParaRPr lang="en-US" sz="2400" b="1" dirty="0">
              <a:solidFill>
                <a:schemeClr val="bg1">
                  <a:lumMod val="20000"/>
                  <a:lumOff val="80000"/>
                </a:schemeClr>
              </a:solidFill>
              <a:cs typeface="Arial"/>
              <a:sym typeface="Alfa Slab One"/>
            </a:endParaRP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68% </a:t>
            </a:r>
            <a:r>
              <a:rPr lang="en-US" sz="2400" b="1" dirty="0">
                <a:solidFill>
                  <a:schemeClr val="bg1">
                    <a:lumMod val="20000"/>
                    <a:lumOff val="80000"/>
                  </a:schemeClr>
                </a:solidFill>
                <a:cs typeface="Arial"/>
                <a:sym typeface="Alfa Slab One"/>
              </a:rPr>
              <a:t>within hours </a:t>
            </a:r>
            <a:r>
              <a:rPr lang="en-US" sz="2400" b="1" dirty="0">
                <a:solidFill>
                  <a:srgbClr val="00B050"/>
                </a:solidFill>
                <a:cs typeface="Arial"/>
                <a:sym typeface="Alfa Slab One"/>
              </a:rPr>
              <a:t>➡️    </a:t>
            </a:r>
            <a:r>
              <a:rPr lang="en-US" sz="2400" b="1" dirty="0">
                <a:solidFill>
                  <a:schemeClr val="tx1">
                    <a:lumMod val="10000"/>
                  </a:schemeClr>
                </a:solidFill>
                <a:highlight>
                  <a:srgbClr val="FFFF00"/>
                </a:highlight>
                <a:cs typeface="Arial"/>
                <a:sym typeface="Alfa Slab One"/>
              </a:rPr>
              <a:t>$1,680</a:t>
            </a:r>
            <a:endParaRPr lang="en-US" sz="2400" b="1" dirty="0">
              <a:solidFill>
                <a:schemeClr val="bg1">
                  <a:lumMod val="20000"/>
                  <a:lumOff val="80000"/>
                </a:schemeClr>
              </a:solidFill>
              <a:cs typeface="Arial"/>
              <a:sym typeface="Alfa Slab One"/>
            </a:endParaRP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76% </a:t>
            </a:r>
            <a:r>
              <a:rPr lang="en-US" sz="2400" b="1" dirty="0">
                <a:solidFill>
                  <a:schemeClr val="bg1">
                    <a:lumMod val="20000"/>
                    <a:lumOff val="80000"/>
                  </a:schemeClr>
                </a:solidFill>
                <a:cs typeface="Arial"/>
                <a:sym typeface="Alfa Slab One"/>
              </a:rPr>
              <a:t>within hours</a:t>
            </a:r>
            <a:r>
              <a:rPr lang="en-US" sz="2400" b="1" dirty="0">
                <a:solidFill>
                  <a:srgbClr val="00B050"/>
                </a:solidFill>
                <a:cs typeface="Arial"/>
                <a:sym typeface="Alfa Slab One"/>
              </a:rPr>
              <a:t>➡️    </a:t>
            </a:r>
            <a:r>
              <a:rPr lang="en-US" sz="2400" b="1" dirty="0">
                <a:solidFill>
                  <a:schemeClr val="tx1">
                    <a:lumMod val="10000"/>
                  </a:schemeClr>
                </a:solidFill>
                <a:highlight>
                  <a:srgbClr val="FFFF00"/>
                </a:highlight>
                <a:cs typeface="Arial"/>
                <a:sym typeface="Alfa Slab One"/>
              </a:rPr>
              <a:t>$1,760</a:t>
            </a:r>
            <a:endParaRPr lang="en-US" sz="2400" b="1" dirty="0">
              <a:solidFill>
                <a:schemeClr val="bg1">
                  <a:lumMod val="20000"/>
                  <a:lumOff val="80000"/>
                </a:schemeClr>
              </a:solidFill>
              <a:cs typeface="Arial"/>
              <a:sym typeface="Alfa Slab One"/>
            </a:endParaRP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82%</a:t>
            </a:r>
            <a:r>
              <a:rPr lang="en-US" sz="2400" b="1" dirty="0">
                <a:solidFill>
                  <a:schemeClr val="tx1"/>
                </a:solidFill>
                <a:cs typeface="Arial"/>
                <a:sym typeface="Alfa Slab One"/>
              </a:rPr>
              <a:t> within hours </a:t>
            </a:r>
            <a:r>
              <a:rPr lang="en-US" sz="2400" b="1" dirty="0">
                <a:solidFill>
                  <a:srgbClr val="00B050"/>
                </a:solidFill>
                <a:cs typeface="Arial"/>
                <a:sym typeface="Alfa Slab One"/>
              </a:rPr>
              <a:t>➡️    </a:t>
            </a:r>
            <a:r>
              <a:rPr lang="en-US" sz="2400" b="1" dirty="0">
                <a:solidFill>
                  <a:schemeClr val="tx1">
                    <a:lumMod val="10000"/>
                  </a:schemeClr>
                </a:solidFill>
                <a:highlight>
                  <a:srgbClr val="FFFF00"/>
                </a:highlight>
                <a:cs typeface="Arial"/>
                <a:sym typeface="Alfa Slab One"/>
              </a:rPr>
              <a:t>$1,820</a:t>
            </a:r>
            <a:endParaRPr lang="en-US" sz="2400" b="1" dirty="0">
              <a:solidFill>
                <a:schemeClr val="tx1"/>
              </a:solidFill>
              <a:cs typeface="Arial"/>
              <a:sym typeface="Alfa Slab One"/>
            </a:endParaRP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113% </a:t>
            </a:r>
            <a:r>
              <a:rPr lang="en-US" sz="2400" b="1" dirty="0">
                <a:solidFill>
                  <a:schemeClr val="tx1"/>
                </a:solidFill>
                <a:cs typeface="Arial"/>
                <a:sym typeface="Alfa Slab One"/>
              </a:rPr>
              <a:t>overnight </a:t>
            </a:r>
            <a:r>
              <a:rPr lang="en-US" sz="2400" b="1" dirty="0">
                <a:solidFill>
                  <a:srgbClr val="00B050"/>
                </a:solidFill>
                <a:cs typeface="Arial"/>
                <a:sym typeface="Alfa Slab One"/>
              </a:rPr>
              <a:t>➡️    </a:t>
            </a:r>
            <a:r>
              <a:rPr lang="en-US" sz="2400" b="1" dirty="0">
                <a:solidFill>
                  <a:schemeClr val="tx1">
                    <a:lumMod val="10000"/>
                  </a:schemeClr>
                </a:solidFill>
                <a:highlight>
                  <a:srgbClr val="FFFF00"/>
                </a:highlight>
                <a:cs typeface="Arial"/>
                <a:sym typeface="Alfa Slab One"/>
              </a:rPr>
              <a:t>$2,130</a:t>
            </a:r>
            <a:endParaRPr lang="en-US" sz="2400" b="1" dirty="0">
              <a:solidFill>
                <a:schemeClr val="bg1">
                  <a:lumMod val="20000"/>
                  <a:lumOff val="80000"/>
                </a:schemeClr>
              </a:solidFill>
              <a:cs typeface="Arial"/>
              <a:sym typeface="Alfa Slab One"/>
            </a:endParaRPr>
          </a:p>
          <a:p>
            <a:pPr marL="0" indent="0">
              <a:spcAft>
                <a:spcPts val="1200"/>
              </a:spcAft>
            </a:pPr>
            <a:br>
              <a:rPr lang="en-US" sz="2400" dirty="0"/>
            </a:br>
            <a:endParaRPr lang="en-US" sz="2400" dirty="0"/>
          </a:p>
        </p:txBody>
      </p:sp>
      <p:sp>
        <p:nvSpPr>
          <p:cNvPr id="5" name="Google Shape;1386;p57">
            <a:extLst>
              <a:ext uri="{FF2B5EF4-FFF2-40B4-BE49-F238E27FC236}">
                <a16:creationId xmlns:a16="http://schemas.microsoft.com/office/drawing/2014/main" id="{887CD9B9-17DC-4B11-F9F8-E4860B6958B4}"/>
              </a:ext>
            </a:extLst>
          </p:cNvPr>
          <p:cNvSpPr/>
          <p:nvPr/>
        </p:nvSpPr>
        <p:spPr>
          <a:xfrm>
            <a:off x="368233" y="990564"/>
            <a:ext cx="269293" cy="255872"/>
          </a:xfrm>
          <a:prstGeom prst="star5">
            <a:avLst>
              <a:gd name="adj" fmla="val 19098"/>
              <a:gd name="hf" fmla="val 105146"/>
              <a:gd name="vf" fmla="val 110557"/>
            </a:avLst>
          </a:prstGeom>
          <a:solidFill>
            <a:schemeClr val="tx1"/>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solidFill>
                <a:schemeClr val="bg1">
                  <a:lumMod val="20000"/>
                  <a:lumOff val="80000"/>
                </a:schemeClr>
              </a:solidFill>
            </a:endParaRPr>
          </a:p>
        </p:txBody>
      </p:sp>
      <p:sp>
        <p:nvSpPr>
          <p:cNvPr id="9" name="Google Shape;1386;p57">
            <a:extLst>
              <a:ext uri="{FF2B5EF4-FFF2-40B4-BE49-F238E27FC236}">
                <a16:creationId xmlns:a16="http://schemas.microsoft.com/office/drawing/2014/main" id="{11EECC1B-8382-E6B8-DF71-896F79E3D660}"/>
              </a:ext>
            </a:extLst>
          </p:cNvPr>
          <p:cNvSpPr/>
          <p:nvPr/>
        </p:nvSpPr>
        <p:spPr>
          <a:xfrm>
            <a:off x="357640" y="2783211"/>
            <a:ext cx="269293" cy="255872"/>
          </a:xfrm>
          <a:prstGeom prst="star5">
            <a:avLst>
              <a:gd name="adj" fmla="val 19098"/>
              <a:gd name="hf" fmla="val 105146"/>
              <a:gd name="vf" fmla="val 110557"/>
            </a:avLst>
          </a:prstGeom>
          <a:solidFill>
            <a:schemeClr val="tx1"/>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solidFill>
                <a:schemeClr val="bg1">
                  <a:lumMod val="20000"/>
                  <a:lumOff val="80000"/>
                </a:schemeClr>
              </a:solidFill>
            </a:endParaRPr>
          </a:p>
        </p:txBody>
      </p:sp>
      <p:sp>
        <p:nvSpPr>
          <p:cNvPr id="10" name="Google Shape;1386;p57">
            <a:extLst>
              <a:ext uri="{FF2B5EF4-FFF2-40B4-BE49-F238E27FC236}">
                <a16:creationId xmlns:a16="http://schemas.microsoft.com/office/drawing/2014/main" id="{AA6A26DA-E66E-7F27-79E0-9740D5CF741E}"/>
              </a:ext>
            </a:extLst>
          </p:cNvPr>
          <p:cNvSpPr/>
          <p:nvPr/>
        </p:nvSpPr>
        <p:spPr>
          <a:xfrm>
            <a:off x="359444" y="3526000"/>
            <a:ext cx="269293" cy="673766"/>
          </a:xfrm>
          <a:prstGeom prst="star5">
            <a:avLst>
              <a:gd name="adj" fmla="val 0"/>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pic>
        <p:nvPicPr>
          <p:cNvPr id="2" name="Picture 1" descr="A person with a beard and hat&#10;&#10;Description automatically generated">
            <a:extLst>
              <a:ext uri="{FF2B5EF4-FFF2-40B4-BE49-F238E27FC236}">
                <a16:creationId xmlns:a16="http://schemas.microsoft.com/office/drawing/2014/main" id="{9027B60A-7399-B8EF-C20B-E8A645CA641E}"/>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3" name="Google Shape;1386;p57">
            <a:extLst>
              <a:ext uri="{FF2B5EF4-FFF2-40B4-BE49-F238E27FC236}">
                <a16:creationId xmlns:a16="http://schemas.microsoft.com/office/drawing/2014/main" id="{620BB39F-C965-4D65-7FFF-37334C76D2CB}"/>
              </a:ext>
            </a:extLst>
          </p:cNvPr>
          <p:cNvSpPr/>
          <p:nvPr/>
        </p:nvSpPr>
        <p:spPr>
          <a:xfrm>
            <a:off x="357640" y="3648168"/>
            <a:ext cx="269293" cy="255872"/>
          </a:xfrm>
          <a:prstGeom prst="star5">
            <a:avLst>
              <a:gd name="adj" fmla="val 19098"/>
              <a:gd name="hf" fmla="val 105146"/>
              <a:gd name="vf" fmla="val 110557"/>
            </a:avLst>
          </a:prstGeom>
          <a:solidFill>
            <a:schemeClr val="tx1"/>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4" name="Google Shape;1956;p74">
            <a:extLst>
              <a:ext uri="{FF2B5EF4-FFF2-40B4-BE49-F238E27FC236}">
                <a16:creationId xmlns:a16="http://schemas.microsoft.com/office/drawing/2014/main" id="{1B8AB615-45EE-7706-154C-D913CCEBFDA8}"/>
              </a:ext>
            </a:extLst>
          </p:cNvPr>
          <p:cNvSpPr txBox="1">
            <a:spLocks/>
          </p:cNvSpPr>
          <p:nvPr/>
        </p:nvSpPr>
        <p:spPr>
          <a:xfrm>
            <a:off x="4184968" y="873153"/>
            <a:ext cx="6313458" cy="354589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5B2324"/>
              </a:buClr>
              <a:buSzPts val="1400"/>
              <a:buFont typeface="Pathway Gothic One"/>
              <a:buNone/>
              <a:defRPr sz="1600" b="0" i="0" u="none" strike="noStrike" cap="none">
                <a:solidFill>
                  <a:schemeClr val="dk2"/>
                </a:solidFill>
                <a:latin typeface="Pathway Gothic One"/>
                <a:ea typeface="Pathway Gothic One"/>
                <a:cs typeface="Pathway Gothic One"/>
                <a:sym typeface="Pathway Gothic One"/>
              </a:defRPr>
            </a:lvl1pPr>
            <a:lvl2pPr marL="914400" marR="0" lvl="1"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2pPr>
            <a:lvl3pPr marL="1371600" marR="0" lvl="2"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3pPr>
            <a:lvl4pPr marL="1828800" marR="0" lvl="3"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4pPr>
            <a:lvl5pPr marL="2286000" marR="0" lvl="4"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5pPr>
            <a:lvl6pPr marL="2743200" marR="0" lvl="5"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6pPr>
            <a:lvl7pPr marL="3200400" marR="0" lvl="6"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7pPr>
            <a:lvl8pPr marL="3657600" marR="0" lvl="7"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8pPr>
            <a:lvl9pPr marL="4114800" marR="0" lvl="8" indent="-330200" algn="ctr" rtl="0">
              <a:lnSpc>
                <a:spcPct val="115000"/>
              </a:lnSpc>
              <a:spcBef>
                <a:spcPts val="0"/>
              </a:spcBef>
              <a:spcAft>
                <a:spcPts val="0"/>
              </a:spcAft>
              <a:buClr>
                <a:srgbClr val="5B2324"/>
              </a:buClr>
              <a:buSzPts val="1600"/>
              <a:buFont typeface="Pathway Gothic One"/>
              <a:buNone/>
              <a:defRPr sz="1600" b="0" i="0" u="none" strike="noStrike" cap="none">
                <a:solidFill>
                  <a:srgbClr val="5B2324"/>
                </a:solidFill>
                <a:latin typeface="Pathway Gothic One"/>
                <a:ea typeface="Pathway Gothic One"/>
                <a:cs typeface="Pathway Gothic One"/>
                <a:sym typeface="Pathway Gothic One"/>
              </a:defRPr>
            </a:lvl9pPr>
          </a:lstStyle>
          <a:p>
            <a:pPr marL="0" indent="0">
              <a:spcAft>
                <a:spcPts val="1200"/>
              </a:spcAft>
            </a:pPr>
            <a:r>
              <a:rPr lang="en-US" sz="2400" b="1" dirty="0">
                <a:solidFill>
                  <a:srgbClr val="00B050"/>
                </a:solidFill>
                <a:cs typeface="Arial"/>
                <a:sym typeface="Alfa Slab One"/>
              </a:rPr>
              <a:t>127% </a:t>
            </a:r>
            <a:r>
              <a:rPr lang="en-US" sz="2400" b="1" dirty="0">
                <a:solidFill>
                  <a:schemeClr val="tx1"/>
                </a:solidFill>
                <a:cs typeface="Arial"/>
                <a:sym typeface="Alfa Slab One"/>
              </a:rPr>
              <a:t>overnight   </a:t>
            </a:r>
            <a:r>
              <a:rPr lang="en-US" sz="2400" b="1" dirty="0">
                <a:solidFill>
                  <a:srgbClr val="00B050"/>
                </a:solidFill>
                <a:cs typeface="Arial"/>
                <a:sym typeface="Alfa Slab One"/>
              </a:rPr>
              <a:t>➡️    </a:t>
            </a:r>
            <a:r>
              <a:rPr lang="en-US" sz="2400" b="1" dirty="0">
                <a:solidFill>
                  <a:schemeClr val="tx1">
                    <a:lumMod val="10000"/>
                  </a:schemeClr>
                </a:solidFill>
                <a:highlight>
                  <a:srgbClr val="FFFF00"/>
                </a:highlight>
                <a:cs typeface="Arial"/>
                <a:sym typeface="Alfa Slab One"/>
              </a:rPr>
              <a:t>$2,270</a:t>
            </a:r>
            <a:endParaRPr lang="en-US" sz="2400" b="1" dirty="0">
              <a:solidFill>
                <a:schemeClr val="tx1"/>
              </a:solidFill>
              <a:cs typeface="Arial"/>
              <a:sym typeface="Alfa Slab One"/>
            </a:endParaRP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141% </a:t>
            </a:r>
            <a:r>
              <a:rPr lang="en-US" sz="2400" b="1" dirty="0">
                <a:solidFill>
                  <a:schemeClr val="tx1"/>
                </a:solidFill>
                <a:cs typeface="Arial"/>
                <a:sym typeface="Alfa Slab One"/>
              </a:rPr>
              <a:t>overnight.  </a:t>
            </a:r>
            <a:r>
              <a:rPr lang="en-US" sz="2400" b="1" dirty="0">
                <a:solidFill>
                  <a:srgbClr val="00B050"/>
                </a:solidFill>
                <a:cs typeface="Arial"/>
                <a:sym typeface="Alfa Slab One"/>
              </a:rPr>
              <a:t>➡️    </a:t>
            </a:r>
            <a:r>
              <a:rPr lang="en-US" sz="2400" b="1" dirty="0">
                <a:solidFill>
                  <a:schemeClr val="tx1">
                    <a:lumMod val="10000"/>
                  </a:schemeClr>
                </a:solidFill>
                <a:highlight>
                  <a:srgbClr val="FFFF00"/>
                </a:highlight>
                <a:cs typeface="Arial"/>
                <a:sym typeface="Alfa Slab One"/>
              </a:rPr>
              <a:t>$2,270</a:t>
            </a:r>
            <a:r>
              <a:rPr lang="en-US" sz="2400" b="1" dirty="0">
                <a:solidFill>
                  <a:srgbClr val="5B2324"/>
                </a:solidFill>
                <a:cs typeface="Arial"/>
                <a:sym typeface="Alfa Slab One"/>
              </a:rPr>
              <a:t> </a:t>
            </a: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154% </a:t>
            </a:r>
            <a:r>
              <a:rPr lang="en-US" sz="2400" b="1" dirty="0">
                <a:solidFill>
                  <a:schemeClr val="tx1"/>
                </a:solidFill>
                <a:cs typeface="Arial"/>
                <a:sym typeface="Alfa Slab One"/>
              </a:rPr>
              <a:t>overnight  </a:t>
            </a:r>
            <a:r>
              <a:rPr lang="en-US" sz="2400" b="1" dirty="0">
                <a:solidFill>
                  <a:srgbClr val="00B050"/>
                </a:solidFill>
                <a:cs typeface="Arial"/>
                <a:sym typeface="Alfa Slab One"/>
              </a:rPr>
              <a:t>➡️    </a:t>
            </a:r>
            <a:r>
              <a:rPr lang="en-US" sz="2400" b="1" dirty="0">
                <a:solidFill>
                  <a:schemeClr val="tx1">
                    <a:lumMod val="10000"/>
                  </a:schemeClr>
                </a:solidFill>
                <a:highlight>
                  <a:srgbClr val="FFFF00"/>
                </a:highlight>
                <a:cs typeface="Arial"/>
                <a:sym typeface="Alfa Slab One"/>
              </a:rPr>
              <a:t>$2,540</a:t>
            </a:r>
            <a:endParaRPr lang="en-US" sz="2400" b="1" dirty="0">
              <a:solidFill>
                <a:schemeClr val="tx1"/>
              </a:solidFill>
              <a:cs typeface="Arial"/>
              <a:sym typeface="Alfa Slab One"/>
            </a:endParaRP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494% </a:t>
            </a:r>
            <a:r>
              <a:rPr lang="en-US" sz="2400" b="1" dirty="0">
                <a:solidFill>
                  <a:schemeClr val="tx1"/>
                </a:solidFill>
                <a:cs typeface="Arial"/>
                <a:sym typeface="Alfa Slab One"/>
              </a:rPr>
              <a:t>within hours </a:t>
            </a:r>
            <a:r>
              <a:rPr lang="en-US" sz="2400" b="1" dirty="0">
                <a:solidFill>
                  <a:srgbClr val="00B050"/>
                </a:solidFill>
                <a:cs typeface="Arial"/>
                <a:sym typeface="Alfa Slab One"/>
              </a:rPr>
              <a:t>➡️   </a:t>
            </a:r>
            <a:r>
              <a:rPr lang="en-US" sz="2400" b="1" dirty="0">
                <a:solidFill>
                  <a:schemeClr val="tx1">
                    <a:lumMod val="10000"/>
                  </a:schemeClr>
                </a:solidFill>
                <a:highlight>
                  <a:srgbClr val="FFFF00"/>
                </a:highlight>
                <a:cs typeface="Arial"/>
                <a:sym typeface="Alfa Slab One"/>
              </a:rPr>
              <a:t>$5,940</a:t>
            </a:r>
            <a:endParaRPr lang="en-US" sz="2400" b="1" dirty="0">
              <a:solidFill>
                <a:schemeClr val="tx1"/>
              </a:solidFill>
              <a:cs typeface="Arial"/>
              <a:sym typeface="Alfa Slab One"/>
            </a:endParaRPr>
          </a:p>
          <a:p>
            <a:pPr marL="0" indent="0">
              <a:spcAft>
                <a:spcPts val="1200"/>
              </a:spcAft>
            </a:pPr>
            <a:br>
              <a:rPr lang="en-US" sz="2400" b="1" dirty="0">
                <a:solidFill>
                  <a:srgbClr val="5B2324"/>
                </a:solidFill>
                <a:cs typeface="Arial"/>
                <a:sym typeface="Alfa Slab One"/>
              </a:rPr>
            </a:br>
            <a:r>
              <a:rPr lang="en-US" sz="2400" b="1" dirty="0">
                <a:solidFill>
                  <a:srgbClr val="00B050"/>
                </a:solidFill>
                <a:cs typeface="Arial"/>
                <a:sym typeface="Alfa Slab One"/>
              </a:rPr>
              <a:t>1,129% </a:t>
            </a:r>
            <a:r>
              <a:rPr lang="en-US" sz="2400" b="1" dirty="0">
                <a:solidFill>
                  <a:schemeClr val="tx1"/>
                </a:solidFill>
                <a:cs typeface="Arial"/>
                <a:sym typeface="Alfa Slab One"/>
              </a:rPr>
              <a:t>in 2 Days </a:t>
            </a:r>
            <a:r>
              <a:rPr lang="en-US" sz="2400" b="1" dirty="0">
                <a:solidFill>
                  <a:srgbClr val="00B050"/>
                </a:solidFill>
                <a:cs typeface="Arial"/>
                <a:sym typeface="Alfa Slab One"/>
              </a:rPr>
              <a:t>➡️   </a:t>
            </a:r>
            <a:r>
              <a:rPr lang="en-US" sz="2400" b="1" dirty="0">
                <a:solidFill>
                  <a:schemeClr val="tx1">
                    <a:lumMod val="10000"/>
                  </a:schemeClr>
                </a:solidFill>
                <a:highlight>
                  <a:srgbClr val="FFFF00"/>
                </a:highlight>
                <a:cs typeface="Arial"/>
                <a:sym typeface="Alfa Slab One"/>
              </a:rPr>
              <a:t>$12,290</a:t>
            </a:r>
            <a:endParaRPr lang="en-US" sz="2400" b="1" dirty="0">
              <a:solidFill>
                <a:schemeClr val="tx1"/>
              </a:solidFill>
            </a:endParaRPr>
          </a:p>
          <a:p>
            <a:pPr marL="0" indent="0">
              <a:spcAft>
                <a:spcPts val="1200"/>
              </a:spcAft>
            </a:pPr>
            <a:br>
              <a:rPr lang="en-US" sz="2400" dirty="0"/>
            </a:br>
            <a:endParaRPr lang="en-US" sz="2400" dirty="0"/>
          </a:p>
          <a:p>
            <a:pPr marL="0" indent="0">
              <a:spcAft>
                <a:spcPts val="1200"/>
              </a:spcAft>
            </a:pPr>
            <a:endParaRPr lang="en-US" sz="2400" dirty="0"/>
          </a:p>
          <a:p>
            <a:pPr marL="0" indent="0">
              <a:spcAft>
                <a:spcPts val="1200"/>
              </a:spcAft>
            </a:pPr>
            <a:br>
              <a:rPr lang="en-US" sz="2400" dirty="0"/>
            </a:br>
            <a:endParaRPr lang="en-US" sz="2400" dirty="0"/>
          </a:p>
        </p:txBody>
      </p:sp>
      <p:sp>
        <p:nvSpPr>
          <p:cNvPr id="6" name="Google Shape;1386;p57">
            <a:extLst>
              <a:ext uri="{FF2B5EF4-FFF2-40B4-BE49-F238E27FC236}">
                <a16:creationId xmlns:a16="http://schemas.microsoft.com/office/drawing/2014/main" id="{4363F125-98EA-2345-D4D1-239EA4BF44F4}"/>
              </a:ext>
            </a:extLst>
          </p:cNvPr>
          <p:cNvSpPr/>
          <p:nvPr/>
        </p:nvSpPr>
        <p:spPr>
          <a:xfrm>
            <a:off x="359442" y="1856508"/>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7" name="Google Shape;1386;p57">
            <a:extLst>
              <a:ext uri="{FF2B5EF4-FFF2-40B4-BE49-F238E27FC236}">
                <a16:creationId xmlns:a16="http://schemas.microsoft.com/office/drawing/2014/main" id="{F45B4B65-2C9A-2572-2677-B3C78CE2FDDD}"/>
              </a:ext>
            </a:extLst>
          </p:cNvPr>
          <p:cNvSpPr/>
          <p:nvPr/>
        </p:nvSpPr>
        <p:spPr>
          <a:xfrm>
            <a:off x="359440" y="4579654"/>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8" name="Google Shape;1386;p57">
            <a:extLst>
              <a:ext uri="{FF2B5EF4-FFF2-40B4-BE49-F238E27FC236}">
                <a16:creationId xmlns:a16="http://schemas.microsoft.com/office/drawing/2014/main" id="{431C4DD3-7A2D-9255-898E-39F1E0D02D10}"/>
              </a:ext>
            </a:extLst>
          </p:cNvPr>
          <p:cNvSpPr/>
          <p:nvPr/>
        </p:nvSpPr>
        <p:spPr>
          <a:xfrm>
            <a:off x="3915675" y="1021486"/>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dirty="0"/>
          </a:p>
        </p:txBody>
      </p:sp>
      <p:sp>
        <p:nvSpPr>
          <p:cNvPr id="11" name="Google Shape;1386;p57">
            <a:extLst>
              <a:ext uri="{FF2B5EF4-FFF2-40B4-BE49-F238E27FC236}">
                <a16:creationId xmlns:a16="http://schemas.microsoft.com/office/drawing/2014/main" id="{78B7536B-5FE7-CB85-5FD3-4FEC676E34BD}"/>
              </a:ext>
            </a:extLst>
          </p:cNvPr>
          <p:cNvSpPr/>
          <p:nvPr/>
        </p:nvSpPr>
        <p:spPr>
          <a:xfrm>
            <a:off x="3910486" y="1892378"/>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12" name="Google Shape;1386;p57">
            <a:extLst>
              <a:ext uri="{FF2B5EF4-FFF2-40B4-BE49-F238E27FC236}">
                <a16:creationId xmlns:a16="http://schemas.microsoft.com/office/drawing/2014/main" id="{061A1D81-D5FA-F17E-872A-58C6E5F172A0}"/>
              </a:ext>
            </a:extLst>
          </p:cNvPr>
          <p:cNvSpPr/>
          <p:nvPr/>
        </p:nvSpPr>
        <p:spPr>
          <a:xfrm>
            <a:off x="3915675" y="3651084"/>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13" name="Google Shape;1386;p57">
            <a:extLst>
              <a:ext uri="{FF2B5EF4-FFF2-40B4-BE49-F238E27FC236}">
                <a16:creationId xmlns:a16="http://schemas.microsoft.com/office/drawing/2014/main" id="{A21D3D51-00E7-99BF-D109-281BF23AF88F}"/>
              </a:ext>
            </a:extLst>
          </p:cNvPr>
          <p:cNvSpPr/>
          <p:nvPr/>
        </p:nvSpPr>
        <p:spPr>
          <a:xfrm>
            <a:off x="3906886" y="2802189"/>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14" name="Google Shape;1386;p57">
            <a:extLst>
              <a:ext uri="{FF2B5EF4-FFF2-40B4-BE49-F238E27FC236}">
                <a16:creationId xmlns:a16="http://schemas.microsoft.com/office/drawing/2014/main" id="{0C3B68CC-3C78-703F-48D0-618818C12B02}"/>
              </a:ext>
            </a:extLst>
          </p:cNvPr>
          <p:cNvSpPr/>
          <p:nvPr/>
        </p:nvSpPr>
        <p:spPr>
          <a:xfrm>
            <a:off x="3906886" y="4543794"/>
            <a:ext cx="269293" cy="255872"/>
          </a:xfrm>
          <a:prstGeom prst="star5">
            <a:avLst>
              <a:gd name="adj" fmla="val 19098"/>
              <a:gd name="hf" fmla="val 105146"/>
              <a:gd name="vf" fmla="val 110557"/>
            </a:avLst>
          </a:prstGeom>
          <a:solidFill>
            <a:schemeClr val="bg1">
              <a:lumMod val="20000"/>
              <a:lumOff val="80000"/>
            </a:schemeClr>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613929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The Mainstream Pumps Nonstop Political Drama During The Election Season...  </a:t>
            </a:r>
            <a:endParaRPr dirty="0"/>
          </a:p>
        </p:txBody>
      </p:sp>
      <p:pic>
        <p:nvPicPr>
          <p:cNvPr id="7" name="Picture 6" descr="A person with a flag behind him&#10;&#10;Description automatically generated">
            <a:extLst>
              <a:ext uri="{FF2B5EF4-FFF2-40B4-BE49-F238E27FC236}">
                <a16:creationId xmlns:a16="http://schemas.microsoft.com/office/drawing/2014/main" id="{A1CA5084-63F9-57E3-8297-9633F828D306}"/>
              </a:ext>
            </a:extLst>
          </p:cNvPr>
          <p:cNvPicPr>
            <a:picLocks noChangeAspect="1"/>
          </p:cNvPicPr>
          <p:nvPr/>
        </p:nvPicPr>
        <p:blipFill>
          <a:blip r:embed="rId4"/>
          <a:stretch>
            <a:fillRect/>
          </a:stretch>
        </p:blipFill>
        <p:spPr>
          <a:xfrm>
            <a:off x="68341" y="2783808"/>
            <a:ext cx="2350352" cy="2359691"/>
          </a:xfrm>
          <a:prstGeom prst="rect">
            <a:avLst/>
          </a:prstGeom>
        </p:spPr>
      </p:pic>
      <p:pic>
        <p:nvPicPr>
          <p:cNvPr id="9" name="Picture 8" descr="Two men standing at podiums&#10;&#10;Description automatically generated">
            <a:extLst>
              <a:ext uri="{FF2B5EF4-FFF2-40B4-BE49-F238E27FC236}">
                <a16:creationId xmlns:a16="http://schemas.microsoft.com/office/drawing/2014/main" id="{ADC3F36D-8C42-A4E8-3201-906BCF760F04}"/>
              </a:ext>
            </a:extLst>
          </p:cNvPr>
          <p:cNvPicPr>
            <a:picLocks noChangeAspect="1"/>
          </p:cNvPicPr>
          <p:nvPr/>
        </p:nvPicPr>
        <p:blipFill>
          <a:blip r:embed="rId5"/>
          <a:stretch>
            <a:fillRect/>
          </a:stretch>
        </p:blipFill>
        <p:spPr>
          <a:xfrm>
            <a:off x="2505949" y="3099002"/>
            <a:ext cx="2500818" cy="2044497"/>
          </a:xfrm>
          <a:prstGeom prst="rect">
            <a:avLst/>
          </a:prstGeom>
        </p:spPr>
      </p:pic>
      <p:pic>
        <p:nvPicPr>
          <p:cNvPr id="11" name="Picture 10" descr="A screenshot of a news&#10;&#10;Description automatically generated">
            <a:extLst>
              <a:ext uri="{FF2B5EF4-FFF2-40B4-BE49-F238E27FC236}">
                <a16:creationId xmlns:a16="http://schemas.microsoft.com/office/drawing/2014/main" id="{12C1BA65-AB49-C8DC-956A-4798D76ABD92}"/>
              </a:ext>
            </a:extLst>
          </p:cNvPr>
          <p:cNvPicPr>
            <a:picLocks noChangeAspect="1"/>
          </p:cNvPicPr>
          <p:nvPr/>
        </p:nvPicPr>
        <p:blipFill>
          <a:blip r:embed="rId6"/>
          <a:stretch>
            <a:fillRect/>
          </a:stretch>
        </p:blipFill>
        <p:spPr>
          <a:xfrm>
            <a:off x="3131554" y="1415539"/>
            <a:ext cx="2350352" cy="1428364"/>
          </a:xfrm>
          <a:prstGeom prst="rect">
            <a:avLst/>
          </a:prstGeom>
        </p:spPr>
      </p:pic>
      <p:pic>
        <p:nvPicPr>
          <p:cNvPr id="13" name="Picture 12" descr="A person in a suit and tie&#10;&#10;Description automatically generated">
            <a:extLst>
              <a:ext uri="{FF2B5EF4-FFF2-40B4-BE49-F238E27FC236}">
                <a16:creationId xmlns:a16="http://schemas.microsoft.com/office/drawing/2014/main" id="{8A492FEC-E785-5CBF-1C89-99D51D5C5962}"/>
              </a:ext>
            </a:extLst>
          </p:cNvPr>
          <p:cNvPicPr>
            <a:picLocks noChangeAspect="1"/>
          </p:cNvPicPr>
          <p:nvPr/>
        </p:nvPicPr>
        <p:blipFill rotWithShape="1">
          <a:blip r:embed="rId7"/>
          <a:srcRect l="556" t="535" r="-556" b="19562"/>
          <a:stretch/>
        </p:blipFill>
        <p:spPr>
          <a:xfrm>
            <a:off x="5094023" y="3012298"/>
            <a:ext cx="2676729" cy="1971697"/>
          </a:xfrm>
          <a:prstGeom prst="rect">
            <a:avLst/>
          </a:prstGeom>
        </p:spPr>
      </p:pic>
      <p:pic>
        <p:nvPicPr>
          <p:cNvPr id="15" name="Picture 14" descr="A close up of a newspaper&#10;&#10;Description automatically generated">
            <a:extLst>
              <a:ext uri="{FF2B5EF4-FFF2-40B4-BE49-F238E27FC236}">
                <a16:creationId xmlns:a16="http://schemas.microsoft.com/office/drawing/2014/main" id="{EF4CF122-FB0C-965A-CE05-A156D9195EBC}"/>
              </a:ext>
            </a:extLst>
          </p:cNvPr>
          <p:cNvPicPr>
            <a:picLocks noChangeAspect="1"/>
          </p:cNvPicPr>
          <p:nvPr/>
        </p:nvPicPr>
        <p:blipFill rotWithShape="1">
          <a:blip r:embed="rId8"/>
          <a:srcRect r="16117"/>
          <a:stretch/>
        </p:blipFill>
        <p:spPr>
          <a:xfrm>
            <a:off x="77238" y="1422640"/>
            <a:ext cx="2884447" cy="899103"/>
          </a:xfrm>
          <a:prstGeom prst="rect">
            <a:avLst/>
          </a:prstGeom>
        </p:spPr>
      </p:pic>
      <p:pic>
        <p:nvPicPr>
          <p:cNvPr id="17" name="Picture 16" descr="A screenshot of a news page&#10;&#10;Description automatically generated">
            <a:extLst>
              <a:ext uri="{FF2B5EF4-FFF2-40B4-BE49-F238E27FC236}">
                <a16:creationId xmlns:a16="http://schemas.microsoft.com/office/drawing/2014/main" id="{DF39E97B-DACB-1FA4-BF36-C92C54EE9B65}"/>
              </a:ext>
            </a:extLst>
          </p:cNvPr>
          <p:cNvPicPr>
            <a:picLocks noChangeAspect="1"/>
          </p:cNvPicPr>
          <p:nvPr/>
        </p:nvPicPr>
        <p:blipFill>
          <a:blip r:embed="rId9"/>
          <a:stretch>
            <a:fillRect/>
          </a:stretch>
        </p:blipFill>
        <p:spPr>
          <a:xfrm>
            <a:off x="5651775" y="1585415"/>
            <a:ext cx="2883350" cy="1088612"/>
          </a:xfrm>
          <a:prstGeom prst="rect">
            <a:avLst/>
          </a:prstGeom>
        </p:spPr>
      </p:pic>
      <p:pic>
        <p:nvPicPr>
          <p:cNvPr id="19" name="Picture 18" descr="A person with a beard and hat&#10;&#10;Description automatically generated">
            <a:extLst>
              <a:ext uri="{FF2B5EF4-FFF2-40B4-BE49-F238E27FC236}">
                <a16:creationId xmlns:a16="http://schemas.microsoft.com/office/drawing/2014/main" id="{DC3F6163-1037-303D-EB91-A2025E12C2FA}"/>
              </a:ext>
            </a:extLst>
          </p:cNvPr>
          <p:cNvPicPr>
            <a:picLocks noChangeAspect="1"/>
          </p:cNvPicPr>
          <p:nvPr/>
        </p:nvPicPr>
        <p:blipFill>
          <a:blip r:embed="rId10"/>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2878730614"/>
      </p:ext>
    </p:extLst>
  </p:cSld>
  <p:clrMapOvr>
    <a:masterClrMapping/>
  </p:clrMapOvr>
  <p:extLst>
    <p:ext uri="{6950BFC3-D8DA-4A85-94F7-54DA5524770B}">
      <p188:commentRel xmlns:p188="http://schemas.microsoft.com/office/powerpoint/2018/8/main" r:id="rId3"/>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grpSp>
        <p:nvGrpSpPr>
          <p:cNvPr id="883" name="Google Shape;883;p46"/>
          <p:cNvGrpSpPr/>
          <p:nvPr/>
        </p:nvGrpSpPr>
        <p:grpSpPr>
          <a:xfrm>
            <a:off x="1015550" y="2463950"/>
            <a:ext cx="1754917" cy="2698607"/>
            <a:chOff x="1015550" y="2463950"/>
            <a:chExt cx="1754917" cy="2698607"/>
          </a:xfrm>
        </p:grpSpPr>
        <p:sp>
          <p:nvSpPr>
            <p:cNvPr id="884" name="Google Shape;884;p46"/>
            <p:cNvSpPr/>
            <p:nvPr/>
          </p:nvSpPr>
          <p:spPr>
            <a:xfrm>
              <a:off x="1015550" y="2463950"/>
              <a:ext cx="1754917" cy="2698607"/>
            </a:xfrm>
            <a:custGeom>
              <a:avLst/>
              <a:gdLst/>
              <a:ahLst/>
              <a:cxnLst/>
              <a:rect l="l" t="t" r="r" b="b"/>
              <a:pathLst>
                <a:path w="97999" h="150697" extrusionOk="0">
                  <a:moveTo>
                    <a:pt x="53504" y="18652"/>
                  </a:moveTo>
                  <a:cubicBezTo>
                    <a:pt x="53531" y="18816"/>
                    <a:pt x="53640" y="18979"/>
                    <a:pt x="53803" y="19006"/>
                  </a:cubicBezTo>
                  <a:cubicBezTo>
                    <a:pt x="54102" y="19578"/>
                    <a:pt x="54483" y="20095"/>
                    <a:pt x="54919" y="20585"/>
                  </a:cubicBezTo>
                  <a:cubicBezTo>
                    <a:pt x="55164" y="20884"/>
                    <a:pt x="55436" y="21183"/>
                    <a:pt x="55763" y="21401"/>
                  </a:cubicBezTo>
                  <a:cubicBezTo>
                    <a:pt x="56062" y="21564"/>
                    <a:pt x="56361" y="21755"/>
                    <a:pt x="56661" y="21945"/>
                  </a:cubicBezTo>
                  <a:cubicBezTo>
                    <a:pt x="56824" y="22109"/>
                    <a:pt x="57042" y="22299"/>
                    <a:pt x="57232" y="22462"/>
                  </a:cubicBezTo>
                  <a:cubicBezTo>
                    <a:pt x="57477" y="22626"/>
                    <a:pt x="57695" y="22816"/>
                    <a:pt x="57912" y="23034"/>
                  </a:cubicBezTo>
                  <a:cubicBezTo>
                    <a:pt x="58239" y="23388"/>
                    <a:pt x="58593" y="23687"/>
                    <a:pt x="58919" y="24014"/>
                  </a:cubicBezTo>
                  <a:cubicBezTo>
                    <a:pt x="59028" y="24123"/>
                    <a:pt x="59164" y="24231"/>
                    <a:pt x="59273" y="24340"/>
                  </a:cubicBezTo>
                  <a:cubicBezTo>
                    <a:pt x="59355" y="24395"/>
                    <a:pt x="59436" y="24476"/>
                    <a:pt x="59491" y="24585"/>
                  </a:cubicBezTo>
                  <a:cubicBezTo>
                    <a:pt x="59518" y="24721"/>
                    <a:pt x="59518" y="24857"/>
                    <a:pt x="59491" y="25021"/>
                  </a:cubicBezTo>
                  <a:cubicBezTo>
                    <a:pt x="59491" y="25157"/>
                    <a:pt x="59518" y="25320"/>
                    <a:pt x="59545" y="25483"/>
                  </a:cubicBezTo>
                  <a:cubicBezTo>
                    <a:pt x="59600" y="25647"/>
                    <a:pt x="59545" y="25701"/>
                    <a:pt x="59681" y="25837"/>
                  </a:cubicBezTo>
                  <a:cubicBezTo>
                    <a:pt x="59790" y="25919"/>
                    <a:pt x="59899" y="25973"/>
                    <a:pt x="60035" y="26028"/>
                  </a:cubicBezTo>
                  <a:cubicBezTo>
                    <a:pt x="60226" y="26082"/>
                    <a:pt x="60416" y="26136"/>
                    <a:pt x="60634" y="26164"/>
                  </a:cubicBezTo>
                  <a:cubicBezTo>
                    <a:pt x="60824" y="26245"/>
                    <a:pt x="61042" y="26327"/>
                    <a:pt x="61233" y="26409"/>
                  </a:cubicBezTo>
                  <a:cubicBezTo>
                    <a:pt x="61668" y="26626"/>
                    <a:pt x="62103" y="26844"/>
                    <a:pt x="62539" y="27116"/>
                  </a:cubicBezTo>
                  <a:cubicBezTo>
                    <a:pt x="63029" y="27361"/>
                    <a:pt x="63519" y="27688"/>
                    <a:pt x="63954" y="28041"/>
                  </a:cubicBezTo>
                  <a:cubicBezTo>
                    <a:pt x="64335" y="28477"/>
                    <a:pt x="64716" y="28912"/>
                    <a:pt x="65043" y="29375"/>
                  </a:cubicBezTo>
                  <a:cubicBezTo>
                    <a:pt x="65206" y="29620"/>
                    <a:pt x="65369" y="29892"/>
                    <a:pt x="65478" y="30164"/>
                  </a:cubicBezTo>
                  <a:cubicBezTo>
                    <a:pt x="65560" y="30436"/>
                    <a:pt x="65723" y="30654"/>
                    <a:pt x="65941" y="30844"/>
                  </a:cubicBezTo>
                  <a:cubicBezTo>
                    <a:pt x="66131" y="31035"/>
                    <a:pt x="66294" y="31253"/>
                    <a:pt x="66512" y="31443"/>
                  </a:cubicBezTo>
                  <a:cubicBezTo>
                    <a:pt x="66757" y="31634"/>
                    <a:pt x="67029" y="31797"/>
                    <a:pt x="67329" y="31879"/>
                  </a:cubicBezTo>
                  <a:cubicBezTo>
                    <a:pt x="67655" y="32015"/>
                    <a:pt x="67982" y="32151"/>
                    <a:pt x="68308" y="32260"/>
                  </a:cubicBezTo>
                  <a:cubicBezTo>
                    <a:pt x="68635" y="32341"/>
                    <a:pt x="68989" y="32314"/>
                    <a:pt x="69315" y="32368"/>
                  </a:cubicBezTo>
                  <a:cubicBezTo>
                    <a:pt x="69424" y="32396"/>
                    <a:pt x="69560" y="32396"/>
                    <a:pt x="69669" y="32423"/>
                  </a:cubicBezTo>
                  <a:cubicBezTo>
                    <a:pt x="69832" y="32477"/>
                    <a:pt x="69968" y="32613"/>
                    <a:pt x="70159" y="32668"/>
                  </a:cubicBezTo>
                  <a:cubicBezTo>
                    <a:pt x="70485" y="32777"/>
                    <a:pt x="70839" y="32886"/>
                    <a:pt x="71166" y="33049"/>
                  </a:cubicBezTo>
                  <a:cubicBezTo>
                    <a:pt x="71492" y="33239"/>
                    <a:pt x="71764" y="33511"/>
                    <a:pt x="72009" y="33784"/>
                  </a:cubicBezTo>
                  <a:cubicBezTo>
                    <a:pt x="72254" y="34001"/>
                    <a:pt x="72526" y="34219"/>
                    <a:pt x="72771" y="34410"/>
                  </a:cubicBezTo>
                  <a:cubicBezTo>
                    <a:pt x="72935" y="34518"/>
                    <a:pt x="73071" y="34627"/>
                    <a:pt x="73207" y="34736"/>
                  </a:cubicBezTo>
                  <a:cubicBezTo>
                    <a:pt x="73370" y="34872"/>
                    <a:pt x="73479" y="35035"/>
                    <a:pt x="73642" y="35199"/>
                  </a:cubicBezTo>
                  <a:cubicBezTo>
                    <a:pt x="73996" y="35498"/>
                    <a:pt x="74350" y="35825"/>
                    <a:pt x="74649" y="36178"/>
                  </a:cubicBezTo>
                  <a:cubicBezTo>
                    <a:pt x="74949" y="36532"/>
                    <a:pt x="75166" y="36913"/>
                    <a:pt x="75302" y="37321"/>
                  </a:cubicBezTo>
                  <a:cubicBezTo>
                    <a:pt x="75330" y="37485"/>
                    <a:pt x="75357" y="37621"/>
                    <a:pt x="75384" y="37784"/>
                  </a:cubicBezTo>
                  <a:cubicBezTo>
                    <a:pt x="75466" y="38029"/>
                    <a:pt x="75574" y="38247"/>
                    <a:pt x="75683" y="38492"/>
                  </a:cubicBezTo>
                  <a:cubicBezTo>
                    <a:pt x="75765" y="38682"/>
                    <a:pt x="75847" y="38873"/>
                    <a:pt x="75983" y="39063"/>
                  </a:cubicBezTo>
                  <a:cubicBezTo>
                    <a:pt x="76092" y="39199"/>
                    <a:pt x="76173" y="39335"/>
                    <a:pt x="76255" y="39471"/>
                  </a:cubicBezTo>
                  <a:cubicBezTo>
                    <a:pt x="76336" y="39607"/>
                    <a:pt x="76391" y="39771"/>
                    <a:pt x="76418" y="39907"/>
                  </a:cubicBezTo>
                  <a:cubicBezTo>
                    <a:pt x="76445" y="40070"/>
                    <a:pt x="76364" y="40206"/>
                    <a:pt x="76473" y="40315"/>
                  </a:cubicBezTo>
                  <a:lnTo>
                    <a:pt x="76391" y="40261"/>
                  </a:lnTo>
                  <a:cubicBezTo>
                    <a:pt x="76323" y="40247"/>
                    <a:pt x="76255" y="40240"/>
                    <a:pt x="76187" y="40240"/>
                  </a:cubicBezTo>
                  <a:cubicBezTo>
                    <a:pt x="76119" y="40240"/>
                    <a:pt x="76051" y="40247"/>
                    <a:pt x="75983" y="40261"/>
                  </a:cubicBezTo>
                  <a:cubicBezTo>
                    <a:pt x="75955" y="40265"/>
                    <a:pt x="75927" y="40268"/>
                    <a:pt x="75901" y="40268"/>
                  </a:cubicBezTo>
                  <a:cubicBezTo>
                    <a:pt x="75774" y="40268"/>
                    <a:pt x="75669" y="40215"/>
                    <a:pt x="75602" y="40125"/>
                  </a:cubicBezTo>
                  <a:cubicBezTo>
                    <a:pt x="75493" y="40016"/>
                    <a:pt x="75438" y="39880"/>
                    <a:pt x="75330" y="39771"/>
                  </a:cubicBezTo>
                  <a:cubicBezTo>
                    <a:pt x="75221" y="39662"/>
                    <a:pt x="75193" y="39716"/>
                    <a:pt x="75139" y="39635"/>
                  </a:cubicBezTo>
                  <a:cubicBezTo>
                    <a:pt x="75003" y="39526"/>
                    <a:pt x="74921" y="39335"/>
                    <a:pt x="74785" y="39199"/>
                  </a:cubicBezTo>
                  <a:cubicBezTo>
                    <a:pt x="74350" y="38682"/>
                    <a:pt x="73806" y="38220"/>
                    <a:pt x="73180" y="37920"/>
                  </a:cubicBezTo>
                  <a:cubicBezTo>
                    <a:pt x="72853" y="37757"/>
                    <a:pt x="72581" y="37539"/>
                    <a:pt x="72227" y="37403"/>
                  </a:cubicBezTo>
                  <a:cubicBezTo>
                    <a:pt x="71819" y="37213"/>
                    <a:pt x="71411" y="36995"/>
                    <a:pt x="70948" y="36832"/>
                  </a:cubicBezTo>
                  <a:cubicBezTo>
                    <a:pt x="70159" y="36559"/>
                    <a:pt x="69451" y="36070"/>
                    <a:pt x="68608" y="36015"/>
                  </a:cubicBezTo>
                  <a:cubicBezTo>
                    <a:pt x="68145" y="35988"/>
                    <a:pt x="67682" y="35797"/>
                    <a:pt x="67247" y="35716"/>
                  </a:cubicBezTo>
                  <a:cubicBezTo>
                    <a:pt x="67002" y="35689"/>
                    <a:pt x="66757" y="35689"/>
                    <a:pt x="66512" y="35661"/>
                  </a:cubicBezTo>
                  <a:cubicBezTo>
                    <a:pt x="66077" y="35634"/>
                    <a:pt x="65669" y="35553"/>
                    <a:pt x="65233" y="35498"/>
                  </a:cubicBezTo>
                  <a:lnTo>
                    <a:pt x="64063" y="35498"/>
                  </a:lnTo>
                  <a:cubicBezTo>
                    <a:pt x="63791" y="35498"/>
                    <a:pt x="63546" y="35416"/>
                    <a:pt x="63274" y="35416"/>
                  </a:cubicBezTo>
                  <a:cubicBezTo>
                    <a:pt x="63138" y="35416"/>
                    <a:pt x="62974" y="35416"/>
                    <a:pt x="62838" y="35362"/>
                  </a:cubicBezTo>
                  <a:cubicBezTo>
                    <a:pt x="62621" y="35253"/>
                    <a:pt x="62430" y="35199"/>
                    <a:pt x="62212" y="35144"/>
                  </a:cubicBezTo>
                  <a:cubicBezTo>
                    <a:pt x="61889" y="35043"/>
                    <a:pt x="61551" y="34987"/>
                    <a:pt x="61210" y="34987"/>
                  </a:cubicBezTo>
                  <a:cubicBezTo>
                    <a:pt x="61091" y="34987"/>
                    <a:pt x="60971" y="34994"/>
                    <a:pt x="60852" y="35008"/>
                  </a:cubicBezTo>
                  <a:cubicBezTo>
                    <a:pt x="60335" y="35117"/>
                    <a:pt x="59817" y="35172"/>
                    <a:pt x="59300" y="35172"/>
                  </a:cubicBezTo>
                  <a:cubicBezTo>
                    <a:pt x="58974" y="35117"/>
                    <a:pt x="58647" y="35035"/>
                    <a:pt x="58348" y="34899"/>
                  </a:cubicBezTo>
                  <a:cubicBezTo>
                    <a:pt x="58049" y="34763"/>
                    <a:pt x="57749" y="34736"/>
                    <a:pt x="57450" y="34654"/>
                  </a:cubicBezTo>
                  <a:cubicBezTo>
                    <a:pt x="57123" y="34491"/>
                    <a:pt x="56824" y="34328"/>
                    <a:pt x="56525" y="34110"/>
                  </a:cubicBezTo>
                  <a:cubicBezTo>
                    <a:pt x="56252" y="33974"/>
                    <a:pt x="55953" y="33838"/>
                    <a:pt x="55654" y="33702"/>
                  </a:cubicBezTo>
                  <a:cubicBezTo>
                    <a:pt x="55164" y="33430"/>
                    <a:pt x="54647" y="33185"/>
                    <a:pt x="54102" y="32967"/>
                  </a:cubicBezTo>
                  <a:cubicBezTo>
                    <a:pt x="53640" y="32804"/>
                    <a:pt x="53204" y="32586"/>
                    <a:pt x="52823" y="32287"/>
                  </a:cubicBezTo>
                  <a:cubicBezTo>
                    <a:pt x="52551" y="32096"/>
                    <a:pt x="52306" y="31851"/>
                    <a:pt x="52061" y="31606"/>
                  </a:cubicBezTo>
                  <a:cubicBezTo>
                    <a:pt x="51953" y="31525"/>
                    <a:pt x="51871" y="31443"/>
                    <a:pt x="51789" y="31389"/>
                  </a:cubicBezTo>
                  <a:cubicBezTo>
                    <a:pt x="51678" y="31357"/>
                    <a:pt x="51575" y="31344"/>
                    <a:pt x="51477" y="31344"/>
                  </a:cubicBezTo>
                  <a:cubicBezTo>
                    <a:pt x="51407" y="31344"/>
                    <a:pt x="51340" y="31350"/>
                    <a:pt x="51272" y="31362"/>
                  </a:cubicBezTo>
                  <a:cubicBezTo>
                    <a:pt x="51027" y="31362"/>
                    <a:pt x="51000" y="31334"/>
                    <a:pt x="51027" y="31117"/>
                  </a:cubicBezTo>
                  <a:cubicBezTo>
                    <a:pt x="51027" y="30817"/>
                    <a:pt x="51000" y="30518"/>
                    <a:pt x="50946" y="30246"/>
                  </a:cubicBezTo>
                  <a:cubicBezTo>
                    <a:pt x="50918" y="30028"/>
                    <a:pt x="50946" y="29838"/>
                    <a:pt x="50918" y="29620"/>
                  </a:cubicBezTo>
                  <a:cubicBezTo>
                    <a:pt x="50891" y="29484"/>
                    <a:pt x="50864" y="29348"/>
                    <a:pt x="50837" y="29184"/>
                  </a:cubicBezTo>
                  <a:cubicBezTo>
                    <a:pt x="50864" y="29021"/>
                    <a:pt x="50864" y="28858"/>
                    <a:pt x="50837" y="28695"/>
                  </a:cubicBezTo>
                  <a:cubicBezTo>
                    <a:pt x="50755" y="28341"/>
                    <a:pt x="50510" y="28259"/>
                    <a:pt x="50265" y="28096"/>
                  </a:cubicBezTo>
                  <a:cubicBezTo>
                    <a:pt x="50075" y="27987"/>
                    <a:pt x="49884" y="27878"/>
                    <a:pt x="49694" y="27824"/>
                  </a:cubicBezTo>
                  <a:cubicBezTo>
                    <a:pt x="49775" y="27715"/>
                    <a:pt x="49830" y="27497"/>
                    <a:pt x="49911" y="27443"/>
                  </a:cubicBezTo>
                  <a:cubicBezTo>
                    <a:pt x="50075" y="27307"/>
                    <a:pt x="50211" y="27143"/>
                    <a:pt x="50320" y="26953"/>
                  </a:cubicBezTo>
                  <a:cubicBezTo>
                    <a:pt x="50592" y="26517"/>
                    <a:pt x="50810" y="26055"/>
                    <a:pt x="50973" y="25565"/>
                  </a:cubicBezTo>
                  <a:cubicBezTo>
                    <a:pt x="51218" y="24966"/>
                    <a:pt x="51381" y="24313"/>
                    <a:pt x="51435" y="23660"/>
                  </a:cubicBezTo>
                  <a:cubicBezTo>
                    <a:pt x="51490" y="23306"/>
                    <a:pt x="51517" y="22980"/>
                    <a:pt x="51572" y="22626"/>
                  </a:cubicBezTo>
                  <a:cubicBezTo>
                    <a:pt x="51599" y="22517"/>
                    <a:pt x="51626" y="22408"/>
                    <a:pt x="51626" y="22272"/>
                  </a:cubicBezTo>
                  <a:cubicBezTo>
                    <a:pt x="51626" y="22163"/>
                    <a:pt x="51544" y="21782"/>
                    <a:pt x="51735" y="21782"/>
                  </a:cubicBezTo>
                  <a:cubicBezTo>
                    <a:pt x="51898" y="21700"/>
                    <a:pt x="52089" y="21592"/>
                    <a:pt x="52252" y="21483"/>
                  </a:cubicBezTo>
                  <a:cubicBezTo>
                    <a:pt x="52442" y="21428"/>
                    <a:pt x="52606" y="21347"/>
                    <a:pt x="52769" y="21238"/>
                  </a:cubicBezTo>
                  <a:cubicBezTo>
                    <a:pt x="52987" y="20938"/>
                    <a:pt x="53123" y="20612"/>
                    <a:pt x="53177" y="20258"/>
                  </a:cubicBezTo>
                  <a:cubicBezTo>
                    <a:pt x="53232" y="20013"/>
                    <a:pt x="53259" y="19795"/>
                    <a:pt x="53286" y="19551"/>
                  </a:cubicBezTo>
                  <a:cubicBezTo>
                    <a:pt x="53340" y="19251"/>
                    <a:pt x="53395" y="18952"/>
                    <a:pt x="53504" y="18652"/>
                  </a:cubicBezTo>
                  <a:close/>
                  <a:moveTo>
                    <a:pt x="42098" y="1"/>
                  </a:moveTo>
                  <a:cubicBezTo>
                    <a:pt x="41592" y="1"/>
                    <a:pt x="41082" y="36"/>
                    <a:pt x="40604" y="120"/>
                  </a:cubicBezTo>
                  <a:cubicBezTo>
                    <a:pt x="40114" y="201"/>
                    <a:pt x="39652" y="310"/>
                    <a:pt x="39162" y="446"/>
                  </a:cubicBezTo>
                  <a:cubicBezTo>
                    <a:pt x="38808" y="582"/>
                    <a:pt x="38454" y="827"/>
                    <a:pt x="38100" y="990"/>
                  </a:cubicBezTo>
                  <a:cubicBezTo>
                    <a:pt x="37638" y="1208"/>
                    <a:pt x="37202" y="1426"/>
                    <a:pt x="36767" y="1698"/>
                  </a:cubicBezTo>
                  <a:cubicBezTo>
                    <a:pt x="36359" y="1916"/>
                    <a:pt x="35978" y="2161"/>
                    <a:pt x="35597" y="2433"/>
                  </a:cubicBezTo>
                  <a:cubicBezTo>
                    <a:pt x="35488" y="2542"/>
                    <a:pt x="35352" y="2650"/>
                    <a:pt x="35216" y="2759"/>
                  </a:cubicBezTo>
                  <a:cubicBezTo>
                    <a:pt x="34780" y="3031"/>
                    <a:pt x="34427" y="3385"/>
                    <a:pt x="33991" y="3657"/>
                  </a:cubicBezTo>
                  <a:cubicBezTo>
                    <a:pt x="33637" y="3930"/>
                    <a:pt x="33338" y="4256"/>
                    <a:pt x="33039" y="4610"/>
                  </a:cubicBezTo>
                  <a:cubicBezTo>
                    <a:pt x="32739" y="4882"/>
                    <a:pt x="32467" y="5209"/>
                    <a:pt x="32249" y="5562"/>
                  </a:cubicBezTo>
                  <a:cubicBezTo>
                    <a:pt x="32059" y="5835"/>
                    <a:pt x="31950" y="6161"/>
                    <a:pt x="31841" y="6460"/>
                  </a:cubicBezTo>
                  <a:cubicBezTo>
                    <a:pt x="31705" y="7059"/>
                    <a:pt x="31705" y="7685"/>
                    <a:pt x="31814" y="8311"/>
                  </a:cubicBezTo>
                  <a:cubicBezTo>
                    <a:pt x="31923" y="8828"/>
                    <a:pt x="31950" y="9372"/>
                    <a:pt x="31923" y="9944"/>
                  </a:cubicBezTo>
                  <a:cubicBezTo>
                    <a:pt x="31923" y="10570"/>
                    <a:pt x="31977" y="11169"/>
                    <a:pt x="32032" y="11794"/>
                  </a:cubicBezTo>
                  <a:cubicBezTo>
                    <a:pt x="32113" y="12693"/>
                    <a:pt x="32277" y="13591"/>
                    <a:pt x="32358" y="14489"/>
                  </a:cubicBezTo>
                  <a:cubicBezTo>
                    <a:pt x="32386" y="14706"/>
                    <a:pt x="32386" y="14951"/>
                    <a:pt x="32358" y="15196"/>
                  </a:cubicBezTo>
                  <a:cubicBezTo>
                    <a:pt x="32358" y="15235"/>
                    <a:pt x="32348" y="15243"/>
                    <a:pt x="32335" y="15243"/>
                  </a:cubicBezTo>
                  <a:cubicBezTo>
                    <a:pt x="32326" y="15243"/>
                    <a:pt x="32316" y="15239"/>
                    <a:pt x="32306" y="15239"/>
                  </a:cubicBezTo>
                  <a:cubicBezTo>
                    <a:pt x="32290" y="15239"/>
                    <a:pt x="32277" y="15249"/>
                    <a:pt x="32277" y="15305"/>
                  </a:cubicBezTo>
                  <a:cubicBezTo>
                    <a:pt x="32168" y="15115"/>
                    <a:pt x="32005" y="14979"/>
                    <a:pt x="31841" y="14842"/>
                  </a:cubicBezTo>
                  <a:cubicBezTo>
                    <a:pt x="31651" y="14679"/>
                    <a:pt x="31487" y="14516"/>
                    <a:pt x="31324" y="14353"/>
                  </a:cubicBezTo>
                  <a:cubicBezTo>
                    <a:pt x="31227" y="14255"/>
                    <a:pt x="31129" y="14158"/>
                    <a:pt x="30993" y="14158"/>
                  </a:cubicBezTo>
                  <a:cubicBezTo>
                    <a:pt x="30977" y="14158"/>
                    <a:pt x="30960" y="14159"/>
                    <a:pt x="30943" y="14162"/>
                  </a:cubicBezTo>
                  <a:cubicBezTo>
                    <a:pt x="30753" y="14217"/>
                    <a:pt x="30834" y="14353"/>
                    <a:pt x="30780" y="14516"/>
                  </a:cubicBezTo>
                  <a:cubicBezTo>
                    <a:pt x="30725" y="14815"/>
                    <a:pt x="30698" y="15169"/>
                    <a:pt x="30725" y="15496"/>
                  </a:cubicBezTo>
                  <a:cubicBezTo>
                    <a:pt x="30725" y="15659"/>
                    <a:pt x="30780" y="15822"/>
                    <a:pt x="30807" y="15985"/>
                  </a:cubicBezTo>
                  <a:cubicBezTo>
                    <a:pt x="30834" y="16285"/>
                    <a:pt x="30834" y="16584"/>
                    <a:pt x="30807" y="16856"/>
                  </a:cubicBezTo>
                  <a:cubicBezTo>
                    <a:pt x="30834" y="17237"/>
                    <a:pt x="30889" y="17591"/>
                    <a:pt x="30998" y="17972"/>
                  </a:cubicBezTo>
                  <a:cubicBezTo>
                    <a:pt x="31079" y="18326"/>
                    <a:pt x="31134" y="18707"/>
                    <a:pt x="31161" y="19088"/>
                  </a:cubicBezTo>
                  <a:cubicBezTo>
                    <a:pt x="31161" y="19224"/>
                    <a:pt x="31188" y="19387"/>
                    <a:pt x="31243" y="19523"/>
                  </a:cubicBezTo>
                  <a:cubicBezTo>
                    <a:pt x="31297" y="19687"/>
                    <a:pt x="31243" y="19877"/>
                    <a:pt x="31243" y="20040"/>
                  </a:cubicBezTo>
                  <a:cubicBezTo>
                    <a:pt x="31324" y="20421"/>
                    <a:pt x="31460" y="20775"/>
                    <a:pt x="31651" y="21102"/>
                  </a:cubicBezTo>
                  <a:cubicBezTo>
                    <a:pt x="31814" y="21374"/>
                    <a:pt x="32032" y="21619"/>
                    <a:pt x="32277" y="21837"/>
                  </a:cubicBezTo>
                  <a:cubicBezTo>
                    <a:pt x="32386" y="21891"/>
                    <a:pt x="32522" y="21945"/>
                    <a:pt x="32658" y="21945"/>
                  </a:cubicBezTo>
                  <a:cubicBezTo>
                    <a:pt x="32712" y="21945"/>
                    <a:pt x="32712" y="22027"/>
                    <a:pt x="32794" y="22027"/>
                  </a:cubicBezTo>
                  <a:cubicBezTo>
                    <a:pt x="32802" y="22031"/>
                    <a:pt x="32811" y="22033"/>
                    <a:pt x="32822" y="22033"/>
                  </a:cubicBezTo>
                  <a:cubicBezTo>
                    <a:pt x="32862" y="22033"/>
                    <a:pt x="32917" y="22008"/>
                    <a:pt x="32970" y="22008"/>
                  </a:cubicBezTo>
                  <a:cubicBezTo>
                    <a:pt x="32994" y="22008"/>
                    <a:pt x="33017" y="22013"/>
                    <a:pt x="33039" y="22027"/>
                  </a:cubicBezTo>
                  <a:cubicBezTo>
                    <a:pt x="33093" y="22081"/>
                    <a:pt x="33066" y="22163"/>
                    <a:pt x="33093" y="22190"/>
                  </a:cubicBezTo>
                  <a:cubicBezTo>
                    <a:pt x="33120" y="22218"/>
                    <a:pt x="33175" y="22245"/>
                    <a:pt x="33202" y="22299"/>
                  </a:cubicBezTo>
                  <a:cubicBezTo>
                    <a:pt x="33284" y="22408"/>
                    <a:pt x="33284" y="22435"/>
                    <a:pt x="33311" y="22571"/>
                  </a:cubicBezTo>
                  <a:cubicBezTo>
                    <a:pt x="33338" y="22653"/>
                    <a:pt x="33365" y="22762"/>
                    <a:pt x="33420" y="22843"/>
                  </a:cubicBezTo>
                  <a:cubicBezTo>
                    <a:pt x="33474" y="23061"/>
                    <a:pt x="33529" y="23279"/>
                    <a:pt x="33583" y="23524"/>
                  </a:cubicBezTo>
                  <a:cubicBezTo>
                    <a:pt x="33665" y="23959"/>
                    <a:pt x="33801" y="24395"/>
                    <a:pt x="33882" y="24803"/>
                  </a:cubicBezTo>
                  <a:cubicBezTo>
                    <a:pt x="33910" y="24966"/>
                    <a:pt x="33882" y="25157"/>
                    <a:pt x="33882" y="25293"/>
                  </a:cubicBezTo>
                  <a:cubicBezTo>
                    <a:pt x="33937" y="25456"/>
                    <a:pt x="33964" y="25619"/>
                    <a:pt x="33964" y="25783"/>
                  </a:cubicBezTo>
                  <a:cubicBezTo>
                    <a:pt x="33991" y="25891"/>
                    <a:pt x="34018" y="26000"/>
                    <a:pt x="34046" y="26109"/>
                  </a:cubicBezTo>
                  <a:cubicBezTo>
                    <a:pt x="34073" y="26245"/>
                    <a:pt x="34127" y="26381"/>
                    <a:pt x="33991" y="26436"/>
                  </a:cubicBezTo>
                  <a:cubicBezTo>
                    <a:pt x="33946" y="26463"/>
                    <a:pt x="33888" y="26472"/>
                    <a:pt x="33827" y="26472"/>
                  </a:cubicBezTo>
                  <a:cubicBezTo>
                    <a:pt x="33704" y="26472"/>
                    <a:pt x="33565" y="26436"/>
                    <a:pt x="33474" y="26436"/>
                  </a:cubicBezTo>
                  <a:cubicBezTo>
                    <a:pt x="33175" y="26490"/>
                    <a:pt x="32903" y="26572"/>
                    <a:pt x="32603" y="26653"/>
                  </a:cubicBezTo>
                  <a:cubicBezTo>
                    <a:pt x="31678" y="26980"/>
                    <a:pt x="31379" y="27960"/>
                    <a:pt x="31025" y="28776"/>
                  </a:cubicBezTo>
                  <a:cubicBezTo>
                    <a:pt x="30698" y="29484"/>
                    <a:pt x="30399" y="30191"/>
                    <a:pt x="30127" y="30926"/>
                  </a:cubicBezTo>
                  <a:cubicBezTo>
                    <a:pt x="29991" y="31280"/>
                    <a:pt x="29909" y="31606"/>
                    <a:pt x="29746" y="31960"/>
                  </a:cubicBezTo>
                  <a:cubicBezTo>
                    <a:pt x="29637" y="32205"/>
                    <a:pt x="29555" y="32450"/>
                    <a:pt x="29474" y="32722"/>
                  </a:cubicBezTo>
                  <a:cubicBezTo>
                    <a:pt x="29256" y="32749"/>
                    <a:pt x="29065" y="32777"/>
                    <a:pt x="28848" y="32858"/>
                  </a:cubicBezTo>
                  <a:cubicBezTo>
                    <a:pt x="28521" y="32994"/>
                    <a:pt x="28195" y="33130"/>
                    <a:pt x="27895" y="33294"/>
                  </a:cubicBezTo>
                  <a:cubicBezTo>
                    <a:pt x="26861" y="33729"/>
                    <a:pt x="25854" y="34056"/>
                    <a:pt x="24820" y="34464"/>
                  </a:cubicBezTo>
                  <a:cubicBezTo>
                    <a:pt x="24112" y="34736"/>
                    <a:pt x="23405" y="35063"/>
                    <a:pt x="22670" y="35335"/>
                  </a:cubicBezTo>
                  <a:cubicBezTo>
                    <a:pt x="21826" y="35607"/>
                    <a:pt x="21010" y="35961"/>
                    <a:pt x="20248" y="36396"/>
                  </a:cubicBezTo>
                  <a:cubicBezTo>
                    <a:pt x="19595" y="36777"/>
                    <a:pt x="18942" y="37131"/>
                    <a:pt x="18234" y="37430"/>
                  </a:cubicBezTo>
                  <a:cubicBezTo>
                    <a:pt x="17554" y="37757"/>
                    <a:pt x="16873" y="38029"/>
                    <a:pt x="16166" y="38274"/>
                  </a:cubicBezTo>
                  <a:cubicBezTo>
                    <a:pt x="14723" y="38764"/>
                    <a:pt x="13444" y="39553"/>
                    <a:pt x="12084" y="40261"/>
                  </a:cubicBezTo>
                  <a:cubicBezTo>
                    <a:pt x="11648" y="40506"/>
                    <a:pt x="11267" y="40587"/>
                    <a:pt x="10968" y="40968"/>
                  </a:cubicBezTo>
                  <a:cubicBezTo>
                    <a:pt x="10805" y="41186"/>
                    <a:pt x="10641" y="41349"/>
                    <a:pt x="10424" y="41512"/>
                  </a:cubicBezTo>
                  <a:cubicBezTo>
                    <a:pt x="9825" y="42084"/>
                    <a:pt x="9281" y="42737"/>
                    <a:pt x="8872" y="43445"/>
                  </a:cubicBezTo>
                  <a:cubicBezTo>
                    <a:pt x="8655" y="43798"/>
                    <a:pt x="8383" y="44125"/>
                    <a:pt x="8138" y="44452"/>
                  </a:cubicBezTo>
                  <a:cubicBezTo>
                    <a:pt x="7920" y="44778"/>
                    <a:pt x="7757" y="45159"/>
                    <a:pt x="7621" y="45540"/>
                  </a:cubicBezTo>
                  <a:cubicBezTo>
                    <a:pt x="7457" y="46003"/>
                    <a:pt x="7240" y="46465"/>
                    <a:pt x="7076" y="46928"/>
                  </a:cubicBezTo>
                  <a:cubicBezTo>
                    <a:pt x="6913" y="47391"/>
                    <a:pt x="6831" y="47853"/>
                    <a:pt x="6695" y="48289"/>
                  </a:cubicBezTo>
                  <a:cubicBezTo>
                    <a:pt x="6505" y="48806"/>
                    <a:pt x="6341" y="49296"/>
                    <a:pt x="6205" y="49867"/>
                  </a:cubicBezTo>
                  <a:cubicBezTo>
                    <a:pt x="6069" y="50412"/>
                    <a:pt x="6042" y="51037"/>
                    <a:pt x="5906" y="51636"/>
                  </a:cubicBezTo>
                  <a:cubicBezTo>
                    <a:pt x="5607" y="52970"/>
                    <a:pt x="5525" y="54358"/>
                    <a:pt x="5362" y="55718"/>
                  </a:cubicBezTo>
                  <a:cubicBezTo>
                    <a:pt x="5280" y="56399"/>
                    <a:pt x="5226" y="57079"/>
                    <a:pt x="5144" y="57759"/>
                  </a:cubicBezTo>
                  <a:cubicBezTo>
                    <a:pt x="5090" y="58304"/>
                    <a:pt x="4981" y="58848"/>
                    <a:pt x="4954" y="59392"/>
                  </a:cubicBezTo>
                  <a:cubicBezTo>
                    <a:pt x="4926" y="60018"/>
                    <a:pt x="4872" y="60617"/>
                    <a:pt x="4872" y="61243"/>
                  </a:cubicBezTo>
                  <a:cubicBezTo>
                    <a:pt x="4872" y="61842"/>
                    <a:pt x="4872" y="62495"/>
                    <a:pt x="4872" y="63121"/>
                  </a:cubicBezTo>
                  <a:cubicBezTo>
                    <a:pt x="4872" y="64808"/>
                    <a:pt x="4981" y="66522"/>
                    <a:pt x="4736" y="68182"/>
                  </a:cubicBezTo>
                  <a:cubicBezTo>
                    <a:pt x="4600" y="69108"/>
                    <a:pt x="4273" y="69951"/>
                    <a:pt x="4273" y="70877"/>
                  </a:cubicBezTo>
                  <a:cubicBezTo>
                    <a:pt x="4273" y="71094"/>
                    <a:pt x="3865" y="71448"/>
                    <a:pt x="3702" y="71611"/>
                  </a:cubicBezTo>
                  <a:cubicBezTo>
                    <a:pt x="3559" y="71754"/>
                    <a:pt x="3354" y="71834"/>
                    <a:pt x="3160" y="71834"/>
                  </a:cubicBezTo>
                  <a:cubicBezTo>
                    <a:pt x="3132" y="71834"/>
                    <a:pt x="3103" y="71833"/>
                    <a:pt x="3076" y="71829"/>
                  </a:cubicBezTo>
                  <a:cubicBezTo>
                    <a:pt x="3028" y="71822"/>
                    <a:pt x="2981" y="71819"/>
                    <a:pt x="2933" y="71819"/>
                  </a:cubicBezTo>
                  <a:cubicBezTo>
                    <a:pt x="2790" y="71819"/>
                    <a:pt x="2647" y="71850"/>
                    <a:pt x="2504" y="71911"/>
                  </a:cubicBezTo>
                  <a:cubicBezTo>
                    <a:pt x="2314" y="72020"/>
                    <a:pt x="2178" y="72156"/>
                    <a:pt x="2042" y="72319"/>
                  </a:cubicBezTo>
                  <a:cubicBezTo>
                    <a:pt x="1769" y="72809"/>
                    <a:pt x="1851" y="73435"/>
                    <a:pt x="1851" y="74006"/>
                  </a:cubicBezTo>
                  <a:cubicBezTo>
                    <a:pt x="1878" y="74333"/>
                    <a:pt x="1878" y="74632"/>
                    <a:pt x="1851" y="74959"/>
                  </a:cubicBezTo>
                  <a:cubicBezTo>
                    <a:pt x="1797" y="75231"/>
                    <a:pt x="1715" y="75476"/>
                    <a:pt x="1606" y="75748"/>
                  </a:cubicBezTo>
                  <a:cubicBezTo>
                    <a:pt x="1552" y="76020"/>
                    <a:pt x="1416" y="76265"/>
                    <a:pt x="1198" y="76456"/>
                  </a:cubicBezTo>
                  <a:cubicBezTo>
                    <a:pt x="1007" y="76619"/>
                    <a:pt x="817" y="76809"/>
                    <a:pt x="681" y="77054"/>
                  </a:cubicBezTo>
                  <a:cubicBezTo>
                    <a:pt x="572" y="77408"/>
                    <a:pt x="518" y="77762"/>
                    <a:pt x="545" y="78143"/>
                  </a:cubicBezTo>
                  <a:cubicBezTo>
                    <a:pt x="545" y="78279"/>
                    <a:pt x="545" y="78415"/>
                    <a:pt x="545" y="78551"/>
                  </a:cubicBezTo>
                  <a:cubicBezTo>
                    <a:pt x="545" y="78578"/>
                    <a:pt x="599" y="78578"/>
                    <a:pt x="626" y="78606"/>
                  </a:cubicBezTo>
                  <a:cubicBezTo>
                    <a:pt x="626" y="78687"/>
                    <a:pt x="654" y="78796"/>
                    <a:pt x="626" y="78878"/>
                  </a:cubicBezTo>
                  <a:cubicBezTo>
                    <a:pt x="654" y="79123"/>
                    <a:pt x="626" y="79340"/>
                    <a:pt x="545" y="79558"/>
                  </a:cubicBezTo>
                  <a:cubicBezTo>
                    <a:pt x="327" y="79885"/>
                    <a:pt x="137" y="80266"/>
                    <a:pt x="28" y="80674"/>
                  </a:cubicBezTo>
                  <a:cubicBezTo>
                    <a:pt x="1" y="80919"/>
                    <a:pt x="1" y="81164"/>
                    <a:pt x="28" y="81409"/>
                  </a:cubicBezTo>
                  <a:cubicBezTo>
                    <a:pt x="109" y="81790"/>
                    <a:pt x="545" y="82089"/>
                    <a:pt x="708" y="82443"/>
                  </a:cubicBezTo>
                  <a:cubicBezTo>
                    <a:pt x="763" y="82606"/>
                    <a:pt x="844" y="82742"/>
                    <a:pt x="926" y="82851"/>
                  </a:cubicBezTo>
                  <a:cubicBezTo>
                    <a:pt x="1007" y="82987"/>
                    <a:pt x="1116" y="83096"/>
                    <a:pt x="1225" y="83205"/>
                  </a:cubicBezTo>
                  <a:cubicBezTo>
                    <a:pt x="1388" y="83477"/>
                    <a:pt x="1606" y="83722"/>
                    <a:pt x="1824" y="83940"/>
                  </a:cubicBezTo>
                  <a:cubicBezTo>
                    <a:pt x="2042" y="84103"/>
                    <a:pt x="2259" y="84239"/>
                    <a:pt x="2504" y="84375"/>
                  </a:cubicBezTo>
                  <a:cubicBezTo>
                    <a:pt x="2586" y="84429"/>
                    <a:pt x="2695" y="84429"/>
                    <a:pt x="2776" y="84484"/>
                  </a:cubicBezTo>
                  <a:cubicBezTo>
                    <a:pt x="2849" y="84532"/>
                    <a:pt x="2857" y="84624"/>
                    <a:pt x="2974" y="84624"/>
                  </a:cubicBezTo>
                  <a:cubicBezTo>
                    <a:pt x="2988" y="84624"/>
                    <a:pt x="3004" y="84623"/>
                    <a:pt x="3021" y="84620"/>
                  </a:cubicBezTo>
                  <a:lnTo>
                    <a:pt x="3021" y="84620"/>
                  </a:lnTo>
                  <a:cubicBezTo>
                    <a:pt x="2994" y="84892"/>
                    <a:pt x="2967" y="85191"/>
                    <a:pt x="2885" y="85464"/>
                  </a:cubicBezTo>
                  <a:cubicBezTo>
                    <a:pt x="2749" y="86198"/>
                    <a:pt x="2640" y="86933"/>
                    <a:pt x="2504" y="87668"/>
                  </a:cubicBezTo>
                  <a:cubicBezTo>
                    <a:pt x="2368" y="88321"/>
                    <a:pt x="2232" y="88974"/>
                    <a:pt x="2178" y="89627"/>
                  </a:cubicBezTo>
                  <a:cubicBezTo>
                    <a:pt x="2123" y="90525"/>
                    <a:pt x="1906" y="91423"/>
                    <a:pt x="1797" y="92349"/>
                  </a:cubicBezTo>
                  <a:cubicBezTo>
                    <a:pt x="1715" y="93111"/>
                    <a:pt x="1661" y="93954"/>
                    <a:pt x="1497" y="94716"/>
                  </a:cubicBezTo>
                  <a:cubicBezTo>
                    <a:pt x="1361" y="95261"/>
                    <a:pt x="1307" y="95778"/>
                    <a:pt x="1307" y="96322"/>
                  </a:cubicBezTo>
                  <a:lnTo>
                    <a:pt x="1307" y="100323"/>
                  </a:lnTo>
                  <a:cubicBezTo>
                    <a:pt x="1307" y="101221"/>
                    <a:pt x="1334" y="102091"/>
                    <a:pt x="1388" y="102990"/>
                  </a:cubicBezTo>
                  <a:cubicBezTo>
                    <a:pt x="1443" y="103888"/>
                    <a:pt x="1769" y="104677"/>
                    <a:pt x="1742" y="105520"/>
                  </a:cubicBezTo>
                  <a:cubicBezTo>
                    <a:pt x="1742" y="106010"/>
                    <a:pt x="1824" y="106473"/>
                    <a:pt x="1824" y="106936"/>
                  </a:cubicBezTo>
                  <a:cubicBezTo>
                    <a:pt x="1851" y="107126"/>
                    <a:pt x="1851" y="107289"/>
                    <a:pt x="1824" y="107480"/>
                  </a:cubicBezTo>
                  <a:cubicBezTo>
                    <a:pt x="1769" y="107670"/>
                    <a:pt x="1633" y="107861"/>
                    <a:pt x="1606" y="108079"/>
                  </a:cubicBezTo>
                  <a:cubicBezTo>
                    <a:pt x="1525" y="108432"/>
                    <a:pt x="1443" y="108786"/>
                    <a:pt x="1388" y="109140"/>
                  </a:cubicBezTo>
                  <a:cubicBezTo>
                    <a:pt x="1280" y="109684"/>
                    <a:pt x="1116" y="110201"/>
                    <a:pt x="1007" y="110746"/>
                  </a:cubicBezTo>
                  <a:cubicBezTo>
                    <a:pt x="871" y="111290"/>
                    <a:pt x="844" y="111861"/>
                    <a:pt x="899" y="112433"/>
                  </a:cubicBezTo>
                  <a:cubicBezTo>
                    <a:pt x="926" y="112705"/>
                    <a:pt x="1007" y="112950"/>
                    <a:pt x="1116" y="113195"/>
                  </a:cubicBezTo>
                  <a:cubicBezTo>
                    <a:pt x="1280" y="113549"/>
                    <a:pt x="1443" y="113875"/>
                    <a:pt x="1552" y="114256"/>
                  </a:cubicBezTo>
                  <a:cubicBezTo>
                    <a:pt x="1633" y="114420"/>
                    <a:pt x="1661" y="114583"/>
                    <a:pt x="1661" y="114746"/>
                  </a:cubicBezTo>
                  <a:cubicBezTo>
                    <a:pt x="1688" y="115236"/>
                    <a:pt x="1661" y="115753"/>
                    <a:pt x="1552" y="116216"/>
                  </a:cubicBezTo>
                  <a:cubicBezTo>
                    <a:pt x="1443" y="116733"/>
                    <a:pt x="1388" y="117277"/>
                    <a:pt x="1334" y="117767"/>
                  </a:cubicBezTo>
                  <a:cubicBezTo>
                    <a:pt x="1334" y="118202"/>
                    <a:pt x="1252" y="118638"/>
                    <a:pt x="1144" y="119046"/>
                  </a:cubicBezTo>
                  <a:cubicBezTo>
                    <a:pt x="1062" y="119264"/>
                    <a:pt x="980" y="119481"/>
                    <a:pt x="899" y="119699"/>
                  </a:cubicBezTo>
                  <a:cubicBezTo>
                    <a:pt x="871" y="119917"/>
                    <a:pt x="790" y="120162"/>
                    <a:pt x="708" y="120379"/>
                  </a:cubicBezTo>
                  <a:cubicBezTo>
                    <a:pt x="626" y="120570"/>
                    <a:pt x="626" y="120760"/>
                    <a:pt x="545" y="120951"/>
                  </a:cubicBezTo>
                  <a:cubicBezTo>
                    <a:pt x="463" y="121060"/>
                    <a:pt x="409" y="121196"/>
                    <a:pt x="382" y="121332"/>
                  </a:cubicBezTo>
                  <a:cubicBezTo>
                    <a:pt x="327" y="121522"/>
                    <a:pt x="300" y="121713"/>
                    <a:pt x="300" y="121931"/>
                  </a:cubicBezTo>
                  <a:cubicBezTo>
                    <a:pt x="300" y="122230"/>
                    <a:pt x="137" y="122557"/>
                    <a:pt x="191" y="122856"/>
                  </a:cubicBezTo>
                  <a:cubicBezTo>
                    <a:pt x="218" y="123019"/>
                    <a:pt x="300" y="123183"/>
                    <a:pt x="382" y="123319"/>
                  </a:cubicBezTo>
                  <a:cubicBezTo>
                    <a:pt x="436" y="123427"/>
                    <a:pt x="545" y="123455"/>
                    <a:pt x="626" y="123591"/>
                  </a:cubicBezTo>
                  <a:cubicBezTo>
                    <a:pt x="735" y="123700"/>
                    <a:pt x="735" y="123863"/>
                    <a:pt x="790" y="123972"/>
                  </a:cubicBezTo>
                  <a:cubicBezTo>
                    <a:pt x="899" y="124135"/>
                    <a:pt x="1035" y="124298"/>
                    <a:pt x="1171" y="124434"/>
                  </a:cubicBezTo>
                  <a:cubicBezTo>
                    <a:pt x="1416" y="124761"/>
                    <a:pt x="1715" y="125006"/>
                    <a:pt x="2069" y="125224"/>
                  </a:cubicBezTo>
                  <a:cubicBezTo>
                    <a:pt x="2205" y="125305"/>
                    <a:pt x="2314" y="125360"/>
                    <a:pt x="2423" y="125441"/>
                  </a:cubicBezTo>
                  <a:cubicBezTo>
                    <a:pt x="2613" y="125550"/>
                    <a:pt x="2831" y="125659"/>
                    <a:pt x="3049" y="125713"/>
                  </a:cubicBezTo>
                  <a:cubicBezTo>
                    <a:pt x="3430" y="125877"/>
                    <a:pt x="3729" y="126203"/>
                    <a:pt x="4137" y="126312"/>
                  </a:cubicBezTo>
                  <a:cubicBezTo>
                    <a:pt x="4382" y="126394"/>
                    <a:pt x="4627" y="126448"/>
                    <a:pt x="4872" y="126530"/>
                  </a:cubicBezTo>
                  <a:cubicBezTo>
                    <a:pt x="5253" y="126666"/>
                    <a:pt x="5661" y="126530"/>
                    <a:pt x="6069" y="126693"/>
                  </a:cubicBezTo>
                  <a:cubicBezTo>
                    <a:pt x="6273" y="126754"/>
                    <a:pt x="6493" y="126785"/>
                    <a:pt x="6716" y="126785"/>
                  </a:cubicBezTo>
                  <a:cubicBezTo>
                    <a:pt x="6791" y="126785"/>
                    <a:pt x="6865" y="126782"/>
                    <a:pt x="6940" y="126775"/>
                  </a:cubicBezTo>
                  <a:cubicBezTo>
                    <a:pt x="6988" y="126782"/>
                    <a:pt x="7037" y="126785"/>
                    <a:pt x="7087" y="126785"/>
                  </a:cubicBezTo>
                  <a:cubicBezTo>
                    <a:pt x="7238" y="126785"/>
                    <a:pt x="7396" y="126754"/>
                    <a:pt x="7539" y="126693"/>
                  </a:cubicBezTo>
                  <a:cubicBezTo>
                    <a:pt x="8056" y="126394"/>
                    <a:pt x="8519" y="126013"/>
                    <a:pt x="8900" y="125550"/>
                  </a:cubicBezTo>
                  <a:cubicBezTo>
                    <a:pt x="8900" y="125713"/>
                    <a:pt x="8981" y="125713"/>
                    <a:pt x="9063" y="125822"/>
                  </a:cubicBezTo>
                  <a:cubicBezTo>
                    <a:pt x="9117" y="125958"/>
                    <a:pt x="9199" y="126094"/>
                    <a:pt x="9253" y="126258"/>
                  </a:cubicBezTo>
                  <a:cubicBezTo>
                    <a:pt x="9281" y="126394"/>
                    <a:pt x="9362" y="126530"/>
                    <a:pt x="9417" y="126639"/>
                  </a:cubicBezTo>
                  <a:cubicBezTo>
                    <a:pt x="9494" y="126736"/>
                    <a:pt x="9544" y="126750"/>
                    <a:pt x="9626" y="126750"/>
                  </a:cubicBezTo>
                  <a:cubicBezTo>
                    <a:pt x="9659" y="126750"/>
                    <a:pt x="9697" y="126748"/>
                    <a:pt x="9743" y="126748"/>
                  </a:cubicBezTo>
                  <a:cubicBezTo>
                    <a:pt x="9934" y="126802"/>
                    <a:pt x="10124" y="126856"/>
                    <a:pt x="10342" y="126856"/>
                  </a:cubicBezTo>
                  <a:cubicBezTo>
                    <a:pt x="10478" y="126856"/>
                    <a:pt x="10478" y="126856"/>
                    <a:pt x="10560" y="126775"/>
                  </a:cubicBezTo>
                  <a:cubicBezTo>
                    <a:pt x="10641" y="126666"/>
                    <a:pt x="10669" y="126530"/>
                    <a:pt x="10750" y="126421"/>
                  </a:cubicBezTo>
                  <a:cubicBezTo>
                    <a:pt x="10832" y="126312"/>
                    <a:pt x="10913" y="126203"/>
                    <a:pt x="10995" y="126094"/>
                  </a:cubicBezTo>
                  <a:cubicBezTo>
                    <a:pt x="11050" y="125958"/>
                    <a:pt x="11050" y="125822"/>
                    <a:pt x="11104" y="125686"/>
                  </a:cubicBezTo>
                  <a:cubicBezTo>
                    <a:pt x="11158" y="125523"/>
                    <a:pt x="11240" y="125332"/>
                    <a:pt x="11349" y="125142"/>
                  </a:cubicBezTo>
                  <a:cubicBezTo>
                    <a:pt x="11431" y="124924"/>
                    <a:pt x="11539" y="124734"/>
                    <a:pt x="11675" y="124543"/>
                  </a:cubicBezTo>
                  <a:cubicBezTo>
                    <a:pt x="11839" y="124353"/>
                    <a:pt x="12111" y="124135"/>
                    <a:pt x="12165" y="123917"/>
                  </a:cubicBezTo>
                  <a:cubicBezTo>
                    <a:pt x="12220" y="123618"/>
                    <a:pt x="12220" y="123319"/>
                    <a:pt x="12165" y="123019"/>
                  </a:cubicBezTo>
                  <a:lnTo>
                    <a:pt x="12165" y="121740"/>
                  </a:lnTo>
                  <a:cubicBezTo>
                    <a:pt x="12138" y="121278"/>
                    <a:pt x="12056" y="120815"/>
                    <a:pt x="11948" y="120352"/>
                  </a:cubicBezTo>
                  <a:cubicBezTo>
                    <a:pt x="11893" y="119971"/>
                    <a:pt x="11812" y="119590"/>
                    <a:pt x="11675" y="119209"/>
                  </a:cubicBezTo>
                  <a:cubicBezTo>
                    <a:pt x="11458" y="118638"/>
                    <a:pt x="11186" y="118121"/>
                    <a:pt x="10913" y="117576"/>
                  </a:cubicBezTo>
                  <a:cubicBezTo>
                    <a:pt x="10696" y="117114"/>
                    <a:pt x="10587" y="116597"/>
                    <a:pt x="10396" y="116107"/>
                  </a:cubicBezTo>
                  <a:cubicBezTo>
                    <a:pt x="10233" y="115780"/>
                    <a:pt x="10043" y="115481"/>
                    <a:pt x="9798" y="115182"/>
                  </a:cubicBezTo>
                  <a:cubicBezTo>
                    <a:pt x="9580" y="114855"/>
                    <a:pt x="9308" y="114556"/>
                    <a:pt x="9063" y="114229"/>
                  </a:cubicBezTo>
                  <a:cubicBezTo>
                    <a:pt x="8900" y="114039"/>
                    <a:pt x="8764" y="113766"/>
                    <a:pt x="8573" y="113549"/>
                  </a:cubicBezTo>
                  <a:cubicBezTo>
                    <a:pt x="8519" y="113467"/>
                    <a:pt x="8410" y="113440"/>
                    <a:pt x="8355" y="113358"/>
                  </a:cubicBezTo>
                  <a:cubicBezTo>
                    <a:pt x="8301" y="113249"/>
                    <a:pt x="8246" y="113140"/>
                    <a:pt x="8219" y="113004"/>
                  </a:cubicBezTo>
                  <a:cubicBezTo>
                    <a:pt x="8165" y="112896"/>
                    <a:pt x="8056" y="112787"/>
                    <a:pt x="8002" y="112678"/>
                  </a:cubicBezTo>
                  <a:cubicBezTo>
                    <a:pt x="7947" y="112542"/>
                    <a:pt x="7974" y="112324"/>
                    <a:pt x="7920" y="112161"/>
                  </a:cubicBezTo>
                  <a:cubicBezTo>
                    <a:pt x="7838" y="111698"/>
                    <a:pt x="7621" y="111263"/>
                    <a:pt x="7539" y="110800"/>
                  </a:cubicBezTo>
                  <a:cubicBezTo>
                    <a:pt x="7484" y="110283"/>
                    <a:pt x="7539" y="109766"/>
                    <a:pt x="7675" y="109249"/>
                  </a:cubicBezTo>
                  <a:cubicBezTo>
                    <a:pt x="7784" y="108677"/>
                    <a:pt x="7893" y="108106"/>
                    <a:pt x="8056" y="107534"/>
                  </a:cubicBezTo>
                  <a:cubicBezTo>
                    <a:pt x="8165" y="107289"/>
                    <a:pt x="8301" y="107044"/>
                    <a:pt x="8464" y="106800"/>
                  </a:cubicBezTo>
                  <a:cubicBezTo>
                    <a:pt x="8627" y="106500"/>
                    <a:pt x="8682" y="106146"/>
                    <a:pt x="8818" y="105820"/>
                  </a:cubicBezTo>
                  <a:cubicBezTo>
                    <a:pt x="9090" y="105112"/>
                    <a:pt x="9580" y="104459"/>
                    <a:pt x="9825" y="103697"/>
                  </a:cubicBezTo>
                  <a:cubicBezTo>
                    <a:pt x="10070" y="102962"/>
                    <a:pt x="10396" y="102336"/>
                    <a:pt x="10696" y="101656"/>
                  </a:cubicBezTo>
                  <a:cubicBezTo>
                    <a:pt x="10913" y="101139"/>
                    <a:pt x="11022" y="100567"/>
                    <a:pt x="11213" y="100023"/>
                  </a:cubicBezTo>
                  <a:cubicBezTo>
                    <a:pt x="11349" y="99669"/>
                    <a:pt x="11539" y="99343"/>
                    <a:pt x="11703" y="99016"/>
                  </a:cubicBezTo>
                  <a:cubicBezTo>
                    <a:pt x="12138" y="98091"/>
                    <a:pt x="12410" y="97084"/>
                    <a:pt x="12818" y="96159"/>
                  </a:cubicBezTo>
                  <a:cubicBezTo>
                    <a:pt x="13091" y="95587"/>
                    <a:pt x="13308" y="94989"/>
                    <a:pt x="13444" y="94363"/>
                  </a:cubicBezTo>
                  <a:cubicBezTo>
                    <a:pt x="13580" y="93818"/>
                    <a:pt x="13553" y="93220"/>
                    <a:pt x="13635" y="92675"/>
                  </a:cubicBezTo>
                  <a:cubicBezTo>
                    <a:pt x="13744" y="92104"/>
                    <a:pt x="13798" y="91532"/>
                    <a:pt x="13798" y="90961"/>
                  </a:cubicBezTo>
                  <a:cubicBezTo>
                    <a:pt x="13798" y="90498"/>
                    <a:pt x="13853" y="90063"/>
                    <a:pt x="13907" y="89600"/>
                  </a:cubicBezTo>
                  <a:cubicBezTo>
                    <a:pt x="13934" y="89355"/>
                    <a:pt x="14043" y="89110"/>
                    <a:pt x="14070" y="88838"/>
                  </a:cubicBezTo>
                  <a:cubicBezTo>
                    <a:pt x="14070" y="88675"/>
                    <a:pt x="14070" y="88539"/>
                    <a:pt x="14070" y="88375"/>
                  </a:cubicBezTo>
                  <a:cubicBezTo>
                    <a:pt x="14125" y="88103"/>
                    <a:pt x="14206" y="87858"/>
                    <a:pt x="14315" y="87613"/>
                  </a:cubicBezTo>
                  <a:cubicBezTo>
                    <a:pt x="14479" y="87287"/>
                    <a:pt x="14696" y="86960"/>
                    <a:pt x="14941" y="86661"/>
                  </a:cubicBezTo>
                  <a:cubicBezTo>
                    <a:pt x="15077" y="86470"/>
                    <a:pt x="15241" y="86307"/>
                    <a:pt x="15431" y="86144"/>
                  </a:cubicBezTo>
                  <a:cubicBezTo>
                    <a:pt x="15567" y="85953"/>
                    <a:pt x="15758" y="85790"/>
                    <a:pt x="15948" y="85654"/>
                  </a:cubicBezTo>
                  <a:cubicBezTo>
                    <a:pt x="16275" y="85409"/>
                    <a:pt x="16710" y="85219"/>
                    <a:pt x="17064" y="85028"/>
                  </a:cubicBezTo>
                  <a:cubicBezTo>
                    <a:pt x="17254" y="84919"/>
                    <a:pt x="17445" y="84783"/>
                    <a:pt x="17581" y="84647"/>
                  </a:cubicBezTo>
                  <a:cubicBezTo>
                    <a:pt x="17771" y="84484"/>
                    <a:pt x="17962" y="84348"/>
                    <a:pt x="18152" y="84239"/>
                  </a:cubicBezTo>
                  <a:cubicBezTo>
                    <a:pt x="18343" y="84130"/>
                    <a:pt x="18506" y="83994"/>
                    <a:pt x="18670" y="83912"/>
                  </a:cubicBezTo>
                  <a:cubicBezTo>
                    <a:pt x="18823" y="83810"/>
                    <a:pt x="19072" y="83684"/>
                    <a:pt x="19125" y="83511"/>
                  </a:cubicBezTo>
                  <a:lnTo>
                    <a:pt x="19125" y="83511"/>
                  </a:lnTo>
                  <a:cubicBezTo>
                    <a:pt x="19105" y="83634"/>
                    <a:pt x="19102" y="83948"/>
                    <a:pt x="19078" y="84021"/>
                  </a:cubicBezTo>
                  <a:cubicBezTo>
                    <a:pt x="19051" y="84212"/>
                    <a:pt x="19051" y="84429"/>
                    <a:pt x="19078" y="84647"/>
                  </a:cubicBezTo>
                  <a:cubicBezTo>
                    <a:pt x="19078" y="85028"/>
                    <a:pt x="19078" y="85382"/>
                    <a:pt x="19023" y="85763"/>
                  </a:cubicBezTo>
                  <a:cubicBezTo>
                    <a:pt x="18996" y="86362"/>
                    <a:pt x="18860" y="86988"/>
                    <a:pt x="18833" y="87586"/>
                  </a:cubicBezTo>
                  <a:cubicBezTo>
                    <a:pt x="18833" y="87940"/>
                    <a:pt x="18833" y="88294"/>
                    <a:pt x="18833" y="88675"/>
                  </a:cubicBezTo>
                  <a:cubicBezTo>
                    <a:pt x="18806" y="88974"/>
                    <a:pt x="18724" y="89246"/>
                    <a:pt x="18751" y="89546"/>
                  </a:cubicBezTo>
                  <a:lnTo>
                    <a:pt x="18751" y="90036"/>
                  </a:lnTo>
                  <a:cubicBezTo>
                    <a:pt x="18751" y="90308"/>
                    <a:pt x="18670" y="90553"/>
                    <a:pt x="18642" y="90825"/>
                  </a:cubicBezTo>
                  <a:cubicBezTo>
                    <a:pt x="18615" y="91260"/>
                    <a:pt x="18751" y="91696"/>
                    <a:pt x="18751" y="92131"/>
                  </a:cubicBezTo>
                  <a:cubicBezTo>
                    <a:pt x="18751" y="92648"/>
                    <a:pt x="18914" y="93138"/>
                    <a:pt x="18914" y="93682"/>
                  </a:cubicBezTo>
                  <a:cubicBezTo>
                    <a:pt x="18942" y="94199"/>
                    <a:pt x="18914" y="94689"/>
                    <a:pt x="18914" y="95179"/>
                  </a:cubicBezTo>
                  <a:cubicBezTo>
                    <a:pt x="18887" y="96050"/>
                    <a:pt x="18778" y="96921"/>
                    <a:pt x="18642" y="97764"/>
                  </a:cubicBezTo>
                  <a:cubicBezTo>
                    <a:pt x="18533" y="98662"/>
                    <a:pt x="18370" y="99588"/>
                    <a:pt x="18207" y="100486"/>
                  </a:cubicBezTo>
                  <a:cubicBezTo>
                    <a:pt x="18016" y="101574"/>
                    <a:pt x="17880" y="102717"/>
                    <a:pt x="17690" y="103806"/>
                  </a:cubicBezTo>
                  <a:cubicBezTo>
                    <a:pt x="17554" y="104650"/>
                    <a:pt x="17309" y="105439"/>
                    <a:pt x="17118" y="106282"/>
                  </a:cubicBezTo>
                  <a:cubicBezTo>
                    <a:pt x="17037" y="106691"/>
                    <a:pt x="16901" y="107099"/>
                    <a:pt x="16765" y="107507"/>
                  </a:cubicBezTo>
                  <a:cubicBezTo>
                    <a:pt x="16628" y="107861"/>
                    <a:pt x="16520" y="108187"/>
                    <a:pt x="16438" y="108541"/>
                  </a:cubicBezTo>
                  <a:cubicBezTo>
                    <a:pt x="16193" y="109276"/>
                    <a:pt x="16030" y="110011"/>
                    <a:pt x="15948" y="110773"/>
                  </a:cubicBezTo>
                  <a:cubicBezTo>
                    <a:pt x="15948" y="111453"/>
                    <a:pt x="15948" y="112106"/>
                    <a:pt x="15894" y="112787"/>
                  </a:cubicBezTo>
                  <a:cubicBezTo>
                    <a:pt x="15812" y="113658"/>
                    <a:pt x="15894" y="114556"/>
                    <a:pt x="15866" y="115454"/>
                  </a:cubicBezTo>
                  <a:cubicBezTo>
                    <a:pt x="15812" y="116488"/>
                    <a:pt x="15785" y="117522"/>
                    <a:pt x="15785" y="118583"/>
                  </a:cubicBezTo>
                  <a:cubicBezTo>
                    <a:pt x="15812" y="119019"/>
                    <a:pt x="15812" y="119427"/>
                    <a:pt x="15785" y="119862"/>
                  </a:cubicBezTo>
                  <a:cubicBezTo>
                    <a:pt x="15730" y="120379"/>
                    <a:pt x="15594" y="120897"/>
                    <a:pt x="15513" y="121414"/>
                  </a:cubicBezTo>
                  <a:cubicBezTo>
                    <a:pt x="15458" y="121822"/>
                    <a:pt x="15431" y="122203"/>
                    <a:pt x="15377" y="122611"/>
                  </a:cubicBezTo>
                  <a:cubicBezTo>
                    <a:pt x="15322" y="123019"/>
                    <a:pt x="15213" y="123319"/>
                    <a:pt x="15159" y="123700"/>
                  </a:cubicBezTo>
                  <a:cubicBezTo>
                    <a:pt x="15050" y="124244"/>
                    <a:pt x="14996" y="124951"/>
                    <a:pt x="15268" y="125469"/>
                  </a:cubicBezTo>
                  <a:cubicBezTo>
                    <a:pt x="15377" y="125686"/>
                    <a:pt x="15513" y="125904"/>
                    <a:pt x="15676" y="126094"/>
                  </a:cubicBezTo>
                  <a:lnTo>
                    <a:pt x="15622" y="126094"/>
                  </a:lnTo>
                  <a:cubicBezTo>
                    <a:pt x="15649" y="126639"/>
                    <a:pt x="15594" y="127183"/>
                    <a:pt x="15513" y="127700"/>
                  </a:cubicBezTo>
                  <a:cubicBezTo>
                    <a:pt x="15322" y="128462"/>
                    <a:pt x="15213" y="129197"/>
                    <a:pt x="15186" y="129959"/>
                  </a:cubicBezTo>
                  <a:cubicBezTo>
                    <a:pt x="15159" y="130449"/>
                    <a:pt x="15077" y="130911"/>
                    <a:pt x="15050" y="131374"/>
                  </a:cubicBezTo>
                  <a:cubicBezTo>
                    <a:pt x="15023" y="131701"/>
                    <a:pt x="15050" y="132000"/>
                    <a:pt x="14996" y="132299"/>
                  </a:cubicBezTo>
                  <a:cubicBezTo>
                    <a:pt x="14914" y="132762"/>
                    <a:pt x="14914" y="133252"/>
                    <a:pt x="14996" y="133714"/>
                  </a:cubicBezTo>
                  <a:cubicBezTo>
                    <a:pt x="15050" y="133823"/>
                    <a:pt x="15104" y="133932"/>
                    <a:pt x="15132" y="134014"/>
                  </a:cubicBezTo>
                  <a:cubicBezTo>
                    <a:pt x="15186" y="134123"/>
                    <a:pt x="15159" y="134286"/>
                    <a:pt x="15213" y="134368"/>
                  </a:cubicBezTo>
                  <a:cubicBezTo>
                    <a:pt x="15322" y="134531"/>
                    <a:pt x="15431" y="134721"/>
                    <a:pt x="15513" y="134912"/>
                  </a:cubicBezTo>
                  <a:cubicBezTo>
                    <a:pt x="15567" y="135075"/>
                    <a:pt x="15567" y="135238"/>
                    <a:pt x="15540" y="135402"/>
                  </a:cubicBezTo>
                  <a:cubicBezTo>
                    <a:pt x="15567" y="135810"/>
                    <a:pt x="15567" y="136191"/>
                    <a:pt x="15540" y="136599"/>
                  </a:cubicBezTo>
                  <a:cubicBezTo>
                    <a:pt x="15458" y="137524"/>
                    <a:pt x="15431" y="138450"/>
                    <a:pt x="15458" y="139375"/>
                  </a:cubicBezTo>
                  <a:cubicBezTo>
                    <a:pt x="15458" y="140137"/>
                    <a:pt x="15540" y="140926"/>
                    <a:pt x="15540" y="141688"/>
                  </a:cubicBezTo>
                  <a:cubicBezTo>
                    <a:pt x="15540" y="142586"/>
                    <a:pt x="15458" y="143484"/>
                    <a:pt x="15458" y="144382"/>
                  </a:cubicBezTo>
                  <a:lnTo>
                    <a:pt x="15458" y="148846"/>
                  </a:lnTo>
                  <a:lnTo>
                    <a:pt x="15458" y="149989"/>
                  </a:lnTo>
                  <a:cubicBezTo>
                    <a:pt x="15458" y="150097"/>
                    <a:pt x="15594" y="150397"/>
                    <a:pt x="15458" y="150424"/>
                  </a:cubicBezTo>
                  <a:lnTo>
                    <a:pt x="39107" y="150424"/>
                  </a:lnTo>
                  <a:cubicBezTo>
                    <a:pt x="39189" y="149771"/>
                    <a:pt x="39461" y="149281"/>
                    <a:pt x="39461" y="148601"/>
                  </a:cubicBezTo>
                  <a:cubicBezTo>
                    <a:pt x="39461" y="147920"/>
                    <a:pt x="39488" y="147349"/>
                    <a:pt x="39543" y="146696"/>
                  </a:cubicBezTo>
                  <a:cubicBezTo>
                    <a:pt x="39679" y="145852"/>
                    <a:pt x="39897" y="145036"/>
                    <a:pt x="40250" y="144246"/>
                  </a:cubicBezTo>
                  <a:cubicBezTo>
                    <a:pt x="40441" y="143865"/>
                    <a:pt x="40577" y="143484"/>
                    <a:pt x="40713" y="143076"/>
                  </a:cubicBezTo>
                  <a:cubicBezTo>
                    <a:pt x="40740" y="142695"/>
                    <a:pt x="40767" y="142314"/>
                    <a:pt x="40740" y="141933"/>
                  </a:cubicBezTo>
                  <a:cubicBezTo>
                    <a:pt x="40713" y="141171"/>
                    <a:pt x="40523" y="140409"/>
                    <a:pt x="40740" y="139647"/>
                  </a:cubicBezTo>
                  <a:cubicBezTo>
                    <a:pt x="40876" y="139239"/>
                    <a:pt x="41067" y="138804"/>
                    <a:pt x="41285" y="138395"/>
                  </a:cubicBezTo>
                  <a:cubicBezTo>
                    <a:pt x="41475" y="137905"/>
                    <a:pt x="41638" y="137416"/>
                    <a:pt x="41774" y="136899"/>
                  </a:cubicBezTo>
                  <a:cubicBezTo>
                    <a:pt x="41992" y="135919"/>
                    <a:pt x="42237" y="134912"/>
                    <a:pt x="42400" y="133932"/>
                  </a:cubicBezTo>
                  <a:cubicBezTo>
                    <a:pt x="42428" y="133660"/>
                    <a:pt x="42455" y="133361"/>
                    <a:pt x="42509" y="133116"/>
                  </a:cubicBezTo>
                  <a:cubicBezTo>
                    <a:pt x="42536" y="132952"/>
                    <a:pt x="42536" y="132762"/>
                    <a:pt x="42727" y="132708"/>
                  </a:cubicBezTo>
                  <a:cubicBezTo>
                    <a:pt x="42754" y="133089"/>
                    <a:pt x="42836" y="133442"/>
                    <a:pt x="42917" y="133796"/>
                  </a:cubicBezTo>
                  <a:cubicBezTo>
                    <a:pt x="42972" y="134150"/>
                    <a:pt x="43135" y="134449"/>
                    <a:pt x="43162" y="134803"/>
                  </a:cubicBezTo>
                  <a:cubicBezTo>
                    <a:pt x="43190" y="135238"/>
                    <a:pt x="43190" y="135728"/>
                    <a:pt x="43244" y="136191"/>
                  </a:cubicBezTo>
                  <a:cubicBezTo>
                    <a:pt x="43353" y="136899"/>
                    <a:pt x="43761" y="137552"/>
                    <a:pt x="43761" y="138286"/>
                  </a:cubicBezTo>
                  <a:cubicBezTo>
                    <a:pt x="43788" y="139293"/>
                    <a:pt x="43761" y="140300"/>
                    <a:pt x="43761" y="141280"/>
                  </a:cubicBezTo>
                  <a:cubicBezTo>
                    <a:pt x="43761" y="141688"/>
                    <a:pt x="43843" y="142096"/>
                    <a:pt x="43952" y="142477"/>
                  </a:cubicBezTo>
                  <a:cubicBezTo>
                    <a:pt x="44088" y="142804"/>
                    <a:pt x="44251" y="143131"/>
                    <a:pt x="44441" y="143430"/>
                  </a:cubicBezTo>
                  <a:cubicBezTo>
                    <a:pt x="44496" y="143566"/>
                    <a:pt x="44550" y="143729"/>
                    <a:pt x="44632" y="143865"/>
                  </a:cubicBezTo>
                  <a:cubicBezTo>
                    <a:pt x="44714" y="144001"/>
                    <a:pt x="44822" y="144083"/>
                    <a:pt x="44877" y="144219"/>
                  </a:cubicBezTo>
                  <a:cubicBezTo>
                    <a:pt x="44931" y="144328"/>
                    <a:pt x="44877" y="144491"/>
                    <a:pt x="44877" y="144627"/>
                  </a:cubicBezTo>
                  <a:cubicBezTo>
                    <a:pt x="44904" y="144818"/>
                    <a:pt x="44958" y="145008"/>
                    <a:pt x="44958" y="145226"/>
                  </a:cubicBezTo>
                  <a:cubicBezTo>
                    <a:pt x="45095" y="146124"/>
                    <a:pt x="45258" y="147022"/>
                    <a:pt x="45476" y="147920"/>
                  </a:cubicBezTo>
                  <a:cubicBezTo>
                    <a:pt x="45557" y="148519"/>
                    <a:pt x="45584" y="149091"/>
                    <a:pt x="45584" y="149689"/>
                  </a:cubicBezTo>
                  <a:lnTo>
                    <a:pt x="45584" y="150206"/>
                  </a:lnTo>
                  <a:cubicBezTo>
                    <a:pt x="45584" y="150342"/>
                    <a:pt x="45612" y="150451"/>
                    <a:pt x="45666" y="150560"/>
                  </a:cubicBezTo>
                  <a:lnTo>
                    <a:pt x="45666" y="150451"/>
                  </a:lnTo>
                  <a:lnTo>
                    <a:pt x="69125" y="150696"/>
                  </a:lnTo>
                  <a:cubicBezTo>
                    <a:pt x="69179" y="150478"/>
                    <a:pt x="69234" y="150234"/>
                    <a:pt x="69342" y="150016"/>
                  </a:cubicBezTo>
                  <a:cubicBezTo>
                    <a:pt x="69370" y="149798"/>
                    <a:pt x="69451" y="149580"/>
                    <a:pt x="69478" y="149363"/>
                  </a:cubicBezTo>
                  <a:cubicBezTo>
                    <a:pt x="69669" y="148165"/>
                    <a:pt x="69751" y="146968"/>
                    <a:pt x="69751" y="145770"/>
                  </a:cubicBezTo>
                  <a:cubicBezTo>
                    <a:pt x="69751" y="144900"/>
                    <a:pt x="69669" y="144056"/>
                    <a:pt x="69560" y="143185"/>
                  </a:cubicBezTo>
                  <a:cubicBezTo>
                    <a:pt x="69506" y="142042"/>
                    <a:pt x="69397" y="140926"/>
                    <a:pt x="69206" y="139810"/>
                  </a:cubicBezTo>
                  <a:cubicBezTo>
                    <a:pt x="69043" y="139130"/>
                    <a:pt x="68771" y="138504"/>
                    <a:pt x="68662" y="137824"/>
                  </a:cubicBezTo>
                  <a:cubicBezTo>
                    <a:pt x="68608" y="137443"/>
                    <a:pt x="68526" y="136953"/>
                    <a:pt x="68689" y="136626"/>
                  </a:cubicBezTo>
                  <a:cubicBezTo>
                    <a:pt x="68934" y="136300"/>
                    <a:pt x="69125" y="135946"/>
                    <a:pt x="69261" y="135592"/>
                  </a:cubicBezTo>
                  <a:cubicBezTo>
                    <a:pt x="69288" y="135483"/>
                    <a:pt x="69288" y="135347"/>
                    <a:pt x="69315" y="135266"/>
                  </a:cubicBezTo>
                  <a:cubicBezTo>
                    <a:pt x="69342" y="135157"/>
                    <a:pt x="69451" y="135021"/>
                    <a:pt x="69478" y="134912"/>
                  </a:cubicBezTo>
                  <a:cubicBezTo>
                    <a:pt x="69587" y="134476"/>
                    <a:pt x="69615" y="134041"/>
                    <a:pt x="69560" y="133606"/>
                  </a:cubicBezTo>
                  <a:cubicBezTo>
                    <a:pt x="69560" y="132898"/>
                    <a:pt x="69506" y="132163"/>
                    <a:pt x="69451" y="131456"/>
                  </a:cubicBezTo>
                  <a:cubicBezTo>
                    <a:pt x="69397" y="130558"/>
                    <a:pt x="69424" y="129632"/>
                    <a:pt x="69342" y="128734"/>
                  </a:cubicBezTo>
                  <a:cubicBezTo>
                    <a:pt x="69261" y="127700"/>
                    <a:pt x="69288" y="126639"/>
                    <a:pt x="69315" y="125577"/>
                  </a:cubicBezTo>
                  <a:cubicBezTo>
                    <a:pt x="69315" y="124951"/>
                    <a:pt x="69234" y="124326"/>
                    <a:pt x="69043" y="123727"/>
                  </a:cubicBezTo>
                  <a:cubicBezTo>
                    <a:pt x="68853" y="123128"/>
                    <a:pt x="68662" y="122475"/>
                    <a:pt x="68444" y="121876"/>
                  </a:cubicBezTo>
                  <a:cubicBezTo>
                    <a:pt x="68199" y="121087"/>
                    <a:pt x="68009" y="120271"/>
                    <a:pt x="67900" y="119454"/>
                  </a:cubicBezTo>
                  <a:cubicBezTo>
                    <a:pt x="67846" y="119128"/>
                    <a:pt x="67846" y="118774"/>
                    <a:pt x="67846" y="118420"/>
                  </a:cubicBezTo>
                  <a:cubicBezTo>
                    <a:pt x="67846" y="118148"/>
                    <a:pt x="67764" y="117876"/>
                    <a:pt x="67764" y="117604"/>
                  </a:cubicBezTo>
                  <a:cubicBezTo>
                    <a:pt x="67764" y="117005"/>
                    <a:pt x="67682" y="116433"/>
                    <a:pt x="67546" y="115835"/>
                  </a:cubicBezTo>
                  <a:cubicBezTo>
                    <a:pt x="67465" y="115454"/>
                    <a:pt x="67329" y="115100"/>
                    <a:pt x="67247" y="114692"/>
                  </a:cubicBezTo>
                  <a:cubicBezTo>
                    <a:pt x="67193" y="114392"/>
                    <a:pt x="67165" y="114066"/>
                    <a:pt x="67111" y="113766"/>
                  </a:cubicBezTo>
                  <a:cubicBezTo>
                    <a:pt x="67029" y="113304"/>
                    <a:pt x="66975" y="112814"/>
                    <a:pt x="66975" y="112324"/>
                  </a:cubicBezTo>
                  <a:cubicBezTo>
                    <a:pt x="66975" y="112161"/>
                    <a:pt x="66839" y="111208"/>
                    <a:pt x="67138" y="111181"/>
                  </a:cubicBezTo>
                  <a:cubicBezTo>
                    <a:pt x="67138" y="110882"/>
                    <a:pt x="67111" y="110582"/>
                    <a:pt x="67002" y="110310"/>
                  </a:cubicBezTo>
                  <a:cubicBezTo>
                    <a:pt x="66948" y="109929"/>
                    <a:pt x="66893" y="109548"/>
                    <a:pt x="66839" y="109167"/>
                  </a:cubicBezTo>
                  <a:cubicBezTo>
                    <a:pt x="66784" y="108786"/>
                    <a:pt x="66784" y="108324"/>
                    <a:pt x="66703" y="107915"/>
                  </a:cubicBezTo>
                  <a:cubicBezTo>
                    <a:pt x="66594" y="107262"/>
                    <a:pt x="66213" y="106663"/>
                    <a:pt x="66186" y="106010"/>
                  </a:cubicBezTo>
                  <a:cubicBezTo>
                    <a:pt x="66158" y="105575"/>
                    <a:pt x="66022" y="105167"/>
                    <a:pt x="65859" y="104786"/>
                  </a:cubicBezTo>
                  <a:cubicBezTo>
                    <a:pt x="65614" y="104051"/>
                    <a:pt x="65342" y="103316"/>
                    <a:pt x="65179" y="102554"/>
                  </a:cubicBezTo>
                  <a:cubicBezTo>
                    <a:pt x="65043" y="101847"/>
                    <a:pt x="64825" y="101139"/>
                    <a:pt x="64580" y="100459"/>
                  </a:cubicBezTo>
                  <a:cubicBezTo>
                    <a:pt x="64444" y="100132"/>
                    <a:pt x="64199" y="99833"/>
                    <a:pt x="64063" y="99479"/>
                  </a:cubicBezTo>
                  <a:cubicBezTo>
                    <a:pt x="63981" y="99261"/>
                    <a:pt x="63818" y="99071"/>
                    <a:pt x="63736" y="98826"/>
                  </a:cubicBezTo>
                  <a:cubicBezTo>
                    <a:pt x="63627" y="98390"/>
                    <a:pt x="63519" y="97928"/>
                    <a:pt x="63464" y="97465"/>
                  </a:cubicBezTo>
                  <a:cubicBezTo>
                    <a:pt x="63355" y="97084"/>
                    <a:pt x="63246" y="96730"/>
                    <a:pt x="63192" y="96349"/>
                  </a:cubicBezTo>
                  <a:cubicBezTo>
                    <a:pt x="63083" y="95696"/>
                    <a:pt x="63219" y="95043"/>
                    <a:pt x="63083" y="94390"/>
                  </a:cubicBezTo>
                  <a:cubicBezTo>
                    <a:pt x="63083" y="94227"/>
                    <a:pt x="63029" y="94063"/>
                    <a:pt x="62947" y="93900"/>
                  </a:cubicBezTo>
                  <a:cubicBezTo>
                    <a:pt x="62838" y="93737"/>
                    <a:pt x="62648" y="93628"/>
                    <a:pt x="62539" y="93492"/>
                  </a:cubicBezTo>
                  <a:cubicBezTo>
                    <a:pt x="62321" y="93138"/>
                    <a:pt x="62185" y="92730"/>
                    <a:pt x="62158" y="92322"/>
                  </a:cubicBezTo>
                  <a:cubicBezTo>
                    <a:pt x="62131" y="92049"/>
                    <a:pt x="62076" y="91777"/>
                    <a:pt x="62076" y="91478"/>
                  </a:cubicBezTo>
                  <a:cubicBezTo>
                    <a:pt x="62076" y="91097"/>
                    <a:pt x="62131" y="90743"/>
                    <a:pt x="62240" y="90362"/>
                  </a:cubicBezTo>
                  <a:cubicBezTo>
                    <a:pt x="62321" y="89899"/>
                    <a:pt x="62348" y="89437"/>
                    <a:pt x="62321" y="88974"/>
                  </a:cubicBezTo>
                  <a:cubicBezTo>
                    <a:pt x="62321" y="88593"/>
                    <a:pt x="62348" y="88212"/>
                    <a:pt x="62321" y="87858"/>
                  </a:cubicBezTo>
                  <a:cubicBezTo>
                    <a:pt x="62294" y="87341"/>
                    <a:pt x="62131" y="86879"/>
                    <a:pt x="62158" y="86362"/>
                  </a:cubicBezTo>
                  <a:lnTo>
                    <a:pt x="62158" y="85436"/>
                  </a:lnTo>
                  <a:cubicBezTo>
                    <a:pt x="62158" y="84974"/>
                    <a:pt x="62185" y="84511"/>
                    <a:pt x="62240" y="84021"/>
                  </a:cubicBezTo>
                  <a:cubicBezTo>
                    <a:pt x="62267" y="83722"/>
                    <a:pt x="62294" y="83422"/>
                    <a:pt x="62348" y="83123"/>
                  </a:cubicBezTo>
                  <a:cubicBezTo>
                    <a:pt x="62348" y="82851"/>
                    <a:pt x="62376" y="82606"/>
                    <a:pt x="62430" y="82334"/>
                  </a:cubicBezTo>
                  <a:lnTo>
                    <a:pt x="62484" y="82334"/>
                  </a:lnTo>
                  <a:cubicBezTo>
                    <a:pt x="62484" y="81898"/>
                    <a:pt x="62484" y="81436"/>
                    <a:pt x="62539" y="81000"/>
                  </a:cubicBezTo>
                  <a:cubicBezTo>
                    <a:pt x="62593" y="80755"/>
                    <a:pt x="62648" y="80511"/>
                    <a:pt x="62675" y="80238"/>
                  </a:cubicBezTo>
                  <a:cubicBezTo>
                    <a:pt x="62675" y="80075"/>
                    <a:pt x="62675" y="79993"/>
                    <a:pt x="62729" y="79885"/>
                  </a:cubicBezTo>
                  <a:cubicBezTo>
                    <a:pt x="62865" y="79749"/>
                    <a:pt x="63029" y="79612"/>
                    <a:pt x="63165" y="79504"/>
                  </a:cubicBezTo>
                  <a:cubicBezTo>
                    <a:pt x="63491" y="79177"/>
                    <a:pt x="63764" y="78823"/>
                    <a:pt x="64008" y="78469"/>
                  </a:cubicBezTo>
                  <a:cubicBezTo>
                    <a:pt x="64634" y="77571"/>
                    <a:pt x="65206" y="76592"/>
                    <a:pt x="65723" y="75612"/>
                  </a:cubicBezTo>
                  <a:cubicBezTo>
                    <a:pt x="65968" y="75231"/>
                    <a:pt x="66077" y="74796"/>
                    <a:pt x="66294" y="74387"/>
                  </a:cubicBezTo>
                  <a:cubicBezTo>
                    <a:pt x="66485" y="74006"/>
                    <a:pt x="66648" y="73598"/>
                    <a:pt x="66757" y="73190"/>
                  </a:cubicBezTo>
                  <a:cubicBezTo>
                    <a:pt x="66893" y="72754"/>
                    <a:pt x="67165" y="72373"/>
                    <a:pt x="67301" y="71965"/>
                  </a:cubicBezTo>
                  <a:cubicBezTo>
                    <a:pt x="67383" y="71775"/>
                    <a:pt x="67410" y="71611"/>
                    <a:pt x="67465" y="71421"/>
                  </a:cubicBezTo>
                  <a:cubicBezTo>
                    <a:pt x="67574" y="71094"/>
                    <a:pt x="67737" y="70795"/>
                    <a:pt x="67818" y="70468"/>
                  </a:cubicBezTo>
                  <a:cubicBezTo>
                    <a:pt x="68118" y="69570"/>
                    <a:pt x="68390" y="68700"/>
                    <a:pt x="68662" y="67801"/>
                  </a:cubicBezTo>
                  <a:cubicBezTo>
                    <a:pt x="68825" y="67284"/>
                    <a:pt x="68853" y="66740"/>
                    <a:pt x="69043" y="66223"/>
                  </a:cubicBezTo>
                  <a:cubicBezTo>
                    <a:pt x="69179" y="65815"/>
                    <a:pt x="69397" y="65379"/>
                    <a:pt x="69560" y="64971"/>
                  </a:cubicBezTo>
                  <a:cubicBezTo>
                    <a:pt x="69751" y="64617"/>
                    <a:pt x="69887" y="64236"/>
                    <a:pt x="70023" y="63883"/>
                  </a:cubicBezTo>
                  <a:cubicBezTo>
                    <a:pt x="70132" y="63447"/>
                    <a:pt x="70240" y="63039"/>
                    <a:pt x="70349" y="62631"/>
                  </a:cubicBezTo>
                  <a:cubicBezTo>
                    <a:pt x="70485" y="62223"/>
                    <a:pt x="70540" y="61787"/>
                    <a:pt x="70540" y="61324"/>
                  </a:cubicBezTo>
                  <a:cubicBezTo>
                    <a:pt x="70540" y="60865"/>
                    <a:pt x="70492" y="60310"/>
                    <a:pt x="71047" y="60310"/>
                  </a:cubicBezTo>
                  <a:cubicBezTo>
                    <a:pt x="71084" y="60310"/>
                    <a:pt x="71123" y="60312"/>
                    <a:pt x="71166" y="60318"/>
                  </a:cubicBezTo>
                  <a:cubicBezTo>
                    <a:pt x="71492" y="60345"/>
                    <a:pt x="71792" y="60481"/>
                    <a:pt x="72064" y="60644"/>
                  </a:cubicBezTo>
                  <a:cubicBezTo>
                    <a:pt x="72418" y="60889"/>
                    <a:pt x="72826" y="61025"/>
                    <a:pt x="73234" y="61134"/>
                  </a:cubicBezTo>
                  <a:cubicBezTo>
                    <a:pt x="73410" y="61172"/>
                    <a:pt x="73589" y="61190"/>
                    <a:pt x="73766" y="61190"/>
                  </a:cubicBezTo>
                  <a:cubicBezTo>
                    <a:pt x="74358" y="61190"/>
                    <a:pt x="74938" y="60981"/>
                    <a:pt x="75357" y="60562"/>
                  </a:cubicBezTo>
                  <a:cubicBezTo>
                    <a:pt x="75602" y="60345"/>
                    <a:pt x="75792" y="60073"/>
                    <a:pt x="75955" y="59773"/>
                  </a:cubicBezTo>
                  <a:cubicBezTo>
                    <a:pt x="76064" y="59583"/>
                    <a:pt x="76255" y="59419"/>
                    <a:pt x="76473" y="59338"/>
                  </a:cubicBezTo>
                  <a:cubicBezTo>
                    <a:pt x="76488" y="59337"/>
                    <a:pt x="76503" y="59336"/>
                    <a:pt x="76518" y="59336"/>
                  </a:cubicBezTo>
                  <a:cubicBezTo>
                    <a:pt x="76850" y="59336"/>
                    <a:pt x="77109" y="59618"/>
                    <a:pt x="77343" y="59800"/>
                  </a:cubicBezTo>
                  <a:cubicBezTo>
                    <a:pt x="77588" y="60045"/>
                    <a:pt x="77915" y="60236"/>
                    <a:pt x="78269" y="60345"/>
                  </a:cubicBezTo>
                  <a:cubicBezTo>
                    <a:pt x="78622" y="60454"/>
                    <a:pt x="78976" y="60481"/>
                    <a:pt x="79330" y="60481"/>
                  </a:cubicBezTo>
                  <a:lnTo>
                    <a:pt x="80010" y="60481"/>
                  </a:lnTo>
                  <a:cubicBezTo>
                    <a:pt x="80201" y="60481"/>
                    <a:pt x="80337" y="60399"/>
                    <a:pt x="80500" y="60399"/>
                  </a:cubicBezTo>
                  <a:cubicBezTo>
                    <a:pt x="80546" y="60388"/>
                    <a:pt x="80592" y="60382"/>
                    <a:pt x="80639" y="60382"/>
                  </a:cubicBezTo>
                  <a:cubicBezTo>
                    <a:pt x="80815" y="60382"/>
                    <a:pt x="80991" y="60460"/>
                    <a:pt x="81099" y="60590"/>
                  </a:cubicBezTo>
                  <a:cubicBezTo>
                    <a:pt x="81235" y="60726"/>
                    <a:pt x="81344" y="60835"/>
                    <a:pt x="81507" y="60943"/>
                  </a:cubicBezTo>
                  <a:cubicBezTo>
                    <a:pt x="81643" y="60998"/>
                    <a:pt x="81779" y="61080"/>
                    <a:pt x="81915" y="61188"/>
                  </a:cubicBezTo>
                  <a:cubicBezTo>
                    <a:pt x="82051" y="61297"/>
                    <a:pt x="82133" y="61515"/>
                    <a:pt x="82324" y="61624"/>
                  </a:cubicBezTo>
                  <a:cubicBezTo>
                    <a:pt x="82487" y="61733"/>
                    <a:pt x="82705" y="61733"/>
                    <a:pt x="82868" y="61842"/>
                  </a:cubicBezTo>
                  <a:cubicBezTo>
                    <a:pt x="83031" y="61978"/>
                    <a:pt x="83194" y="62086"/>
                    <a:pt x="83385" y="62168"/>
                  </a:cubicBezTo>
                  <a:cubicBezTo>
                    <a:pt x="83875" y="62277"/>
                    <a:pt x="84365" y="62331"/>
                    <a:pt x="84855" y="62359"/>
                  </a:cubicBezTo>
                  <a:cubicBezTo>
                    <a:pt x="85372" y="62467"/>
                    <a:pt x="85861" y="62522"/>
                    <a:pt x="86379" y="62549"/>
                  </a:cubicBezTo>
                  <a:cubicBezTo>
                    <a:pt x="86923" y="62549"/>
                    <a:pt x="87467" y="62467"/>
                    <a:pt x="87984" y="62277"/>
                  </a:cubicBezTo>
                  <a:cubicBezTo>
                    <a:pt x="88256" y="62168"/>
                    <a:pt x="88528" y="62086"/>
                    <a:pt x="88801" y="62032"/>
                  </a:cubicBezTo>
                  <a:cubicBezTo>
                    <a:pt x="89073" y="61978"/>
                    <a:pt x="89318" y="61896"/>
                    <a:pt x="89563" y="61787"/>
                  </a:cubicBezTo>
                  <a:cubicBezTo>
                    <a:pt x="89671" y="61733"/>
                    <a:pt x="89780" y="61678"/>
                    <a:pt x="89862" y="61597"/>
                  </a:cubicBezTo>
                  <a:cubicBezTo>
                    <a:pt x="90025" y="61542"/>
                    <a:pt x="90216" y="61569"/>
                    <a:pt x="90406" y="61515"/>
                  </a:cubicBezTo>
                  <a:cubicBezTo>
                    <a:pt x="90624" y="61433"/>
                    <a:pt x="90869" y="61352"/>
                    <a:pt x="91114" y="61297"/>
                  </a:cubicBezTo>
                  <a:cubicBezTo>
                    <a:pt x="91250" y="61270"/>
                    <a:pt x="91386" y="61243"/>
                    <a:pt x="91495" y="61216"/>
                  </a:cubicBezTo>
                  <a:cubicBezTo>
                    <a:pt x="91631" y="61161"/>
                    <a:pt x="91794" y="61188"/>
                    <a:pt x="91930" y="61134"/>
                  </a:cubicBezTo>
                  <a:cubicBezTo>
                    <a:pt x="92175" y="61025"/>
                    <a:pt x="92420" y="60862"/>
                    <a:pt x="92638" y="60699"/>
                  </a:cubicBezTo>
                  <a:cubicBezTo>
                    <a:pt x="92937" y="60535"/>
                    <a:pt x="93264" y="60426"/>
                    <a:pt x="93563" y="60318"/>
                  </a:cubicBezTo>
                  <a:cubicBezTo>
                    <a:pt x="93999" y="60181"/>
                    <a:pt x="94407" y="59991"/>
                    <a:pt x="94788" y="59746"/>
                  </a:cubicBezTo>
                  <a:cubicBezTo>
                    <a:pt x="95359" y="59283"/>
                    <a:pt x="95876" y="58766"/>
                    <a:pt x="96339" y="58222"/>
                  </a:cubicBezTo>
                  <a:lnTo>
                    <a:pt x="96992" y="57569"/>
                  </a:lnTo>
                  <a:cubicBezTo>
                    <a:pt x="97155" y="57378"/>
                    <a:pt x="97319" y="57161"/>
                    <a:pt x="97428" y="56916"/>
                  </a:cubicBezTo>
                  <a:cubicBezTo>
                    <a:pt x="97700" y="56480"/>
                    <a:pt x="97999" y="55773"/>
                    <a:pt x="97890" y="55228"/>
                  </a:cubicBezTo>
                  <a:cubicBezTo>
                    <a:pt x="97863" y="54984"/>
                    <a:pt x="97781" y="54766"/>
                    <a:pt x="97727" y="54521"/>
                  </a:cubicBezTo>
                  <a:cubicBezTo>
                    <a:pt x="97672" y="54276"/>
                    <a:pt x="97564" y="54058"/>
                    <a:pt x="97428" y="53841"/>
                  </a:cubicBezTo>
                  <a:cubicBezTo>
                    <a:pt x="97210" y="53514"/>
                    <a:pt x="97019" y="53160"/>
                    <a:pt x="96774" y="52834"/>
                  </a:cubicBezTo>
                  <a:cubicBezTo>
                    <a:pt x="96638" y="52616"/>
                    <a:pt x="96502" y="52398"/>
                    <a:pt x="96393" y="52180"/>
                  </a:cubicBezTo>
                  <a:cubicBezTo>
                    <a:pt x="96366" y="52072"/>
                    <a:pt x="96230" y="51963"/>
                    <a:pt x="96257" y="51827"/>
                  </a:cubicBezTo>
                  <a:cubicBezTo>
                    <a:pt x="96067" y="51473"/>
                    <a:pt x="95822" y="51119"/>
                    <a:pt x="95577" y="50793"/>
                  </a:cubicBezTo>
                  <a:cubicBezTo>
                    <a:pt x="95305" y="50384"/>
                    <a:pt x="95169" y="49922"/>
                    <a:pt x="94951" y="49486"/>
                  </a:cubicBezTo>
                  <a:cubicBezTo>
                    <a:pt x="94788" y="49296"/>
                    <a:pt x="94679" y="49051"/>
                    <a:pt x="94624" y="48806"/>
                  </a:cubicBezTo>
                  <a:cubicBezTo>
                    <a:pt x="94597" y="48561"/>
                    <a:pt x="94570" y="48289"/>
                    <a:pt x="94543" y="48044"/>
                  </a:cubicBezTo>
                  <a:cubicBezTo>
                    <a:pt x="94516" y="47472"/>
                    <a:pt x="94516" y="46792"/>
                    <a:pt x="94216" y="46275"/>
                  </a:cubicBezTo>
                  <a:cubicBezTo>
                    <a:pt x="93944" y="45894"/>
                    <a:pt x="93645" y="45513"/>
                    <a:pt x="93400" y="45105"/>
                  </a:cubicBezTo>
                  <a:cubicBezTo>
                    <a:pt x="93100" y="44724"/>
                    <a:pt x="92747" y="44370"/>
                    <a:pt x="92393" y="44043"/>
                  </a:cubicBezTo>
                  <a:cubicBezTo>
                    <a:pt x="92202" y="43880"/>
                    <a:pt x="92012" y="43744"/>
                    <a:pt x="91821" y="43635"/>
                  </a:cubicBezTo>
                  <a:cubicBezTo>
                    <a:pt x="91576" y="43472"/>
                    <a:pt x="91332" y="43309"/>
                    <a:pt x="91114" y="43145"/>
                  </a:cubicBezTo>
                  <a:cubicBezTo>
                    <a:pt x="90951" y="42982"/>
                    <a:pt x="90787" y="42873"/>
                    <a:pt x="90624" y="42737"/>
                  </a:cubicBezTo>
                  <a:cubicBezTo>
                    <a:pt x="90515" y="42628"/>
                    <a:pt x="90270" y="42492"/>
                    <a:pt x="90325" y="42329"/>
                  </a:cubicBezTo>
                  <a:cubicBezTo>
                    <a:pt x="90461" y="41921"/>
                    <a:pt x="89998" y="41322"/>
                    <a:pt x="89726" y="41077"/>
                  </a:cubicBezTo>
                  <a:cubicBezTo>
                    <a:pt x="89345" y="40778"/>
                    <a:pt x="88937" y="40506"/>
                    <a:pt x="88501" y="40261"/>
                  </a:cubicBezTo>
                  <a:cubicBezTo>
                    <a:pt x="88365" y="40179"/>
                    <a:pt x="88229" y="40097"/>
                    <a:pt x="88093" y="39988"/>
                  </a:cubicBezTo>
                  <a:cubicBezTo>
                    <a:pt x="87875" y="39798"/>
                    <a:pt x="87630" y="39607"/>
                    <a:pt x="87385" y="39499"/>
                  </a:cubicBezTo>
                  <a:cubicBezTo>
                    <a:pt x="86950" y="39254"/>
                    <a:pt x="86705" y="38818"/>
                    <a:pt x="86351" y="38492"/>
                  </a:cubicBezTo>
                  <a:cubicBezTo>
                    <a:pt x="85916" y="38083"/>
                    <a:pt x="85290" y="37920"/>
                    <a:pt x="84855" y="37539"/>
                  </a:cubicBezTo>
                  <a:cubicBezTo>
                    <a:pt x="84446" y="37131"/>
                    <a:pt x="83766" y="37049"/>
                    <a:pt x="83303" y="36641"/>
                  </a:cubicBezTo>
                  <a:cubicBezTo>
                    <a:pt x="82922" y="36260"/>
                    <a:pt x="82514" y="35934"/>
                    <a:pt x="82106" y="35607"/>
                  </a:cubicBezTo>
                  <a:cubicBezTo>
                    <a:pt x="81589" y="35253"/>
                    <a:pt x="81126" y="34845"/>
                    <a:pt x="80636" y="34437"/>
                  </a:cubicBezTo>
                  <a:cubicBezTo>
                    <a:pt x="80446" y="34273"/>
                    <a:pt x="80255" y="34137"/>
                    <a:pt x="80065" y="34001"/>
                  </a:cubicBezTo>
                  <a:cubicBezTo>
                    <a:pt x="79793" y="33784"/>
                    <a:pt x="79548" y="33566"/>
                    <a:pt x="79357" y="33321"/>
                  </a:cubicBezTo>
                  <a:cubicBezTo>
                    <a:pt x="79003" y="32994"/>
                    <a:pt x="78677" y="32668"/>
                    <a:pt x="78378" y="32314"/>
                  </a:cubicBezTo>
                  <a:cubicBezTo>
                    <a:pt x="78187" y="32015"/>
                    <a:pt x="78024" y="31715"/>
                    <a:pt x="77860" y="31389"/>
                  </a:cubicBezTo>
                  <a:cubicBezTo>
                    <a:pt x="77697" y="31089"/>
                    <a:pt x="77479" y="30817"/>
                    <a:pt x="77289" y="30518"/>
                  </a:cubicBezTo>
                  <a:cubicBezTo>
                    <a:pt x="77180" y="30327"/>
                    <a:pt x="77044" y="30137"/>
                    <a:pt x="76908" y="29946"/>
                  </a:cubicBezTo>
                  <a:cubicBezTo>
                    <a:pt x="76772" y="29756"/>
                    <a:pt x="76690" y="29511"/>
                    <a:pt x="76500" y="29402"/>
                  </a:cubicBezTo>
                  <a:cubicBezTo>
                    <a:pt x="76364" y="29348"/>
                    <a:pt x="76255" y="29293"/>
                    <a:pt x="76119" y="29266"/>
                  </a:cubicBezTo>
                  <a:cubicBezTo>
                    <a:pt x="75928" y="29157"/>
                    <a:pt x="75765" y="29076"/>
                    <a:pt x="75574" y="29021"/>
                  </a:cubicBezTo>
                  <a:cubicBezTo>
                    <a:pt x="75248" y="28885"/>
                    <a:pt x="74921" y="28722"/>
                    <a:pt x="74622" y="28531"/>
                  </a:cubicBezTo>
                  <a:cubicBezTo>
                    <a:pt x="74404" y="28395"/>
                    <a:pt x="74132" y="28314"/>
                    <a:pt x="73914" y="28177"/>
                  </a:cubicBezTo>
                  <a:cubicBezTo>
                    <a:pt x="73751" y="28096"/>
                    <a:pt x="73642" y="27987"/>
                    <a:pt x="73479" y="27933"/>
                  </a:cubicBezTo>
                  <a:cubicBezTo>
                    <a:pt x="73316" y="27851"/>
                    <a:pt x="73288" y="27688"/>
                    <a:pt x="73180" y="27579"/>
                  </a:cubicBezTo>
                  <a:cubicBezTo>
                    <a:pt x="73071" y="27497"/>
                    <a:pt x="72907" y="27388"/>
                    <a:pt x="72799" y="27307"/>
                  </a:cubicBezTo>
                  <a:cubicBezTo>
                    <a:pt x="72200" y="26844"/>
                    <a:pt x="71628" y="26327"/>
                    <a:pt x="71084" y="25783"/>
                  </a:cubicBezTo>
                  <a:cubicBezTo>
                    <a:pt x="70894" y="25592"/>
                    <a:pt x="70758" y="25347"/>
                    <a:pt x="70540" y="25157"/>
                  </a:cubicBezTo>
                  <a:cubicBezTo>
                    <a:pt x="70268" y="24939"/>
                    <a:pt x="69996" y="24748"/>
                    <a:pt x="69696" y="24585"/>
                  </a:cubicBezTo>
                  <a:cubicBezTo>
                    <a:pt x="69315" y="24313"/>
                    <a:pt x="68934" y="23986"/>
                    <a:pt x="68608" y="23633"/>
                  </a:cubicBezTo>
                  <a:cubicBezTo>
                    <a:pt x="68308" y="23333"/>
                    <a:pt x="67982" y="23116"/>
                    <a:pt x="67601" y="22952"/>
                  </a:cubicBezTo>
                  <a:cubicBezTo>
                    <a:pt x="67437" y="22871"/>
                    <a:pt x="67301" y="22789"/>
                    <a:pt x="67193" y="22680"/>
                  </a:cubicBezTo>
                  <a:cubicBezTo>
                    <a:pt x="67002" y="22599"/>
                    <a:pt x="66839" y="22571"/>
                    <a:pt x="66648" y="22571"/>
                  </a:cubicBezTo>
                  <a:cubicBezTo>
                    <a:pt x="65723" y="22517"/>
                    <a:pt x="64825" y="22326"/>
                    <a:pt x="63954" y="22054"/>
                  </a:cubicBezTo>
                  <a:cubicBezTo>
                    <a:pt x="63709" y="21945"/>
                    <a:pt x="63437" y="21864"/>
                    <a:pt x="63165" y="21809"/>
                  </a:cubicBezTo>
                  <a:cubicBezTo>
                    <a:pt x="62865" y="21755"/>
                    <a:pt x="62593" y="21700"/>
                    <a:pt x="62294" y="21646"/>
                  </a:cubicBezTo>
                  <a:cubicBezTo>
                    <a:pt x="61859" y="21537"/>
                    <a:pt x="61423" y="21428"/>
                    <a:pt x="60988" y="21265"/>
                  </a:cubicBezTo>
                  <a:cubicBezTo>
                    <a:pt x="60688" y="21156"/>
                    <a:pt x="60362" y="21075"/>
                    <a:pt x="60062" y="20993"/>
                  </a:cubicBezTo>
                  <a:cubicBezTo>
                    <a:pt x="59926" y="20993"/>
                    <a:pt x="59790" y="20966"/>
                    <a:pt x="59681" y="20911"/>
                  </a:cubicBezTo>
                  <a:cubicBezTo>
                    <a:pt x="59600" y="20857"/>
                    <a:pt x="59518" y="20721"/>
                    <a:pt x="59436" y="20666"/>
                  </a:cubicBezTo>
                  <a:cubicBezTo>
                    <a:pt x="59110" y="20476"/>
                    <a:pt x="58756" y="20340"/>
                    <a:pt x="58375" y="20258"/>
                  </a:cubicBezTo>
                  <a:cubicBezTo>
                    <a:pt x="58076" y="20176"/>
                    <a:pt x="57776" y="20040"/>
                    <a:pt x="57504" y="19877"/>
                  </a:cubicBezTo>
                  <a:cubicBezTo>
                    <a:pt x="57232" y="19714"/>
                    <a:pt x="56933" y="19523"/>
                    <a:pt x="56661" y="19333"/>
                  </a:cubicBezTo>
                  <a:cubicBezTo>
                    <a:pt x="56388" y="19142"/>
                    <a:pt x="56252" y="18897"/>
                    <a:pt x="56007" y="18734"/>
                  </a:cubicBezTo>
                  <a:cubicBezTo>
                    <a:pt x="55817" y="18652"/>
                    <a:pt x="55654" y="18544"/>
                    <a:pt x="55518" y="18435"/>
                  </a:cubicBezTo>
                  <a:cubicBezTo>
                    <a:pt x="55409" y="18299"/>
                    <a:pt x="55300" y="18190"/>
                    <a:pt x="55164" y="18081"/>
                  </a:cubicBezTo>
                  <a:cubicBezTo>
                    <a:pt x="54973" y="17890"/>
                    <a:pt x="54810" y="17700"/>
                    <a:pt x="54647" y="17509"/>
                  </a:cubicBezTo>
                  <a:cubicBezTo>
                    <a:pt x="54511" y="17373"/>
                    <a:pt x="54375" y="17237"/>
                    <a:pt x="54239" y="17128"/>
                  </a:cubicBezTo>
                  <a:cubicBezTo>
                    <a:pt x="54157" y="17047"/>
                    <a:pt x="54075" y="16938"/>
                    <a:pt x="53994" y="16884"/>
                  </a:cubicBezTo>
                  <a:cubicBezTo>
                    <a:pt x="53939" y="16829"/>
                    <a:pt x="53858" y="16802"/>
                    <a:pt x="53803" y="16747"/>
                  </a:cubicBezTo>
                  <a:cubicBezTo>
                    <a:pt x="53803" y="16366"/>
                    <a:pt x="53885" y="16013"/>
                    <a:pt x="53885" y="15632"/>
                  </a:cubicBezTo>
                  <a:lnTo>
                    <a:pt x="53885" y="14598"/>
                  </a:lnTo>
                  <a:cubicBezTo>
                    <a:pt x="53885" y="14461"/>
                    <a:pt x="53939" y="14217"/>
                    <a:pt x="53803" y="14135"/>
                  </a:cubicBezTo>
                  <a:cubicBezTo>
                    <a:pt x="53758" y="14099"/>
                    <a:pt x="53703" y="14086"/>
                    <a:pt x="53648" y="14086"/>
                  </a:cubicBezTo>
                  <a:cubicBezTo>
                    <a:pt x="53537" y="14086"/>
                    <a:pt x="53422" y="14135"/>
                    <a:pt x="53368" y="14135"/>
                  </a:cubicBezTo>
                  <a:cubicBezTo>
                    <a:pt x="53177" y="14135"/>
                    <a:pt x="52987" y="14162"/>
                    <a:pt x="52823" y="14189"/>
                  </a:cubicBezTo>
                  <a:cubicBezTo>
                    <a:pt x="52823" y="14162"/>
                    <a:pt x="52851" y="14135"/>
                    <a:pt x="52851" y="14135"/>
                  </a:cubicBezTo>
                  <a:cubicBezTo>
                    <a:pt x="52878" y="13890"/>
                    <a:pt x="52878" y="13645"/>
                    <a:pt x="52851" y="13400"/>
                  </a:cubicBezTo>
                  <a:lnTo>
                    <a:pt x="52851" y="11686"/>
                  </a:lnTo>
                  <a:cubicBezTo>
                    <a:pt x="52851" y="11332"/>
                    <a:pt x="52851" y="11005"/>
                    <a:pt x="52905" y="10651"/>
                  </a:cubicBezTo>
                  <a:cubicBezTo>
                    <a:pt x="52932" y="10461"/>
                    <a:pt x="52878" y="10243"/>
                    <a:pt x="52905" y="10053"/>
                  </a:cubicBezTo>
                  <a:cubicBezTo>
                    <a:pt x="52959" y="9917"/>
                    <a:pt x="52987" y="9781"/>
                    <a:pt x="53014" y="9672"/>
                  </a:cubicBezTo>
                  <a:lnTo>
                    <a:pt x="53014" y="8610"/>
                  </a:lnTo>
                  <a:cubicBezTo>
                    <a:pt x="53014" y="8257"/>
                    <a:pt x="52959" y="7930"/>
                    <a:pt x="52932" y="7549"/>
                  </a:cubicBezTo>
                  <a:cubicBezTo>
                    <a:pt x="52878" y="7114"/>
                    <a:pt x="52606" y="6733"/>
                    <a:pt x="52470" y="6324"/>
                  </a:cubicBezTo>
                  <a:cubicBezTo>
                    <a:pt x="52306" y="5889"/>
                    <a:pt x="52116" y="5481"/>
                    <a:pt x="51898" y="5073"/>
                  </a:cubicBezTo>
                  <a:cubicBezTo>
                    <a:pt x="51708" y="4719"/>
                    <a:pt x="51517" y="4392"/>
                    <a:pt x="51245" y="4093"/>
                  </a:cubicBezTo>
                  <a:cubicBezTo>
                    <a:pt x="50918" y="3739"/>
                    <a:pt x="50537" y="3358"/>
                    <a:pt x="50184" y="3031"/>
                  </a:cubicBezTo>
                  <a:cubicBezTo>
                    <a:pt x="49694" y="2569"/>
                    <a:pt x="49149" y="2161"/>
                    <a:pt x="48605" y="1807"/>
                  </a:cubicBezTo>
                  <a:cubicBezTo>
                    <a:pt x="48251" y="1589"/>
                    <a:pt x="47870" y="1480"/>
                    <a:pt x="47517" y="1263"/>
                  </a:cubicBezTo>
                  <a:cubicBezTo>
                    <a:pt x="47190" y="1099"/>
                    <a:pt x="46863" y="990"/>
                    <a:pt x="46510" y="936"/>
                  </a:cubicBezTo>
                  <a:cubicBezTo>
                    <a:pt x="46129" y="854"/>
                    <a:pt x="45775" y="745"/>
                    <a:pt x="45421" y="582"/>
                  </a:cubicBezTo>
                  <a:cubicBezTo>
                    <a:pt x="45122" y="473"/>
                    <a:pt x="44822" y="392"/>
                    <a:pt x="44496" y="337"/>
                  </a:cubicBezTo>
                  <a:cubicBezTo>
                    <a:pt x="44169" y="228"/>
                    <a:pt x="43788" y="201"/>
                    <a:pt x="43407" y="120"/>
                  </a:cubicBezTo>
                  <a:cubicBezTo>
                    <a:pt x="43135" y="38"/>
                    <a:pt x="42863" y="11"/>
                    <a:pt x="42564" y="11"/>
                  </a:cubicBezTo>
                  <a:cubicBezTo>
                    <a:pt x="42409" y="4"/>
                    <a:pt x="42254" y="1"/>
                    <a:pt x="4209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46"/>
            <p:cNvSpPr/>
            <p:nvPr/>
          </p:nvSpPr>
          <p:spPr>
            <a:xfrm>
              <a:off x="1826658" y="2479637"/>
              <a:ext cx="138075" cy="239675"/>
            </a:xfrm>
            <a:custGeom>
              <a:avLst/>
              <a:gdLst/>
              <a:ahLst/>
              <a:cxnLst/>
              <a:rect l="l" t="t" r="r" b="b"/>
              <a:pathLst>
                <a:path w="5523" h="9587" extrusionOk="0">
                  <a:moveTo>
                    <a:pt x="658" y="66"/>
                  </a:moveTo>
                  <a:cubicBezTo>
                    <a:pt x="928" y="82"/>
                    <a:pt x="1118" y="18"/>
                    <a:pt x="1658" y="304"/>
                  </a:cubicBezTo>
                  <a:cubicBezTo>
                    <a:pt x="2198" y="590"/>
                    <a:pt x="3277" y="1090"/>
                    <a:pt x="3896" y="1780"/>
                  </a:cubicBezTo>
                  <a:cubicBezTo>
                    <a:pt x="4515" y="2471"/>
                    <a:pt x="5110" y="3614"/>
                    <a:pt x="5372" y="4447"/>
                  </a:cubicBezTo>
                  <a:cubicBezTo>
                    <a:pt x="5634" y="5281"/>
                    <a:pt x="5452" y="5956"/>
                    <a:pt x="5468" y="6781"/>
                  </a:cubicBezTo>
                  <a:cubicBezTo>
                    <a:pt x="5484" y="7607"/>
                    <a:pt x="5571" y="9043"/>
                    <a:pt x="5468" y="9400"/>
                  </a:cubicBezTo>
                  <a:cubicBezTo>
                    <a:pt x="5365" y="9757"/>
                    <a:pt x="5103" y="9559"/>
                    <a:pt x="4849" y="8924"/>
                  </a:cubicBezTo>
                  <a:cubicBezTo>
                    <a:pt x="4595" y="8289"/>
                    <a:pt x="4492" y="6725"/>
                    <a:pt x="3944" y="5590"/>
                  </a:cubicBezTo>
                  <a:cubicBezTo>
                    <a:pt x="3396" y="4455"/>
                    <a:pt x="2213" y="3010"/>
                    <a:pt x="1562" y="2113"/>
                  </a:cubicBezTo>
                  <a:cubicBezTo>
                    <a:pt x="911" y="1216"/>
                    <a:pt x="189" y="549"/>
                    <a:pt x="38" y="208"/>
                  </a:cubicBezTo>
                  <a:cubicBezTo>
                    <a:pt x="-113" y="-133"/>
                    <a:pt x="388" y="50"/>
                    <a:pt x="658" y="66"/>
                  </a:cubicBezTo>
                  <a:close/>
                </a:path>
              </a:pathLst>
            </a:custGeom>
            <a:solidFill>
              <a:schemeClr val="dk2"/>
            </a:solidFill>
            <a:ln>
              <a:noFill/>
            </a:ln>
          </p:spPr>
          <p:txBody>
            <a:bodyPr/>
            <a:lstStyle/>
            <a:p>
              <a:endParaRPr lang="en-US"/>
            </a:p>
          </p:txBody>
        </p:sp>
        <p:sp>
          <p:nvSpPr>
            <p:cNvPr id="886" name="Google Shape;886;p46"/>
            <p:cNvSpPr/>
            <p:nvPr/>
          </p:nvSpPr>
          <p:spPr>
            <a:xfrm>
              <a:off x="2092547" y="2843211"/>
              <a:ext cx="544825" cy="404550"/>
            </a:xfrm>
            <a:custGeom>
              <a:avLst/>
              <a:gdLst/>
              <a:ahLst/>
              <a:cxnLst/>
              <a:rect l="l" t="t" r="r" b="b"/>
              <a:pathLst>
                <a:path w="21793" h="16182" extrusionOk="0">
                  <a:moveTo>
                    <a:pt x="309" y="1"/>
                  </a:moveTo>
                  <a:cubicBezTo>
                    <a:pt x="666" y="-15"/>
                    <a:pt x="1642" y="318"/>
                    <a:pt x="2309" y="477"/>
                  </a:cubicBezTo>
                  <a:cubicBezTo>
                    <a:pt x="2976" y="636"/>
                    <a:pt x="3849" y="842"/>
                    <a:pt x="4309" y="953"/>
                  </a:cubicBezTo>
                  <a:cubicBezTo>
                    <a:pt x="4769" y="1064"/>
                    <a:pt x="4682" y="922"/>
                    <a:pt x="5071" y="1144"/>
                  </a:cubicBezTo>
                  <a:cubicBezTo>
                    <a:pt x="5460" y="1366"/>
                    <a:pt x="6119" y="1890"/>
                    <a:pt x="6643" y="2287"/>
                  </a:cubicBezTo>
                  <a:cubicBezTo>
                    <a:pt x="7167" y="2684"/>
                    <a:pt x="7722" y="3120"/>
                    <a:pt x="8214" y="3525"/>
                  </a:cubicBezTo>
                  <a:cubicBezTo>
                    <a:pt x="8706" y="3930"/>
                    <a:pt x="9000" y="4318"/>
                    <a:pt x="9595" y="4715"/>
                  </a:cubicBezTo>
                  <a:cubicBezTo>
                    <a:pt x="10190" y="5112"/>
                    <a:pt x="11207" y="5382"/>
                    <a:pt x="11786" y="5906"/>
                  </a:cubicBezTo>
                  <a:cubicBezTo>
                    <a:pt x="12366" y="6430"/>
                    <a:pt x="12223" y="6986"/>
                    <a:pt x="13072" y="7859"/>
                  </a:cubicBezTo>
                  <a:cubicBezTo>
                    <a:pt x="13921" y="8732"/>
                    <a:pt x="15890" y="10375"/>
                    <a:pt x="16882" y="11145"/>
                  </a:cubicBezTo>
                  <a:cubicBezTo>
                    <a:pt x="17874" y="11915"/>
                    <a:pt x="18279" y="11962"/>
                    <a:pt x="19025" y="12478"/>
                  </a:cubicBezTo>
                  <a:cubicBezTo>
                    <a:pt x="19771" y="12994"/>
                    <a:pt x="20899" y="13676"/>
                    <a:pt x="21359" y="14240"/>
                  </a:cubicBezTo>
                  <a:cubicBezTo>
                    <a:pt x="21819" y="14804"/>
                    <a:pt x="21803" y="15543"/>
                    <a:pt x="21787" y="15860"/>
                  </a:cubicBezTo>
                  <a:cubicBezTo>
                    <a:pt x="21771" y="16178"/>
                    <a:pt x="21486" y="16232"/>
                    <a:pt x="21264" y="16145"/>
                  </a:cubicBezTo>
                  <a:cubicBezTo>
                    <a:pt x="21042" y="16058"/>
                    <a:pt x="21724" y="16312"/>
                    <a:pt x="20454" y="15336"/>
                  </a:cubicBezTo>
                  <a:cubicBezTo>
                    <a:pt x="19184" y="14360"/>
                    <a:pt x="15398" y="11725"/>
                    <a:pt x="13644" y="10288"/>
                  </a:cubicBezTo>
                  <a:cubicBezTo>
                    <a:pt x="11890" y="8851"/>
                    <a:pt x="11096" y="7812"/>
                    <a:pt x="9929" y="6716"/>
                  </a:cubicBezTo>
                  <a:cubicBezTo>
                    <a:pt x="8762" y="5621"/>
                    <a:pt x="7985" y="4612"/>
                    <a:pt x="6643" y="3715"/>
                  </a:cubicBezTo>
                  <a:cubicBezTo>
                    <a:pt x="5302" y="2818"/>
                    <a:pt x="2960" y="1858"/>
                    <a:pt x="1880" y="1334"/>
                  </a:cubicBezTo>
                  <a:cubicBezTo>
                    <a:pt x="801" y="810"/>
                    <a:pt x="428" y="794"/>
                    <a:pt x="166" y="572"/>
                  </a:cubicBezTo>
                  <a:cubicBezTo>
                    <a:pt x="-96" y="350"/>
                    <a:pt x="-48" y="17"/>
                    <a:pt x="309" y="1"/>
                  </a:cubicBezTo>
                  <a:close/>
                </a:path>
              </a:pathLst>
            </a:custGeom>
            <a:solidFill>
              <a:schemeClr val="dk2"/>
            </a:solidFill>
            <a:ln>
              <a:noFill/>
            </a:ln>
          </p:spPr>
          <p:txBody>
            <a:bodyPr/>
            <a:lstStyle/>
            <a:p>
              <a:endParaRPr lang="en-US"/>
            </a:p>
          </p:txBody>
        </p:sp>
        <p:sp>
          <p:nvSpPr>
            <p:cNvPr id="887" name="Google Shape;887;p46"/>
            <p:cNvSpPr/>
            <p:nvPr/>
          </p:nvSpPr>
          <p:spPr>
            <a:xfrm>
              <a:off x="2042526" y="3607600"/>
              <a:ext cx="224425" cy="1004100"/>
            </a:xfrm>
            <a:custGeom>
              <a:avLst/>
              <a:gdLst/>
              <a:ahLst/>
              <a:cxnLst/>
              <a:rect l="l" t="t" r="r" b="b"/>
              <a:pathLst>
                <a:path w="8977" h="40164" extrusionOk="0">
                  <a:moveTo>
                    <a:pt x="8691" y="1048"/>
                  </a:moveTo>
                  <a:cubicBezTo>
                    <a:pt x="8342" y="2159"/>
                    <a:pt x="7342" y="6096"/>
                    <a:pt x="6596" y="7715"/>
                  </a:cubicBezTo>
                  <a:cubicBezTo>
                    <a:pt x="5850" y="9334"/>
                    <a:pt x="4675" y="9874"/>
                    <a:pt x="4215" y="10763"/>
                  </a:cubicBezTo>
                  <a:cubicBezTo>
                    <a:pt x="3755" y="11652"/>
                    <a:pt x="3866" y="12001"/>
                    <a:pt x="3834" y="13049"/>
                  </a:cubicBezTo>
                  <a:cubicBezTo>
                    <a:pt x="3802" y="14097"/>
                    <a:pt x="4056" y="16050"/>
                    <a:pt x="4024" y="17050"/>
                  </a:cubicBezTo>
                  <a:cubicBezTo>
                    <a:pt x="3992" y="18050"/>
                    <a:pt x="3595" y="18415"/>
                    <a:pt x="3643" y="19050"/>
                  </a:cubicBezTo>
                  <a:cubicBezTo>
                    <a:pt x="3691" y="19685"/>
                    <a:pt x="4120" y="20241"/>
                    <a:pt x="4310" y="20860"/>
                  </a:cubicBezTo>
                  <a:cubicBezTo>
                    <a:pt x="4501" y="21479"/>
                    <a:pt x="4691" y="22225"/>
                    <a:pt x="4786" y="22765"/>
                  </a:cubicBezTo>
                  <a:cubicBezTo>
                    <a:pt x="4881" y="23305"/>
                    <a:pt x="4548" y="23019"/>
                    <a:pt x="4881" y="24098"/>
                  </a:cubicBezTo>
                  <a:cubicBezTo>
                    <a:pt x="5214" y="25178"/>
                    <a:pt x="6373" y="27718"/>
                    <a:pt x="6786" y="29242"/>
                  </a:cubicBezTo>
                  <a:cubicBezTo>
                    <a:pt x="7199" y="30766"/>
                    <a:pt x="7231" y="32290"/>
                    <a:pt x="7358" y="33242"/>
                  </a:cubicBezTo>
                  <a:cubicBezTo>
                    <a:pt x="7485" y="34195"/>
                    <a:pt x="7453" y="34227"/>
                    <a:pt x="7548" y="34957"/>
                  </a:cubicBezTo>
                  <a:cubicBezTo>
                    <a:pt x="7643" y="35687"/>
                    <a:pt x="7866" y="36815"/>
                    <a:pt x="7929" y="37624"/>
                  </a:cubicBezTo>
                  <a:cubicBezTo>
                    <a:pt x="7993" y="38434"/>
                    <a:pt x="8501" y="39449"/>
                    <a:pt x="7929" y="39814"/>
                  </a:cubicBezTo>
                  <a:cubicBezTo>
                    <a:pt x="7358" y="40179"/>
                    <a:pt x="5453" y="40354"/>
                    <a:pt x="4500" y="39814"/>
                  </a:cubicBezTo>
                  <a:cubicBezTo>
                    <a:pt x="3548" y="39274"/>
                    <a:pt x="2897" y="38957"/>
                    <a:pt x="2214" y="36576"/>
                  </a:cubicBezTo>
                  <a:cubicBezTo>
                    <a:pt x="1532" y="34195"/>
                    <a:pt x="754" y="29385"/>
                    <a:pt x="405" y="25527"/>
                  </a:cubicBezTo>
                  <a:cubicBezTo>
                    <a:pt x="56" y="21669"/>
                    <a:pt x="-87" y="16367"/>
                    <a:pt x="119" y="13430"/>
                  </a:cubicBezTo>
                  <a:cubicBezTo>
                    <a:pt x="325" y="10493"/>
                    <a:pt x="770" y="9859"/>
                    <a:pt x="1643" y="7906"/>
                  </a:cubicBezTo>
                  <a:cubicBezTo>
                    <a:pt x="2516" y="5953"/>
                    <a:pt x="4136" y="3032"/>
                    <a:pt x="5358" y="1714"/>
                  </a:cubicBezTo>
                  <a:cubicBezTo>
                    <a:pt x="6580" y="396"/>
                    <a:pt x="8374" y="286"/>
                    <a:pt x="8977" y="0"/>
                  </a:cubicBezTo>
                </a:path>
              </a:pathLst>
            </a:custGeom>
            <a:solidFill>
              <a:schemeClr val="dk2"/>
            </a:solidFill>
            <a:ln>
              <a:noFill/>
            </a:ln>
          </p:spPr>
          <p:txBody>
            <a:bodyPr/>
            <a:lstStyle/>
            <a:p>
              <a:endParaRPr lang="en-US"/>
            </a:p>
          </p:txBody>
        </p:sp>
      </p:grpSp>
      <p:sp>
        <p:nvSpPr>
          <p:cNvPr id="4" name="Google Shape;707;p43">
            <a:extLst>
              <a:ext uri="{FF2B5EF4-FFF2-40B4-BE49-F238E27FC236}">
                <a16:creationId xmlns:a16="http://schemas.microsoft.com/office/drawing/2014/main" id="{87D7077D-74F0-F90D-2813-BB3C9F9F7C8D}"/>
              </a:ext>
            </a:extLst>
          </p:cNvPr>
          <p:cNvSpPr txBox="1">
            <a:spLocks/>
          </p:cNvSpPr>
          <p:nvPr/>
        </p:nvSpPr>
        <p:spPr>
          <a:xfrm>
            <a:off x="1964733" y="36392"/>
            <a:ext cx="7991301"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accent1"/>
              </a:buClr>
              <a:buSzPts val="1800"/>
              <a:buFont typeface="Alfa Slab One"/>
              <a:buNone/>
              <a:defRPr sz="1800" b="0" i="0" u="none" strike="noStrike" cap="none">
                <a:solidFill>
                  <a:schemeClr val="accent1"/>
                </a:solidFill>
                <a:latin typeface="Alfa Slab One"/>
                <a:ea typeface="Alfa Slab One"/>
                <a:cs typeface="Alfa Slab One"/>
                <a:sym typeface="Alfa Slab One"/>
              </a:defRPr>
            </a:lvl1pPr>
            <a:lvl2pPr marR="0" lvl="1"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9pPr>
          </a:lstStyle>
          <a:p>
            <a:pPr algn="ctr"/>
            <a:r>
              <a:rPr lang="en-US" sz="3600" dirty="0"/>
              <a:t>My Top Students</a:t>
            </a:r>
            <a:br>
              <a:rPr lang="en-US" sz="3600" dirty="0"/>
            </a:br>
            <a:r>
              <a:rPr lang="en-US" sz="3600" dirty="0"/>
              <a:t>Profited Too...</a:t>
            </a:r>
          </a:p>
        </p:txBody>
      </p:sp>
      <p:pic>
        <p:nvPicPr>
          <p:cNvPr id="8" name="Picture 7" descr="A person with a beard and hat&#10;&#10;Description automatically generated">
            <a:extLst>
              <a:ext uri="{FF2B5EF4-FFF2-40B4-BE49-F238E27FC236}">
                <a16:creationId xmlns:a16="http://schemas.microsoft.com/office/drawing/2014/main" id="{51125A74-BE9E-4290-E852-93726F12A43A}"/>
              </a:ext>
            </a:extLst>
          </p:cNvPr>
          <p:cNvPicPr>
            <a:picLocks noChangeAspect="1"/>
          </p:cNvPicPr>
          <p:nvPr/>
        </p:nvPicPr>
        <p:blipFill>
          <a:blip r:embed="rId3"/>
          <a:stretch>
            <a:fillRect/>
          </a:stretch>
        </p:blipFill>
        <p:spPr>
          <a:xfrm>
            <a:off x="7377802" y="3804025"/>
            <a:ext cx="1594131" cy="1230039"/>
          </a:xfrm>
          <a:prstGeom prst="rect">
            <a:avLst/>
          </a:prstGeom>
        </p:spPr>
      </p:pic>
      <p:pic>
        <p:nvPicPr>
          <p:cNvPr id="9" name="Picture 8">
            <a:extLst>
              <a:ext uri="{FF2B5EF4-FFF2-40B4-BE49-F238E27FC236}">
                <a16:creationId xmlns:a16="http://schemas.microsoft.com/office/drawing/2014/main" id="{DC86E477-33A4-BC6E-7715-2ACC128E9B6B}"/>
              </a:ext>
            </a:extLst>
          </p:cNvPr>
          <p:cNvPicPr>
            <a:picLocks noChangeAspect="1"/>
          </p:cNvPicPr>
          <p:nvPr/>
        </p:nvPicPr>
        <p:blipFill>
          <a:blip r:embed="rId4"/>
          <a:stretch>
            <a:fillRect/>
          </a:stretch>
        </p:blipFill>
        <p:spPr>
          <a:xfrm>
            <a:off x="6049735" y="1361308"/>
            <a:ext cx="2922197" cy="254461"/>
          </a:xfrm>
          <a:prstGeom prst="rect">
            <a:avLst/>
          </a:prstGeom>
        </p:spPr>
      </p:pic>
      <p:pic>
        <p:nvPicPr>
          <p:cNvPr id="10" name="Picture 9">
            <a:extLst>
              <a:ext uri="{FF2B5EF4-FFF2-40B4-BE49-F238E27FC236}">
                <a16:creationId xmlns:a16="http://schemas.microsoft.com/office/drawing/2014/main" id="{B47F1B16-4F3D-49B4-B42B-B4294470D0ED}"/>
              </a:ext>
            </a:extLst>
          </p:cNvPr>
          <p:cNvPicPr>
            <a:picLocks noChangeAspect="1"/>
          </p:cNvPicPr>
          <p:nvPr/>
        </p:nvPicPr>
        <p:blipFill>
          <a:blip r:embed="rId5"/>
          <a:stretch>
            <a:fillRect/>
          </a:stretch>
        </p:blipFill>
        <p:spPr>
          <a:xfrm>
            <a:off x="6049735" y="1956866"/>
            <a:ext cx="2922198" cy="453175"/>
          </a:xfrm>
          <a:prstGeom prst="rect">
            <a:avLst/>
          </a:prstGeom>
        </p:spPr>
      </p:pic>
      <p:pic>
        <p:nvPicPr>
          <p:cNvPr id="11" name="Picture 10">
            <a:extLst>
              <a:ext uri="{FF2B5EF4-FFF2-40B4-BE49-F238E27FC236}">
                <a16:creationId xmlns:a16="http://schemas.microsoft.com/office/drawing/2014/main" id="{BFFF8C0D-864B-DCFE-F1DE-0D498897A522}"/>
              </a:ext>
            </a:extLst>
          </p:cNvPr>
          <p:cNvPicPr>
            <a:picLocks noChangeAspect="1"/>
          </p:cNvPicPr>
          <p:nvPr/>
        </p:nvPicPr>
        <p:blipFill>
          <a:blip r:embed="rId6"/>
          <a:stretch>
            <a:fillRect/>
          </a:stretch>
        </p:blipFill>
        <p:spPr>
          <a:xfrm>
            <a:off x="6049735" y="2599474"/>
            <a:ext cx="2819225" cy="243737"/>
          </a:xfrm>
          <a:prstGeom prst="rect">
            <a:avLst/>
          </a:prstGeom>
        </p:spPr>
      </p:pic>
      <p:pic>
        <p:nvPicPr>
          <p:cNvPr id="12" name="Picture 11">
            <a:extLst>
              <a:ext uri="{FF2B5EF4-FFF2-40B4-BE49-F238E27FC236}">
                <a16:creationId xmlns:a16="http://schemas.microsoft.com/office/drawing/2014/main" id="{F63C524F-7FEC-B05A-177B-DAB840CAF0E0}"/>
              </a:ext>
            </a:extLst>
          </p:cNvPr>
          <p:cNvPicPr>
            <a:picLocks noChangeAspect="1"/>
          </p:cNvPicPr>
          <p:nvPr/>
        </p:nvPicPr>
        <p:blipFill>
          <a:blip r:embed="rId7"/>
          <a:stretch>
            <a:fillRect/>
          </a:stretch>
        </p:blipFill>
        <p:spPr>
          <a:xfrm>
            <a:off x="3094266" y="1361308"/>
            <a:ext cx="2710235" cy="389316"/>
          </a:xfrm>
          <a:prstGeom prst="rect">
            <a:avLst/>
          </a:prstGeom>
        </p:spPr>
      </p:pic>
      <p:pic>
        <p:nvPicPr>
          <p:cNvPr id="13" name="Picture 12">
            <a:extLst>
              <a:ext uri="{FF2B5EF4-FFF2-40B4-BE49-F238E27FC236}">
                <a16:creationId xmlns:a16="http://schemas.microsoft.com/office/drawing/2014/main" id="{A97250DF-45F5-630C-B3FC-9D39E7F8D656}"/>
              </a:ext>
            </a:extLst>
          </p:cNvPr>
          <p:cNvPicPr>
            <a:picLocks noChangeAspect="1"/>
          </p:cNvPicPr>
          <p:nvPr/>
        </p:nvPicPr>
        <p:blipFill>
          <a:blip r:embed="rId8"/>
          <a:stretch>
            <a:fillRect/>
          </a:stretch>
        </p:blipFill>
        <p:spPr>
          <a:xfrm>
            <a:off x="3094266" y="1956866"/>
            <a:ext cx="2280710" cy="232572"/>
          </a:xfrm>
          <a:prstGeom prst="rect">
            <a:avLst/>
          </a:prstGeom>
        </p:spPr>
      </p:pic>
      <p:pic>
        <p:nvPicPr>
          <p:cNvPr id="14" name="Picture 13">
            <a:extLst>
              <a:ext uri="{FF2B5EF4-FFF2-40B4-BE49-F238E27FC236}">
                <a16:creationId xmlns:a16="http://schemas.microsoft.com/office/drawing/2014/main" id="{C242A949-E313-5B3D-AFE1-0E6836D6A454}"/>
              </a:ext>
            </a:extLst>
          </p:cNvPr>
          <p:cNvPicPr>
            <a:picLocks noChangeAspect="1"/>
          </p:cNvPicPr>
          <p:nvPr/>
        </p:nvPicPr>
        <p:blipFill>
          <a:blip r:embed="rId9"/>
          <a:stretch>
            <a:fillRect/>
          </a:stretch>
        </p:blipFill>
        <p:spPr>
          <a:xfrm>
            <a:off x="3094266" y="2410041"/>
            <a:ext cx="2280710" cy="347905"/>
          </a:xfrm>
          <a:prstGeom prst="rect">
            <a:avLst/>
          </a:prstGeom>
        </p:spPr>
      </p:pic>
      <p:pic>
        <p:nvPicPr>
          <p:cNvPr id="15" name="Picture 14">
            <a:extLst>
              <a:ext uri="{FF2B5EF4-FFF2-40B4-BE49-F238E27FC236}">
                <a16:creationId xmlns:a16="http://schemas.microsoft.com/office/drawing/2014/main" id="{A93CEDF4-94DF-0C6C-BEBE-F5537245B074}"/>
              </a:ext>
            </a:extLst>
          </p:cNvPr>
          <p:cNvPicPr>
            <a:picLocks noChangeAspect="1"/>
          </p:cNvPicPr>
          <p:nvPr/>
        </p:nvPicPr>
        <p:blipFill>
          <a:blip r:embed="rId10"/>
          <a:stretch>
            <a:fillRect/>
          </a:stretch>
        </p:blipFill>
        <p:spPr>
          <a:xfrm>
            <a:off x="6049735" y="3009753"/>
            <a:ext cx="2714007" cy="362835"/>
          </a:xfrm>
          <a:prstGeom prst="rect">
            <a:avLst/>
          </a:prstGeom>
        </p:spPr>
      </p:pic>
      <p:pic>
        <p:nvPicPr>
          <p:cNvPr id="16" name="Picture 15">
            <a:extLst>
              <a:ext uri="{FF2B5EF4-FFF2-40B4-BE49-F238E27FC236}">
                <a16:creationId xmlns:a16="http://schemas.microsoft.com/office/drawing/2014/main" id="{CFB4733F-E27A-4F9B-0CFB-BDB62FCCF1C3}"/>
              </a:ext>
            </a:extLst>
          </p:cNvPr>
          <p:cNvPicPr>
            <a:picLocks noChangeAspect="1"/>
          </p:cNvPicPr>
          <p:nvPr/>
        </p:nvPicPr>
        <p:blipFill>
          <a:blip r:embed="rId11"/>
          <a:stretch>
            <a:fillRect/>
          </a:stretch>
        </p:blipFill>
        <p:spPr>
          <a:xfrm>
            <a:off x="3094266" y="3013297"/>
            <a:ext cx="2484139" cy="365935"/>
          </a:xfrm>
          <a:prstGeom prst="rect">
            <a:avLst/>
          </a:prstGeom>
        </p:spPr>
      </p:pic>
      <p:pic>
        <p:nvPicPr>
          <p:cNvPr id="17" name="Picture 16">
            <a:extLst>
              <a:ext uri="{FF2B5EF4-FFF2-40B4-BE49-F238E27FC236}">
                <a16:creationId xmlns:a16="http://schemas.microsoft.com/office/drawing/2014/main" id="{8C56E51D-C7EE-982B-3F64-C68395CDD834}"/>
              </a:ext>
            </a:extLst>
          </p:cNvPr>
          <p:cNvPicPr>
            <a:picLocks noChangeAspect="1"/>
          </p:cNvPicPr>
          <p:nvPr/>
        </p:nvPicPr>
        <p:blipFill>
          <a:blip r:embed="rId12"/>
          <a:stretch>
            <a:fillRect/>
          </a:stretch>
        </p:blipFill>
        <p:spPr>
          <a:xfrm>
            <a:off x="3094266" y="3609558"/>
            <a:ext cx="2032907" cy="195472"/>
          </a:xfrm>
          <a:prstGeom prst="rect">
            <a:avLst/>
          </a:prstGeom>
        </p:spPr>
      </p:pic>
      <p:pic>
        <p:nvPicPr>
          <p:cNvPr id="18" name="Picture 17">
            <a:extLst>
              <a:ext uri="{FF2B5EF4-FFF2-40B4-BE49-F238E27FC236}">
                <a16:creationId xmlns:a16="http://schemas.microsoft.com/office/drawing/2014/main" id="{84D4ACF3-4B33-F47E-C10B-EFFA514BC8F1}"/>
              </a:ext>
            </a:extLst>
          </p:cNvPr>
          <p:cNvPicPr>
            <a:picLocks noChangeAspect="1"/>
          </p:cNvPicPr>
          <p:nvPr/>
        </p:nvPicPr>
        <p:blipFill>
          <a:blip r:embed="rId13"/>
          <a:stretch>
            <a:fillRect/>
          </a:stretch>
        </p:blipFill>
        <p:spPr>
          <a:xfrm>
            <a:off x="3094266" y="3955213"/>
            <a:ext cx="2484139" cy="308874"/>
          </a:xfrm>
          <a:prstGeom prst="rect">
            <a:avLst/>
          </a:prstGeom>
        </p:spPr>
      </p:pic>
      <p:pic>
        <p:nvPicPr>
          <p:cNvPr id="19" name="Picture 18">
            <a:extLst>
              <a:ext uri="{FF2B5EF4-FFF2-40B4-BE49-F238E27FC236}">
                <a16:creationId xmlns:a16="http://schemas.microsoft.com/office/drawing/2014/main" id="{9FEF4E71-5916-5518-65FA-5031903E2101}"/>
              </a:ext>
            </a:extLst>
          </p:cNvPr>
          <p:cNvPicPr>
            <a:picLocks noChangeAspect="1"/>
          </p:cNvPicPr>
          <p:nvPr/>
        </p:nvPicPr>
        <p:blipFill>
          <a:blip r:embed="rId14"/>
          <a:stretch>
            <a:fillRect/>
          </a:stretch>
        </p:blipFill>
        <p:spPr>
          <a:xfrm>
            <a:off x="3094266" y="4519714"/>
            <a:ext cx="2484139" cy="396874"/>
          </a:xfrm>
          <a:prstGeom prst="rect">
            <a:avLst/>
          </a:prstGeom>
        </p:spPr>
      </p:pic>
    </p:spTree>
    <p:extLst>
      <p:ext uri="{BB962C8B-B14F-4D97-AF65-F5344CB8AC3E}">
        <p14:creationId xmlns:p14="http://schemas.microsoft.com/office/powerpoint/2010/main" val="14039102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sp>
        <p:nvSpPr>
          <p:cNvPr id="1300" name="Google Shape;1300;p55"/>
          <p:cNvSpPr txBox="1">
            <a:spLocks noGrp="1"/>
          </p:cNvSpPr>
          <p:nvPr>
            <p:ph type="title"/>
          </p:nvPr>
        </p:nvSpPr>
        <p:spPr>
          <a:xfrm>
            <a:off x="3526138" y="2191964"/>
            <a:ext cx="5499117" cy="6052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200" dirty="0"/>
              <a:t>These Lotto Trade Recommendations Have Been Reserved For My  Most Dedicated Students... </a:t>
            </a:r>
            <a:endParaRPr sz="3200" dirty="0"/>
          </a:p>
        </p:txBody>
      </p:sp>
      <p:grpSp>
        <p:nvGrpSpPr>
          <p:cNvPr id="1303" name="Google Shape;1303;p55"/>
          <p:cNvGrpSpPr/>
          <p:nvPr/>
        </p:nvGrpSpPr>
        <p:grpSpPr>
          <a:xfrm>
            <a:off x="-2363439" y="478125"/>
            <a:ext cx="8937464" cy="4951137"/>
            <a:chOff x="-2363439" y="478125"/>
            <a:chExt cx="8937464" cy="4951137"/>
          </a:xfrm>
        </p:grpSpPr>
        <p:grpSp>
          <p:nvGrpSpPr>
            <p:cNvPr id="1304" name="Google Shape;1304;p55"/>
            <p:cNvGrpSpPr/>
            <p:nvPr/>
          </p:nvGrpSpPr>
          <p:grpSpPr>
            <a:xfrm>
              <a:off x="-2363439" y="2264794"/>
              <a:ext cx="8937464" cy="3164468"/>
              <a:chOff x="-3963639" y="2283844"/>
              <a:chExt cx="8937464" cy="3164468"/>
            </a:xfrm>
          </p:grpSpPr>
          <p:grpSp>
            <p:nvGrpSpPr>
              <p:cNvPr id="1305" name="Google Shape;1305;p55"/>
              <p:cNvGrpSpPr/>
              <p:nvPr/>
            </p:nvGrpSpPr>
            <p:grpSpPr>
              <a:xfrm flipH="1">
                <a:off x="-3963639" y="2283844"/>
                <a:ext cx="8040351" cy="3142315"/>
                <a:chOff x="11284450" y="2937165"/>
                <a:chExt cx="4425313" cy="2269311"/>
              </a:xfrm>
            </p:grpSpPr>
            <p:sp>
              <p:nvSpPr>
                <p:cNvPr id="1306" name="Google Shape;1306;p55"/>
                <p:cNvSpPr/>
                <p:nvPr/>
              </p:nvSpPr>
              <p:spPr>
                <a:xfrm>
                  <a:off x="11284450" y="2937165"/>
                  <a:ext cx="4425313" cy="2269311"/>
                </a:xfrm>
                <a:custGeom>
                  <a:avLst/>
                  <a:gdLst/>
                  <a:ahLst/>
                  <a:cxnLst/>
                  <a:rect l="l" t="t" r="r" b="b"/>
                  <a:pathLst>
                    <a:path w="158174" h="81112" extrusionOk="0">
                      <a:moveTo>
                        <a:pt x="113278" y="1"/>
                      </a:moveTo>
                      <a:lnTo>
                        <a:pt x="108950" y="17716"/>
                      </a:lnTo>
                      <a:lnTo>
                        <a:pt x="103256" y="18703"/>
                      </a:lnTo>
                      <a:lnTo>
                        <a:pt x="100168" y="20677"/>
                      </a:lnTo>
                      <a:cubicBezTo>
                        <a:pt x="98270" y="25612"/>
                        <a:pt x="95411" y="30193"/>
                        <a:pt x="91867" y="34546"/>
                      </a:cubicBezTo>
                      <a:cubicBezTo>
                        <a:pt x="88198" y="35533"/>
                        <a:pt x="84073" y="37304"/>
                        <a:pt x="79745" y="39380"/>
                      </a:cubicBezTo>
                      <a:lnTo>
                        <a:pt x="76759" y="39380"/>
                      </a:lnTo>
                      <a:lnTo>
                        <a:pt x="70229" y="42442"/>
                      </a:lnTo>
                      <a:lnTo>
                        <a:pt x="66256" y="42442"/>
                      </a:lnTo>
                      <a:lnTo>
                        <a:pt x="64535" y="44796"/>
                      </a:lnTo>
                      <a:cubicBezTo>
                        <a:pt x="63093" y="53527"/>
                        <a:pt x="58891" y="59752"/>
                        <a:pt x="52969" y="64384"/>
                      </a:cubicBezTo>
                      <a:cubicBezTo>
                        <a:pt x="51628" y="65421"/>
                        <a:pt x="50084" y="66130"/>
                        <a:pt x="48439" y="66484"/>
                      </a:cubicBezTo>
                      <a:lnTo>
                        <a:pt x="47933" y="66585"/>
                      </a:lnTo>
                      <a:lnTo>
                        <a:pt x="46288" y="67699"/>
                      </a:lnTo>
                      <a:cubicBezTo>
                        <a:pt x="44947" y="68585"/>
                        <a:pt x="43352" y="69066"/>
                        <a:pt x="41758" y="69091"/>
                      </a:cubicBezTo>
                      <a:cubicBezTo>
                        <a:pt x="38493" y="69141"/>
                        <a:pt x="32850" y="69243"/>
                        <a:pt x="30496" y="69420"/>
                      </a:cubicBezTo>
                      <a:cubicBezTo>
                        <a:pt x="26599" y="69749"/>
                        <a:pt x="18880" y="71090"/>
                        <a:pt x="14982" y="71546"/>
                      </a:cubicBezTo>
                      <a:cubicBezTo>
                        <a:pt x="13236" y="71723"/>
                        <a:pt x="9162" y="71976"/>
                        <a:pt x="6555" y="72153"/>
                      </a:cubicBezTo>
                      <a:cubicBezTo>
                        <a:pt x="6380" y="72162"/>
                        <a:pt x="6204" y="72166"/>
                        <a:pt x="6029" y="72166"/>
                      </a:cubicBezTo>
                      <a:cubicBezTo>
                        <a:pt x="4682" y="72166"/>
                        <a:pt x="3329" y="71909"/>
                        <a:pt x="2076" y="71394"/>
                      </a:cubicBezTo>
                      <a:lnTo>
                        <a:pt x="0" y="70559"/>
                      </a:lnTo>
                      <a:lnTo>
                        <a:pt x="0" y="81112"/>
                      </a:lnTo>
                      <a:lnTo>
                        <a:pt x="158174" y="81112"/>
                      </a:lnTo>
                      <a:lnTo>
                        <a:pt x="158174" y="17033"/>
                      </a:lnTo>
                      <a:cubicBezTo>
                        <a:pt x="156605" y="13616"/>
                        <a:pt x="153846" y="9390"/>
                        <a:pt x="150809" y="4354"/>
                      </a:cubicBezTo>
                      <a:cubicBezTo>
                        <a:pt x="150556" y="3949"/>
                        <a:pt x="150151" y="3721"/>
                        <a:pt x="149670" y="3721"/>
                      </a:cubicBezTo>
                      <a:lnTo>
                        <a:pt x="135447" y="3721"/>
                      </a:lnTo>
                      <a:lnTo>
                        <a:pt x="131474" y="735"/>
                      </a:lnTo>
                      <a:lnTo>
                        <a:pt x="113278" y="1"/>
                      </a:lnTo>
                      <a:close/>
                    </a:path>
                  </a:pathLst>
                </a:cu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55"/>
                <p:cNvSpPr/>
                <p:nvPr/>
              </p:nvSpPr>
              <p:spPr>
                <a:xfrm>
                  <a:off x="11284450" y="3323058"/>
                  <a:ext cx="4425313" cy="1883417"/>
                </a:xfrm>
                <a:custGeom>
                  <a:avLst/>
                  <a:gdLst/>
                  <a:ahLst/>
                  <a:cxnLst/>
                  <a:rect l="l" t="t" r="r" b="b"/>
                  <a:pathLst>
                    <a:path w="158174" h="67319" extrusionOk="0">
                      <a:moveTo>
                        <a:pt x="156504" y="1"/>
                      </a:moveTo>
                      <a:cubicBezTo>
                        <a:pt x="156504" y="1"/>
                        <a:pt x="146456" y="2228"/>
                        <a:pt x="141749" y="4758"/>
                      </a:cubicBezTo>
                      <a:cubicBezTo>
                        <a:pt x="137067" y="7289"/>
                        <a:pt x="135574" y="8960"/>
                        <a:pt x="135574" y="8960"/>
                      </a:cubicBezTo>
                      <a:cubicBezTo>
                        <a:pt x="135574" y="8960"/>
                        <a:pt x="128133" y="20601"/>
                        <a:pt x="123932" y="25384"/>
                      </a:cubicBezTo>
                      <a:cubicBezTo>
                        <a:pt x="119731" y="30167"/>
                        <a:pt x="114442" y="35836"/>
                        <a:pt x="114442" y="35836"/>
                      </a:cubicBezTo>
                      <a:cubicBezTo>
                        <a:pt x="114442" y="35836"/>
                        <a:pt x="101408" y="36697"/>
                        <a:pt x="94398" y="42644"/>
                      </a:cubicBezTo>
                      <a:cubicBezTo>
                        <a:pt x="87363" y="48566"/>
                        <a:pt x="86882" y="58816"/>
                        <a:pt x="77619" y="60790"/>
                      </a:cubicBezTo>
                      <a:cubicBezTo>
                        <a:pt x="76301" y="61074"/>
                        <a:pt x="75072" y="61196"/>
                        <a:pt x="73934" y="61196"/>
                      </a:cubicBezTo>
                      <a:cubicBezTo>
                        <a:pt x="67078" y="61196"/>
                        <a:pt x="63523" y="56766"/>
                        <a:pt x="63523" y="56766"/>
                      </a:cubicBezTo>
                      <a:lnTo>
                        <a:pt x="59220" y="56993"/>
                      </a:lnTo>
                      <a:lnTo>
                        <a:pt x="54108" y="62612"/>
                      </a:lnTo>
                      <a:cubicBezTo>
                        <a:pt x="54108" y="62612"/>
                        <a:pt x="46846" y="60533"/>
                        <a:pt x="39491" y="60533"/>
                      </a:cubicBezTo>
                      <a:cubicBezTo>
                        <a:pt x="36389" y="60533"/>
                        <a:pt x="33271" y="60903"/>
                        <a:pt x="30673" y="61954"/>
                      </a:cubicBezTo>
                      <a:cubicBezTo>
                        <a:pt x="25719" y="63964"/>
                        <a:pt x="19932" y="64891"/>
                        <a:pt x="15248" y="64891"/>
                      </a:cubicBezTo>
                      <a:cubicBezTo>
                        <a:pt x="11678" y="64891"/>
                        <a:pt x="8748" y="64353"/>
                        <a:pt x="7314" y="63346"/>
                      </a:cubicBezTo>
                      <a:cubicBezTo>
                        <a:pt x="4024" y="61043"/>
                        <a:pt x="0" y="56766"/>
                        <a:pt x="0" y="56766"/>
                      </a:cubicBezTo>
                      <a:lnTo>
                        <a:pt x="0" y="67319"/>
                      </a:lnTo>
                      <a:lnTo>
                        <a:pt x="158174" y="67319"/>
                      </a:lnTo>
                      <a:lnTo>
                        <a:pt x="158174" y="3240"/>
                      </a:lnTo>
                      <a:lnTo>
                        <a:pt x="156504"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55"/>
                <p:cNvSpPr/>
                <p:nvPr/>
              </p:nvSpPr>
              <p:spPr>
                <a:xfrm>
                  <a:off x="14332598" y="2937165"/>
                  <a:ext cx="582044" cy="643650"/>
                </a:xfrm>
                <a:custGeom>
                  <a:avLst/>
                  <a:gdLst/>
                  <a:ahLst/>
                  <a:cxnLst/>
                  <a:rect l="l" t="t" r="r" b="b"/>
                  <a:pathLst>
                    <a:path w="20804" h="23006" extrusionOk="0">
                      <a:moveTo>
                        <a:pt x="4353" y="1"/>
                      </a:moveTo>
                      <a:lnTo>
                        <a:pt x="0" y="17716"/>
                      </a:lnTo>
                      <a:cubicBezTo>
                        <a:pt x="0" y="17716"/>
                        <a:pt x="6226" y="18476"/>
                        <a:pt x="8225" y="18956"/>
                      </a:cubicBezTo>
                      <a:cubicBezTo>
                        <a:pt x="11465" y="19690"/>
                        <a:pt x="20803" y="23006"/>
                        <a:pt x="20803" y="23006"/>
                      </a:cubicBezTo>
                      <a:lnTo>
                        <a:pt x="20803" y="21664"/>
                      </a:lnTo>
                      <a:lnTo>
                        <a:pt x="19867" y="18248"/>
                      </a:lnTo>
                      <a:cubicBezTo>
                        <a:pt x="19867" y="18248"/>
                        <a:pt x="13388" y="15211"/>
                        <a:pt x="11085" y="9213"/>
                      </a:cubicBezTo>
                      <a:cubicBezTo>
                        <a:pt x="9693" y="5594"/>
                        <a:pt x="7365" y="2405"/>
                        <a:pt x="4353" y="1"/>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55"/>
                <p:cNvSpPr/>
                <p:nvPr/>
              </p:nvSpPr>
              <p:spPr>
                <a:xfrm>
                  <a:off x="13854659" y="3514956"/>
                  <a:ext cx="768962" cy="590353"/>
                </a:xfrm>
                <a:custGeom>
                  <a:avLst/>
                  <a:gdLst/>
                  <a:ahLst/>
                  <a:cxnLst/>
                  <a:rect l="l" t="t" r="r" b="b"/>
                  <a:pathLst>
                    <a:path w="27485" h="21101" extrusionOk="0">
                      <a:moveTo>
                        <a:pt x="8301" y="0"/>
                      </a:moveTo>
                      <a:lnTo>
                        <a:pt x="0" y="13869"/>
                      </a:lnTo>
                      <a:cubicBezTo>
                        <a:pt x="0" y="13869"/>
                        <a:pt x="5340" y="19335"/>
                        <a:pt x="9795" y="20550"/>
                      </a:cubicBezTo>
                      <a:cubicBezTo>
                        <a:pt x="11279" y="20963"/>
                        <a:pt x="13520" y="21101"/>
                        <a:pt x="15849" y="21101"/>
                      </a:cubicBezTo>
                      <a:cubicBezTo>
                        <a:pt x="20505" y="21101"/>
                        <a:pt x="25511" y="20550"/>
                        <a:pt x="25511" y="20550"/>
                      </a:cubicBezTo>
                      <a:lnTo>
                        <a:pt x="27485" y="17968"/>
                      </a:lnTo>
                      <a:cubicBezTo>
                        <a:pt x="27485" y="17968"/>
                        <a:pt x="12148" y="9541"/>
                        <a:pt x="10149" y="7061"/>
                      </a:cubicBezTo>
                      <a:cubicBezTo>
                        <a:pt x="8175" y="4606"/>
                        <a:pt x="8301" y="0"/>
                        <a:pt x="8301"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55"/>
                <p:cNvSpPr/>
                <p:nvPr/>
              </p:nvSpPr>
              <p:spPr>
                <a:xfrm>
                  <a:off x="13249281" y="4038191"/>
                  <a:ext cx="570713" cy="450354"/>
                </a:xfrm>
                <a:custGeom>
                  <a:avLst/>
                  <a:gdLst/>
                  <a:ahLst/>
                  <a:cxnLst/>
                  <a:rect l="l" t="t" r="r" b="b"/>
                  <a:pathLst>
                    <a:path w="20399" h="16097" extrusionOk="0">
                      <a:moveTo>
                        <a:pt x="6555" y="0"/>
                      </a:moveTo>
                      <a:lnTo>
                        <a:pt x="0" y="3088"/>
                      </a:lnTo>
                      <a:cubicBezTo>
                        <a:pt x="1266" y="5087"/>
                        <a:pt x="2961" y="6783"/>
                        <a:pt x="4935" y="8099"/>
                      </a:cubicBezTo>
                      <a:cubicBezTo>
                        <a:pt x="7289" y="9516"/>
                        <a:pt x="9719" y="10781"/>
                        <a:pt x="12249" y="11895"/>
                      </a:cubicBezTo>
                      <a:lnTo>
                        <a:pt x="17690" y="16096"/>
                      </a:lnTo>
                      <a:lnTo>
                        <a:pt x="20398" y="15236"/>
                      </a:lnTo>
                      <a:lnTo>
                        <a:pt x="16577" y="5821"/>
                      </a:lnTo>
                      <a:cubicBezTo>
                        <a:pt x="16577" y="5821"/>
                        <a:pt x="10402" y="4961"/>
                        <a:pt x="8858" y="3847"/>
                      </a:cubicBezTo>
                      <a:cubicBezTo>
                        <a:pt x="7289" y="2734"/>
                        <a:pt x="6555" y="0"/>
                        <a:pt x="6555" y="0"/>
                      </a:cubicBez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55"/>
                <p:cNvSpPr/>
                <p:nvPr/>
              </p:nvSpPr>
              <p:spPr>
                <a:xfrm>
                  <a:off x="14843803" y="2952748"/>
                  <a:ext cx="674090" cy="279719"/>
                </a:xfrm>
                <a:custGeom>
                  <a:avLst/>
                  <a:gdLst/>
                  <a:ahLst/>
                  <a:cxnLst/>
                  <a:rect l="l" t="t" r="r" b="b"/>
                  <a:pathLst>
                    <a:path w="24094" h="9998" extrusionOk="0">
                      <a:moveTo>
                        <a:pt x="0" y="1"/>
                      </a:moveTo>
                      <a:cubicBezTo>
                        <a:pt x="304" y="507"/>
                        <a:pt x="658" y="1064"/>
                        <a:pt x="911" y="1519"/>
                      </a:cubicBezTo>
                      <a:cubicBezTo>
                        <a:pt x="1620" y="2709"/>
                        <a:pt x="2784" y="6201"/>
                        <a:pt x="2784" y="6201"/>
                      </a:cubicBezTo>
                      <a:lnTo>
                        <a:pt x="1089" y="9997"/>
                      </a:lnTo>
                      <a:cubicBezTo>
                        <a:pt x="1089" y="9997"/>
                        <a:pt x="10225" y="9719"/>
                        <a:pt x="15160" y="8226"/>
                      </a:cubicBezTo>
                      <a:cubicBezTo>
                        <a:pt x="18374" y="7289"/>
                        <a:pt x="21942" y="5644"/>
                        <a:pt x="24093" y="4607"/>
                      </a:cubicBezTo>
                      <a:lnTo>
                        <a:pt x="23587" y="3797"/>
                      </a:lnTo>
                      <a:cubicBezTo>
                        <a:pt x="23334" y="3392"/>
                        <a:pt x="22929" y="3164"/>
                        <a:pt x="22448" y="3164"/>
                      </a:cubicBezTo>
                      <a:lnTo>
                        <a:pt x="8225" y="3164"/>
                      </a:lnTo>
                      <a:lnTo>
                        <a:pt x="4252" y="178"/>
                      </a:lnTo>
                      <a:lnTo>
                        <a:pt x="0" y="1"/>
                      </a:lnTo>
                      <a:close/>
                    </a:path>
                  </a:pathLst>
                </a:custGeom>
                <a:solidFill>
                  <a:srgbClr val="38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2" name="Google Shape;1312;p55"/>
              <p:cNvSpPr/>
              <p:nvPr/>
            </p:nvSpPr>
            <p:spPr>
              <a:xfrm>
                <a:off x="2930275" y="4972452"/>
                <a:ext cx="2043550" cy="453718"/>
              </a:xfrm>
              <a:custGeom>
                <a:avLst/>
                <a:gdLst/>
                <a:ahLst/>
                <a:cxnLst/>
                <a:rect l="l" t="t" r="r" b="b"/>
                <a:pathLst>
                  <a:path w="81742" h="22222" extrusionOk="0">
                    <a:moveTo>
                      <a:pt x="3376" y="2651"/>
                    </a:moveTo>
                    <a:cubicBezTo>
                      <a:pt x="5980" y="2302"/>
                      <a:pt x="13123" y="3160"/>
                      <a:pt x="18616" y="3223"/>
                    </a:cubicBezTo>
                    <a:cubicBezTo>
                      <a:pt x="24109" y="3287"/>
                      <a:pt x="31855" y="3540"/>
                      <a:pt x="36332" y="3032"/>
                    </a:cubicBezTo>
                    <a:cubicBezTo>
                      <a:pt x="40809" y="2524"/>
                      <a:pt x="42396" y="524"/>
                      <a:pt x="45476" y="175"/>
                    </a:cubicBezTo>
                    <a:cubicBezTo>
                      <a:pt x="48556" y="-174"/>
                      <a:pt x="51350" y="239"/>
                      <a:pt x="54811" y="937"/>
                    </a:cubicBezTo>
                    <a:cubicBezTo>
                      <a:pt x="58272" y="1636"/>
                      <a:pt x="62653" y="3477"/>
                      <a:pt x="66241" y="4366"/>
                    </a:cubicBezTo>
                    <a:cubicBezTo>
                      <a:pt x="69829" y="5255"/>
                      <a:pt x="73861" y="5573"/>
                      <a:pt x="76337" y="6271"/>
                    </a:cubicBezTo>
                    <a:cubicBezTo>
                      <a:pt x="78814" y="6970"/>
                      <a:pt x="80306" y="6811"/>
                      <a:pt x="81100" y="8557"/>
                    </a:cubicBezTo>
                    <a:cubicBezTo>
                      <a:pt x="81894" y="10303"/>
                      <a:pt x="81037" y="14557"/>
                      <a:pt x="81100" y="16748"/>
                    </a:cubicBezTo>
                    <a:cubicBezTo>
                      <a:pt x="81164" y="18939"/>
                      <a:pt x="82211" y="20812"/>
                      <a:pt x="81481" y="21701"/>
                    </a:cubicBezTo>
                    <a:cubicBezTo>
                      <a:pt x="80751" y="22590"/>
                      <a:pt x="82751" y="22050"/>
                      <a:pt x="76718" y="22082"/>
                    </a:cubicBezTo>
                    <a:cubicBezTo>
                      <a:pt x="70686" y="22114"/>
                      <a:pt x="57446" y="21987"/>
                      <a:pt x="45286" y="21892"/>
                    </a:cubicBezTo>
                    <a:cubicBezTo>
                      <a:pt x="33126" y="21797"/>
                      <a:pt x="10996" y="22305"/>
                      <a:pt x="3757" y="21511"/>
                    </a:cubicBezTo>
                    <a:cubicBezTo>
                      <a:pt x="-3482" y="20717"/>
                      <a:pt x="2074" y="18844"/>
                      <a:pt x="1852" y="17129"/>
                    </a:cubicBezTo>
                    <a:cubicBezTo>
                      <a:pt x="1630" y="15415"/>
                      <a:pt x="2264" y="12843"/>
                      <a:pt x="2423" y="11224"/>
                    </a:cubicBezTo>
                    <a:cubicBezTo>
                      <a:pt x="2582" y="9605"/>
                      <a:pt x="2709" y="8398"/>
                      <a:pt x="2804" y="7414"/>
                    </a:cubicBezTo>
                    <a:cubicBezTo>
                      <a:pt x="2899" y="6430"/>
                      <a:pt x="2900" y="6112"/>
                      <a:pt x="2995" y="5318"/>
                    </a:cubicBezTo>
                    <a:cubicBezTo>
                      <a:pt x="3090" y="4524"/>
                      <a:pt x="773" y="3000"/>
                      <a:pt x="3376" y="2651"/>
                    </a:cubicBezTo>
                    <a:close/>
                  </a:path>
                </a:pathLst>
              </a:custGeom>
              <a:solidFill>
                <a:schemeClr val="dk2"/>
              </a:solidFill>
              <a:ln>
                <a:noFill/>
              </a:ln>
            </p:spPr>
            <p:txBody>
              <a:bodyPr/>
              <a:lstStyle/>
              <a:p>
                <a:endParaRPr lang="en-US"/>
              </a:p>
            </p:txBody>
          </p:sp>
          <p:sp>
            <p:nvSpPr>
              <p:cNvPr id="1313" name="Google Shape;1313;p55"/>
              <p:cNvSpPr/>
              <p:nvPr/>
            </p:nvSpPr>
            <p:spPr>
              <a:xfrm>
                <a:off x="2894700" y="5141123"/>
                <a:ext cx="2074500" cy="307189"/>
              </a:xfrm>
              <a:custGeom>
                <a:avLst/>
                <a:gdLst/>
                <a:ahLst/>
                <a:cxnLst/>
                <a:rect l="l" t="t" r="r" b="b"/>
                <a:pathLst>
                  <a:path w="82980" h="15719" extrusionOk="0">
                    <a:moveTo>
                      <a:pt x="1941" y="6763"/>
                    </a:moveTo>
                    <a:cubicBezTo>
                      <a:pt x="5370" y="5938"/>
                      <a:pt x="14292" y="7556"/>
                      <a:pt x="21372" y="7334"/>
                    </a:cubicBezTo>
                    <a:cubicBezTo>
                      <a:pt x="28452" y="7112"/>
                      <a:pt x="37660" y="6001"/>
                      <a:pt x="44423" y="5429"/>
                    </a:cubicBezTo>
                    <a:cubicBezTo>
                      <a:pt x="51186" y="4858"/>
                      <a:pt x="56996" y="4635"/>
                      <a:pt x="61949" y="3905"/>
                    </a:cubicBezTo>
                    <a:cubicBezTo>
                      <a:pt x="66902" y="3175"/>
                      <a:pt x="71696" y="1683"/>
                      <a:pt x="74141" y="1048"/>
                    </a:cubicBezTo>
                    <a:cubicBezTo>
                      <a:pt x="76586" y="413"/>
                      <a:pt x="75347" y="190"/>
                      <a:pt x="76617" y="95"/>
                    </a:cubicBezTo>
                    <a:cubicBezTo>
                      <a:pt x="77887" y="0"/>
                      <a:pt x="80745" y="-95"/>
                      <a:pt x="81761" y="476"/>
                    </a:cubicBezTo>
                    <a:cubicBezTo>
                      <a:pt x="82777" y="1048"/>
                      <a:pt x="82554" y="2000"/>
                      <a:pt x="82713" y="3524"/>
                    </a:cubicBezTo>
                    <a:cubicBezTo>
                      <a:pt x="82872" y="5048"/>
                      <a:pt x="82745" y="7652"/>
                      <a:pt x="82713" y="9620"/>
                    </a:cubicBezTo>
                    <a:cubicBezTo>
                      <a:pt x="82681" y="11589"/>
                      <a:pt x="83412" y="14414"/>
                      <a:pt x="82523" y="15335"/>
                    </a:cubicBezTo>
                    <a:cubicBezTo>
                      <a:pt x="81634" y="16256"/>
                      <a:pt x="80808" y="15145"/>
                      <a:pt x="77379" y="15145"/>
                    </a:cubicBezTo>
                    <a:cubicBezTo>
                      <a:pt x="73950" y="15145"/>
                      <a:pt x="67728" y="15335"/>
                      <a:pt x="61949" y="15335"/>
                    </a:cubicBezTo>
                    <a:cubicBezTo>
                      <a:pt x="56171" y="15335"/>
                      <a:pt x="50328" y="15145"/>
                      <a:pt x="42708" y="15145"/>
                    </a:cubicBezTo>
                    <a:cubicBezTo>
                      <a:pt x="35088" y="15145"/>
                      <a:pt x="22897" y="15494"/>
                      <a:pt x="16229" y="15335"/>
                    </a:cubicBezTo>
                    <a:cubicBezTo>
                      <a:pt x="9562" y="15176"/>
                      <a:pt x="5275" y="14700"/>
                      <a:pt x="2703" y="14192"/>
                    </a:cubicBezTo>
                    <a:cubicBezTo>
                      <a:pt x="131" y="13684"/>
                      <a:pt x="925" y="13525"/>
                      <a:pt x="798" y="12287"/>
                    </a:cubicBezTo>
                    <a:cubicBezTo>
                      <a:pt x="671" y="11049"/>
                      <a:pt x="-1488" y="7589"/>
                      <a:pt x="1941" y="6763"/>
                    </a:cubicBezTo>
                    <a:close/>
                  </a:path>
                </a:pathLst>
              </a:custGeom>
              <a:solidFill>
                <a:schemeClr val="lt2"/>
              </a:solidFill>
              <a:ln>
                <a:noFill/>
              </a:ln>
            </p:spPr>
            <p:txBody>
              <a:bodyPr/>
              <a:lstStyle/>
              <a:p>
                <a:endParaRPr lang="en-US"/>
              </a:p>
            </p:txBody>
          </p:sp>
        </p:grpSp>
        <p:grpSp>
          <p:nvGrpSpPr>
            <p:cNvPr id="1314" name="Google Shape;1314;p55"/>
            <p:cNvGrpSpPr/>
            <p:nvPr/>
          </p:nvGrpSpPr>
          <p:grpSpPr>
            <a:xfrm>
              <a:off x="1541564" y="478125"/>
              <a:ext cx="1984574" cy="4406140"/>
              <a:chOff x="169964" y="478125"/>
              <a:chExt cx="1984574" cy="4406140"/>
            </a:xfrm>
          </p:grpSpPr>
          <p:sp>
            <p:nvSpPr>
              <p:cNvPr id="1315" name="Google Shape;1315;p55"/>
              <p:cNvSpPr/>
              <p:nvPr/>
            </p:nvSpPr>
            <p:spPr>
              <a:xfrm flipH="1">
                <a:off x="1337188" y="478125"/>
                <a:ext cx="817350" cy="4406140"/>
              </a:xfrm>
              <a:custGeom>
                <a:avLst/>
                <a:gdLst/>
                <a:ahLst/>
                <a:cxnLst/>
                <a:rect l="l" t="t" r="r" b="b"/>
                <a:pathLst>
                  <a:path w="37814" h="203870" extrusionOk="0">
                    <a:moveTo>
                      <a:pt x="1701" y="0"/>
                    </a:moveTo>
                    <a:cubicBezTo>
                      <a:pt x="871" y="42"/>
                      <a:pt x="1" y="1327"/>
                      <a:pt x="374" y="2902"/>
                    </a:cubicBezTo>
                    <a:cubicBezTo>
                      <a:pt x="11776" y="68869"/>
                      <a:pt x="23219" y="137945"/>
                      <a:pt x="34663" y="203870"/>
                    </a:cubicBezTo>
                    <a:lnTo>
                      <a:pt x="37814" y="203123"/>
                    </a:lnTo>
                    <a:cubicBezTo>
                      <a:pt x="26329" y="136991"/>
                      <a:pt x="14885" y="67749"/>
                      <a:pt x="3442" y="1659"/>
                    </a:cubicBezTo>
                    <a:cubicBezTo>
                      <a:pt x="3110" y="663"/>
                      <a:pt x="2364" y="0"/>
                      <a:pt x="17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55"/>
              <p:cNvSpPr/>
              <p:nvPr/>
            </p:nvSpPr>
            <p:spPr>
              <a:xfrm flipH="1">
                <a:off x="169964" y="599781"/>
                <a:ext cx="1913425" cy="1232820"/>
              </a:xfrm>
              <a:custGeom>
                <a:avLst/>
                <a:gdLst/>
                <a:ahLst/>
                <a:cxnLst/>
                <a:rect l="l" t="t" r="r" b="b"/>
                <a:pathLst>
                  <a:path w="88523" h="57042" extrusionOk="0">
                    <a:moveTo>
                      <a:pt x="23661" y="1"/>
                    </a:moveTo>
                    <a:cubicBezTo>
                      <a:pt x="15776" y="1"/>
                      <a:pt x="7890" y="2382"/>
                      <a:pt x="1" y="9908"/>
                    </a:cubicBezTo>
                    <a:cubicBezTo>
                      <a:pt x="2489" y="24213"/>
                      <a:pt x="5018" y="39015"/>
                      <a:pt x="7506" y="54232"/>
                    </a:cubicBezTo>
                    <a:cubicBezTo>
                      <a:pt x="12908" y="51103"/>
                      <a:pt x="18312" y="49984"/>
                      <a:pt x="23717" y="49984"/>
                    </a:cubicBezTo>
                    <a:cubicBezTo>
                      <a:pt x="37292" y="49984"/>
                      <a:pt x="50873" y="57042"/>
                      <a:pt x="64451" y="57042"/>
                    </a:cubicBezTo>
                    <a:cubicBezTo>
                      <a:pt x="72477" y="57042"/>
                      <a:pt x="80501" y="54575"/>
                      <a:pt x="88522" y="46727"/>
                    </a:cubicBezTo>
                    <a:cubicBezTo>
                      <a:pt x="86035" y="32505"/>
                      <a:pt x="83547" y="17745"/>
                      <a:pt x="81059" y="2570"/>
                    </a:cubicBezTo>
                    <a:cubicBezTo>
                      <a:pt x="75508" y="5890"/>
                      <a:pt x="69959" y="7069"/>
                      <a:pt x="64411" y="7069"/>
                    </a:cubicBezTo>
                    <a:cubicBezTo>
                      <a:pt x="50825" y="7069"/>
                      <a:pt x="37245" y="1"/>
                      <a:pt x="236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55"/>
              <p:cNvSpPr/>
              <p:nvPr/>
            </p:nvSpPr>
            <p:spPr>
              <a:xfrm flipH="1">
                <a:off x="301707" y="680157"/>
                <a:ext cx="1790630" cy="275365"/>
              </a:xfrm>
              <a:custGeom>
                <a:avLst/>
                <a:gdLst/>
                <a:ahLst/>
                <a:cxnLst/>
                <a:rect l="l" t="t" r="r" b="b"/>
                <a:pathLst>
                  <a:path w="82842" h="12741" extrusionOk="0">
                    <a:moveTo>
                      <a:pt x="24075" y="1"/>
                    </a:moveTo>
                    <a:cubicBezTo>
                      <a:pt x="16047" y="1"/>
                      <a:pt x="8022" y="2471"/>
                      <a:pt x="0" y="10336"/>
                    </a:cubicBezTo>
                    <a:lnTo>
                      <a:pt x="415" y="12740"/>
                    </a:lnTo>
                    <a:cubicBezTo>
                      <a:pt x="8313" y="5188"/>
                      <a:pt x="16211" y="2800"/>
                      <a:pt x="24108" y="2800"/>
                    </a:cubicBezTo>
                    <a:cubicBezTo>
                      <a:pt x="37688" y="2800"/>
                      <a:pt x="51265" y="9860"/>
                      <a:pt x="64834" y="9860"/>
                    </a:cubicBezTo>
                    <a:cubicBezTo>
                      <a:pt x="70838" y="9860"/>
                      <a:pt x="76841" y="8478"/>
                      <a:pt x="82841" y="4490"/>
                    </a:cubicBezTo>
                    <a:lnTo>
                      <a:pt x="82427" y="1960"/>
                    </a:lnTo>
                    <a:cubicBezTo>
                      <a:pt x="76554" y="5743"/>
                      <a:pt x="70681" y="7063"/>
                      <a:pt x="64809" y="7063"/>
                    </a:cubicBezTo>
                    <a:cubicBezTo>
                      <a:pt x="51227" y="7063"/>
                      <a:pt x="37647" y="1"/>
                      <a:pt x="240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55"/>
              <p:cNvSpPr/>
              <p:nvPr/>
            </p:nvSpPr>
            <p:spPr>
              <a:xfrm flipH="1">
                <a:off x="280200" y="823556"/>
                <a:ext cx="1790630" cy="255633"/>
              </a:xfrm>
              <a:custGeom>
                <a:avLst/>
                <a:gdLst/>
                <a:ahLst/>
                <a:cxnLst/>
                <a:rect l="l" t="t" r="r" b="b"/>
                <a:pathLst>
                  <a:path w="82842" h="11828" extrusionOk="0">
                    <a:moveTo>
                      <a:pt x="23105" y="1"/>
                    </a:moveTo>
                    <a:cubicBezTo>
                      <a:pt x="15406" y="1"/>
                      <a:pt x="7705" y="2269"/>
                      <a:pt x="0" y="9381"/>
                    </a:cubicBezTo>
                    <a:lnTo>
                      <a:pt x="415" y="11827"/>
                    </a:lnTo>
                    <a:cubicBezTo>
                      <a:pt x="7987" y="4997"/>
                      <a:pt x="15556" y="2805"/>
                      <a:pt x="23124" y="2805"/>
                    </a:cubicBezTo>
                    <a:cubicBezTo>
                      <a:pt x="36698" y="2805"/>
                      <a:pt x="50268" y="9860"/>
                      <a:pt x="63843" y="9860"/>
                    </a:cubicBezTo>
                    <a:cubicBezTo>
                      <a:pt x="70175" y="9860"/>
                      <a:pt x="76507" y="8325"/>
                      <a:pt x="82841" y="3825"/>
                    </a:cubicBezTo>
                    <a:lnTo>
                      <a:pt x="82427" y="1296"/>
                    </a:lnTo>
                    <a:cubicBezTo>
                      <a:pt x="76224" y="5581"/>
                      <a:pt x="70023" y="7052"/>
                      <a:pt x="63823" y="7052"/>
                    </a:cubicBezTo>
                    <a:cubicBezTo>
                      <a:pt x="50248" y="7052"/>
                      <a:pt x="36679" y="1"/>
                      <a:pt x="231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55"/>
              <p:cNvSpPr/>
              <p:nvPr/>
            </p:nvSpPr>
            <p:spPr>
              <a:xfrm flipH="1">
                <a:off x="258694" y="967236"/>
                <a:ext cx="1790630" cy="236506"/>
              </a:xfrm>
              <a:custGeom>
                <a:avLst/>
                <a:gdLst/>
                <a:ahLst/>
                <a:cxnLst/>
                <a:rect l="l" t="t" r="r" b="b"/>
                <a:pathLst>
                  <a:path w="82842" h="10943" extrusionOk="0">
                    <a:moveTo>
                      <a:pt x="22093" y="0"/>
                    </a:moveTo>
                    <a:cubicBezTo>
                      <a:pt x="14726" y="0"/>
                      <a:pt x="7362" y="2080"/>
                      <a:pt x="0" y="8496"/>
                    </a:cubicBezTo>
                    <a:lnTo>
                      <a:pt x="415" y="10943"/>
                    </a:lnTo>
                    <a:cubicBezTo>
                      <a:pt x="7648" y="4812"/>
                      <a:pt x="14880" y="2811"/>
                      <a:pt x="22112" y="2811"/>
                    </a:cubicBezTo>
                    <a:cubicBezTo>
                      <a:pt x="35700" y="2811"/>
                      <a:pt x="49286" y="9874"/>
                      <a:pt x="62864" y="9874"/>
                    </a:cubicBezTo>
                    <a:cubicBezTo>
                      <a:pt x="69525" y="9874"/>
                      <a:pt x="76185" y="8174"/>
                      <a:pt x="82842" y="3106"/>
                    </a:cubicBezTo>
                    <a:lnTo>
                      <a:pt x="82427" y="618"/>
                    </a:lnTo>
                    <a:cubicBezTo>
                      <a:pt x="75902" y="5441"/>
                      <a:pt x="69378" y="7070"/>
                      <a:pt x="62853" y="7070"/>
                    </a:cubicBezTo>
                    <a:cubicBezTo>
                      <a:pt x="49262" y="7070"/>
                      <a:pt x="35674" y="0"/>
                      <a:pt x="22093" y="0"/>
                    </a:cubicBez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55"/>
              <p:cNvSpPr/>
              <p:nvPr/>
            </p:nvSpPr>
            <p:spPr>
              <a:xfrm flipH="1">
                <a:off x="237187" y="1106939"/>
                <a:ext cx="1790630" cy="222263"/>
              </a:xfrm>
              <a:custGeom>
                <a:avLst/>
                <a:gdLst/>
                <a:ahLst/>
                <a:cxnLst/>
                <a:rect l="l" t="t" r="r" b="b"/>
                <a:pathLst>
                  <a:path w="82842" h="10284" extrusionOk="0">
                    <a:moveTo>
                      <a:pt x="82427" y="1"/>
                    </a:moveTo>
                    <a:cubicBezTo>
                      <a:pt x="75566" y="5423"/>
                      <a:pt x="68705" y="7225"/>
                      <a:pt x="61844" y="7225"/>
                    </a:cubicBezTo>
                    <a:cubicBezTo>
                      <a:pt x="48263" y="7225"/>
                      <a:pt x="34685" y="166"/>
                      <a:pt x="21115" y="166"/>
                    </a:cubicBezTo>
                    <a:cubicBezTo>
                      <a:pt x="14075" y="166"/>
                      <a:pt x="7036" y="2066"/>
                      <a:pt x="1" y="7837"/>
                    </a:cubicBezTo>
                    <a:lnTo>
                      <a:pt x="415" y="10283"/>
                    </a:lnTo>
                    <a:cubicBezTo>
                      <a:pt x="7315" y="4789"/>
                      <a:pt x="14214" y="2966"/>
                      <a:pt x="21113" y="2966"/>
                    </a:cubicBezTo>
                    <a:cubicBezTo>
                      <a:pt x="34705" y="2966"/>
                      <a:pt x="48294" y="10040"/>
                      <a:pt x="61876" y="10040"/>
                    </a:cubicBezTo>
                    <a:cubicBezTo>
                      <a:pt x="68867" y="10040"/>
                      <a:pt x="75855" y="8166"/>
                      <a:pt x="82842" y="2488"/>
                    </a:cubicBezTo>
                    <a:lnTo>
                      <a:pt x="824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55"/>
              <p:cNvSpPr/>
              <p:nvPr/>
            </p:nvSpPr>
            <p:spPr>
              <a:xfrm flipH="1">
                <a:off x="215680" y="1232400"/>
                <a:ext cx="1790630" cy="234431"/>
              </a:xfrm>
              <a:custGeom>
                <a:avLst/>
                <a:gdLst/>
                <a:ahLst/>
                <a:cxnLst/>
                <a:rect l="l" t="t" r="r" b="b"/>
                <a:pathLst>
                  <a:path w="82842" h="10847" extrusionOk="0">
                    <a:moveTo>
                      <a:pt x="82427" y="0"/>
                    </a:moveTo>
                    <a:cubicBezTo>
                      <a:pt x="75231" y="6057"/>
                      <a:pt x="68034" y="8036"/>
                      <a:pt x="60839" y="8036"/>
                    </a:cubicBezTo>
                    <a:cubicBezTo>
                      <a:pt x="47266" y="8036"/>
                      <a:pt x="33696" y="995"/>
                      <a:pt x="20134" y="995"/>
                    </a:cubicBezTo>
                    <a:cubicBezTo>
                      <a:pt x="13421" y="995"/>
                      <a:pt x="6709" y="2720"/>
                      <a:pt x="1" y="7878"/>
                    </a:cubicBezTo>
                    <a:lnTo>
                      <a:pt x="415" y="10366"/>
                    </a:lnTo>
                    <a:cubicBezTo>
                      <a:pt x="6993" y="5455"/>
                      <a:pt x="13568" y="3801"/>
                      <a:pt x="20142" y="3801"/>
                    </a:cubicBezTo>
                    <a:cubicBezTo>
                      <a:pt x="33709" y="3801"/>
                      <a:pt x="47271" y="10846"/>
                      <a:pt x="60837" y="10846"/>
                    </a:cubicBezTo>
                    <a:cubicBezTo>
                      <a:pt x="68170" y="10846"/>
                      <a:pt x="75505" y="8788"/>
                      <a:pt x="82842" y="2447"/>
                    </a:cubicBezTo>
                    <a:lnTo>
                      <a:pt x="824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55"/>
              <p:cNvSpPr/>
              <p:nvPr/>
            </p:nvSpPr>
            <p:spPr>
              <a:xfrm flipH="1">
                <a:off x="194173" y="1357861"/>
                <a:ext cx="1790630" cy="252391"/>
              </a:xfrm>
              <a:custGeom>
                <a:avLst/>
                <a:gdLst/>
                <a:ahLst/>
                <a:cxnLst/>
                <a:rect l="l" t="t" r="r" b="b"/>
                <a:pathLst>
                  <a:path w="82842" h="11678" extrusionOk="0">
                    <a:moveTo>
                      <a:pt x="82427" y="0"/>
                    </a:moveTo>
                    <a:cubicBezTo>
                      <a:pt x="74907" y="6726"/>
                      <a:pt x="67388" y="8891"/>
                      <a:pt x="59869" y="8891"/>
                    </a:cubicBezTo>
                    <a:cubicBezTo>
                      <a:pt x="46281" y="8891"/>
                      <a:pt x="32697" y="1821"/>
                      <a:pt x="19120" y="1821"/>
                    </a:cubicBezTo>
                    <a:cubicBezTo>
                      <a:pt x="12745" y="1821"/>
                      <a:pt x="6372" y="3380"/>
                      <a:pt x="1" y="7961"/>
                    </a:cubicBezTo>
                    <a:lnTo>
                      <a:pt x="415" y="10449"/>
                    </a:lnTo>
                    <a:cubicBezTo>
                      <a:pt x="6655" y="6101"/>
                      <a:pt x="12892" y="4611"/>
                      <a:pt x="19128" y="4611"/>
                    </a:cubicBezTo>
                    <a:cubicBezTo>
                      <a:pt x="32709" y="4611"/>
                      <a:pt x="46285" y="11677"/>
                      <a:pt x="59865" y="11677"/>
                    </a:cubicBezTo>
                    <a:cubicBezTo>
                      <a:pt x="67522" y="11677"/>
                      <a:pt x="75180" y="9431"/>
                      <a:pt x="82842" y="2405"/>
                    </a:cubicBezTo>
                    <a:lnTo>
                      <a:pt x="824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55"/>
              <p:cNvSpPr/>
              <p:nvPr/>
            </p:nvSpPr>
            <p:spPr>
              <a:xfrm flipH="1">
                <a:off x="172666" y="1481506"/>
                <a:ext cx="1790630" cy="272555"/>
              </a:xfrm>
              <a:custGeom>
                <a:avLst/>
                <a:gdLst/>
                <a:ahLst/>
                <a:cxnLst/>
                <a:rect l="l" t="t" r="r" b="b"/>
                <a:pathLst>
                  <a:path w="82842" h="12611" extrusionOk="0">
                    <a:moveTo>
                      <a:pt x="82427" y="1"/>
                    </a:moveTo>
                    <a:cubicBezTo>
                      <a:pt x="74574" y="7451"/>
                      <a:pt x="66722" y="9812"/>
                      <a:pt x="58870" y="9812"/>
                    </a:cubicBezTo>
                    <a:cubicBezTo>
                      <a:pt x="45276" y="9812"/>
                      <a:pt x="31685" y="2735"/>
                      <a:pt x="18102" y="2735"/>
                    </a:cubicBezTo>
                    <a:cubicBezTo>
                      <a:pt x="12067" y="2735"/>
                      <a:pt x="6033" y="4132"/>
                      <a:pt x="1" y="8169"/>
                    </a:cubicBezTo>
                    <a:lnTo>
                      <a:pt x="415" y="10698"/>
                    </a:lnTo>
                    <a:cubicBezTo>
                      <a:pt x="6320" y="6868"/>
                      <a:pt x="12223" y="5533"/>
                      <a:pt x="18125" y="5533"/>
                    </a:cubicBezTo>
                    <a:cubicBezTo>
                      <a:pt x="31713" y="5533"/>
                      <a:pt x="45296" y="12610"/>
                      <a:pt x="58882" y="12610"/>
                    </a:cubicBezTo>
                    <a:cubicBezTo>
                      <a:pt x="66867" y="12610"/>
                      <a:pt x="74853" y="10166"/>
                      <a:pt x="82842" y="2406"/>
                    </a:cubicBezTo>
                    <a:lnTo>
                      <a:pt x="824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55"/>
              <p:cNvSpPr/>
              <p:nvPr/>
            </p:nvSpPr>
            <p:spPr>
              <a:xfrm flipH="1">
                <a:off x="1144130" y="599694"/>
                <a:ext cx="948207" cy="658706"/>
              </a:xfrm>
              <a:custGeom>
                <a:avLst/>
                <a:gdLst/>
                <a:ahLst/>
                <a:cxnLst/>
                <a:rect l="l" t="t" r="r" b="b"/>
                <a:pathLst>
                  <a:path w="43868" h="30478" extrusionOk="0">
                    <a:moveTo>
                      <a:pt x="24069" y="1"/>
                    </a:moveTo>
                    <a:cubicBezTo>
                      <a:pt x="16049" y="1"/>
                      <a:pt x="8032" y="2468"/>
                      <a:pt x="0" y="10327"/>
                    </a:cubicBezTo>
                    <a:cubicBezTo>
                      <a:pt x="1161" y="16920"/>
                      <a:pt x="2322" y="23636"/>
                      <a:pt x="3483" y="30478"/>
                    </a:cubicBezTo>
                    <a:cubicBezTo>
                      <a:pt x="10371" y="25031"/>
                      <a:pt x="17247" y="23224"/>
                      <a:pt x="24124" y="23224"/>
                    </a:cubicBezTo>
                    <a:cubicBezTo>
                      <a:pt x="30701" y="23224"/>
                      <a:pt x="37279" y="24878"/>
                      <a:pt x="43867" y="26580"/>
                    </a:cubicBezTo>
                    <a:cubicBezTo>
                      <a:pt x="42706" y="18537"/>
                      <a:pt x="41545" y="10534"/>
                      <a:pt x="40384" y="2491"/>
                    </a:cubicBezTo>
                    <a:cubicBezTo>
                      <a:pt x="34941" y="1134"/>
                      <a:pt x="29504" y="1"/>
                      <a:pt x="24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55"/>
              <p:cNvSpPr/>
              <p:nvPr/>
            </p:nvSpPr>
            <p:spPr>
              <a:xfrm flipH="1">
                <a:off x="2009876" y="801360"/>
                <a:ext cx="45716" cy="55587"/>
              </a:xfrm>
              <a:custGeom>
                <a:avLst/>
                <a:gdLst/>
                <a:ahLst/>
                <a:cxnLst/>
                <a:rect l="l" t="t" r="r" b="b"/>
                <a:pathLst>
                  <a:path w="2115" h="2572" extrusionOk="0">
                    <a:moveTo>
                      <a:pt x="2115" y="1"/>
                    </a:moveTo>
                    <a:lnTo>
                      <a:pt x="1369" y="457"/>
                    </a:lnTo>
                    <a:lnTo>
                      <a:pt x="954" y="125"/>
                    </a:lnTo>
                    <a:lnTo>
                      <a:pt x="705" y="1038"/>
                    </a:lnTo>
                    <a:lnTo>
                      <a:pt x="0" y="1784"/>
                    </a:lnTo>
                    <a:lnTo>
                      <a:pt x="622" y="1784"/>
                    </a:lnTo>
                    <a:lnTo>
                      <a:pt x="622" y="2572"/>
                    </a:lnTo>
                    <a:lnTo>
                      <a:pt x="1203" y="1701"/>
                    </a:lnTo>
                    <a:lnTo>
                      <a:pt x="1908" y="1494"/>
                    </a:lnTo>
                    <a:lnTo>
                      <a:pt x="1659" y="913"/>
                    </a:lnTo>
                    <a:lnTo>
                      <a:pt x="211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55"/>
              <p:cNvSpPr/>
              <p:nvPr/>
            </p:nvSpPr>
            <p:spPr>
              <a:xfrm flipH="1">
                <a:off x="1925621" y="742229"/>
                <a:ext cx="45737" cy="51092"/>
              </a:xfrm>
              <a:custGeom>
                <a:avLst/>
                <a:gdLst/>
                <a:ahLst/>
                <a:cxnLst/>
                <a:rect l="l" t="t" r="r" b="b"/>
                <a:pathLst>
                  <a:path w="2116" h="2364" extrusionOk="0">
                    <a:moveTo>
                      <a:pt x="954" y="0"/>
                    </a:moveTo>
                    <a:lnTo>
                      <a:pt x="706" y="830"/>
                    </a:lnTo>
                    <a:lnTo>
                      <a:pt x="1" y="1410"/>
                    </a:lnTo>
                    <a:lnTo>
                      <a:pt x="581" y="1576"/>
                    </a:lnTo>
                    <a:lnTo>
                      <a:pt x="581" y="2364"/>
                    </a:lnTo>
                    <a:lnTo>
                      <a:pt x="1203" y="1576"/>
                    </a:lnTo>
                    <a:lnTo>
                      <a:pt x="1908" y="1535"/>
                    </a:lnTo>
                    <a:lnTo>
                      <a:pt x="1659" y="913"/>
                    </a:lnTo>
                    <a:lnTo>
                      <a:pt x="2115" y="83"/>
                    </a:lnTo>
                    <a:lnTo>
                      <a:pt x="1369" y="415"/>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5"/>
              <p:cNvSpPr/>
              <p:nvPr/>
            </p:nvSpPr>
            <p:spPr>
              <a:xfrm flipH="1">
                <a:off x="1841387" y="695632"/>
                <a:ext cx="45716" cy="50206"/>
              </a:xfrm>
              <a:custGeom>
                <a:avLst/>
                <a:gdLst/>
                <a:ahLst/>
                <a:cxnLst/>
                <a:rect l="l" t="t" r="r" b="b"/>
                <a:pathLst>
                  <a:path w="2115" h="2323" extrusionOk="0">
                    <a:moveTo>
                      <a:pt x="954" y="0"/>
                    </a:moveTo>
                    <a:lnTo>
                      <a:pt x="705" y="830"/>
                    </a:lnTo>
                    <a:lnTo>
                      <a:pt x="0" y="1286"/>
                    </a:lnTo>
                    <a:lnTo>
                      <a:pt x="622" y="1535"/>
                    </a:lnTo>
                    <a:lnTo>
                      <a:pt x="622" y="2322"/>
                    </a:lnTo>
                    <a:lnTo>
                      <a:pt x="1203" y="1659"/>
                    </a:lnTo>
                    <a:lnTo>
                      <a:pt x="1907" y="1700"/>
                    </a:lnTo>
                    <a:lnTo>
                      <a:pt x="1659" y="1037"/>
                    </a:lnTo>
                    <a:lnTo>
                      <a:pt x="2115" y="291"/>
                    </a:lnTo>
                    <a:lnTo>
                      <a:pt x="1368" y="49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5"/>
              <p:cNvSpPr/>
              <p:nvPr/>
            </p:nvSpPr>
            <p:spPr>
              <a:xfrm flipH="1">
                <a:off x="1757132" y="662478"/>
                <a:ext cx="45737" cy="49298"/>
              </a:xfrm>
              <a:custGeom>
                <a:avLst/>
                <a:gdLst/>
                <a:ahLst/>
                <a:cxnLst/>
                <a:rect l="l" t="t" r="r" b="b"/>
                <a:pathLst>
                  <a:path w="2116" h="2281" extrusionOk="0">
                    <a:moveTo>
                      <a:pt x="954" y="0"/>
                    </a:moveTo>
                    <a:lnTo>
                      <a:pt x="705" y="788"/>
                    </a:lnTo>
                    <a:lnTo>
                      <a:pt x="1" y="1120"/>
                    </a:lnTo>
                    <a:lnTo>
                      <a:pt x="622" y="1493"/>
                    </a:lnTo>
                    <a:lnTo>
                      <a:pt x="622" y="2281"/>
                    </a:lnTo>
                    <a:lnTo>
                      <a:pt x="1203" y="1742"/>
                    </a:lnTo>
                    <a:lnTo>
                      <a:pt x="1908" y="1908"/>
                    </a:lnTo>
                    <a:lnTo>
                      <a:pt x="1908" y="1908"/>
                    </a:lnTo>
                    <a:lnTo>
                      <a:pt x="1659" y="1161"/>
                    </a:lnTo>
                    <a:lnTo>
                      <a:pt x="2115" y="498"/>
                    </a:lnTo>
                    <a:lnTo>
                      <a:pt x="1369" y="581"/>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5"/>
              <p:cNvSpPr/>
              <p:nvPr/>
            </p:nvSpPr>
            <p:spPr>
              <a:xfrm flipH="1">
                <a:off x="1672898" y="642768"/>
                <a:ext cx="45737" cy="47504"/>
              </a:xfrm>
              <a:custGeom>
                <a:avLst/>
                <a:gdLst/>
                <a:ahLst/>
                <a:cxnLst/>
                <a:rect l="l" t="t" r="r" b="b"/>
                <a:pathLst>
                  <a:path w="2116" h="2198" extrusionOk="0">
                    <a:moveTo>
                      <a:pt x="955" y="0"/>
                    </a:moveTo>
                    <a:lnTo>
                      <a:pt x="706" y="747"/>
                    </a:lnTo>
                    <a:lnTo>
                      <a:pt x="1" y="995"/>
                    </a:lnTo>
                    <a:lnTo>
                      <a:pt x="623" y="1410"/>
                    </a:lnTo>
                    <a:lnTo>
                      <a:pt x="623" y="2198"/>
                    </a:lnTo>
                    <a:lnTo>
                      <a:pt x="1203" y="1742"/>
                    </a:lnTo>
                    <a:lnTo>
                      <a:pt x="1908" y="1990"/>
                    </a:lnTo>
                    <a:lnTo>
                      <a:pt x="1659" y="1244"/>
                    </a:lnTo>
                    <a:lnTo>
                      <a:pt x="2116" y="622"/>
                    </a:lnTo>
                    <a:lnTo>
                      <a:pt x="1369" y="622"/>
                    </a:lnTo>
                    <a:lnTo>
                      <a:pt x="955"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5"/>
              <p:cNvSpPr/>
              <p:nvPr/>
            </p:nvSpPr>
            <p:spPr>
              <a:xfrm flipH="1">
                <a:off x="1587757" y="633799"/>
                <a:ext cx="46624" cy="46618"/>
              </a:xfrm>
              <a:custGeom>
                <a:avLst/>
                <a:gdLst/>
                <a:ahLst/>
                <a:cxnLst/>
                <a:rect l="l" t="t" r="r" b="b"/>
                <a:pathLst>
                  <a:path w="2157" h="2157" extrusionOk="0">
                    <a:moveTo>
                      <a:pt x="954" y="1"/>
                    </a:moveTo>
                    <a:lnTo>
                      <a:pt x="747" y="705"/>
                    </a:lnTo>
                    <a:lnTo>
                      <a:pt x="0" y="871"/>
                    </a:lnTo>
                    <a:lnTo>
                      <a:pt x="622" y="1369"/>
                    </a:lnTo>
                    <a:lnTo>
                      <a:pt x="622" y="2157"/>
                    </a:lnTo>
                    <a:lnTo>
                      <a:pt x="1244" y="1742"/>
                    </a:lnTo>
                    <a:lnTo>
                      <a:pt x="1949" y="2115"/>
                    </a:lnTo>
                    <a:lnTo>
                      <a:pt x="1700" y="1327"/>
                    </a:lnTo>
                    <a:lnTo>
                      <a:pt x="2156" y="747"/>
                    </a:lnTo>
                    <a:lnTo>
                      <a:pt x="1410" y="664"/>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5"/>
              <p:cNvSpPr/>
              <p:nvPr/>
            </p:nvSpPr>
            <p:spPr>
              <a:xfrm flipH="1">
                <a:off x="1496347" y="633799"/>
                <a:ext cx="46624" cy="48412"/>
              </a:xfrm>
              <a:custGeom>
                <a:avLst/>
                <a:gdLst/>
                <a:ahLst/>
                <a:cxnLst/>
                <a:rect l="l" t="t" r="r" b="b"/>
                <a:pathLst>
                  <a:path w="2157" h="2240" extrusionOk="0">
                    <a:moveTo>
                      <a:pt x="954" y="1"/>
                    </a:moveTo>
                    <a:lnTo>
                      <a:pt x="705" y="705"/>
                    </a:lnTo>
                    <a:lnTo>
                      <a:pt x="1" y="788"/>
                    </a:lnTo>
                    <a:lnTo>
                      <a:pt x="622" y="1369"/>
                    </a:lnTo>
                    <a:lnTo>
                      <a:pt x="622" y="2115"/>
                    </a:lnTo>
                    <a:lnTo>
                      <a:pt x="1203" y="1783"/>
                    </a:lnTo>
                    <a:lnTo>
                      <a:pt x="1949" y="2240"/>
                    </a:lnTo>
                    <a:lnTo>
                      <a:pt x="1700" y="1410"/>
                    </a:lnTo>
                    <a:lnTo>
                      <a:pt x="2157" y="913"/>
                    </a:lnTo>
                    <a:lnTo>
                      <a:pt x="1410" y="747"/>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5"/>
              <p:cNvSpPr/>
              <p:nvPr/>
            </p:nvSpPr>
            <p:spPr>
              <a:xfrm flipH="1">
                <a:off x="1412113" y="641860"/>
                <a:ext cx="46624" cy="50206"/>
              </a:xfrm>
              <a:custGeom>
                <a:avLst/>
                <a:gdLst/>
                <a:ahLst/>
                <a:cxnLst/>
                <a:rect l="l" t="t" r="r" b="b"/>
                <a:pathLst>
                  <a:path w="2157" h="2323" extrusionOk="0">
                    <a:moveTo>
                      <a:pt x="955" y="1"/>
                    </a:moveTo>
                    <a:lnTo>
                      <a:pt x="706" y="664"/>
                    </a:lnTo>
                    <a:lnTo>
                      <a:pt x="1" y="664"/>
                    </a:lnTo>
                    <a:lnTo>
                      <a:pt x="623" y="1328"/>
                    </a:lnTo>
                    <a:lnTo>
                      <a:pt x="623" y="2074"/>
                    </a:lnTo>
                    <a:lnTo>
                      <a:pt x="1245" y="1825"/>
                    </a:lnTo>
                    <a:lnTo>
                      <a:pt x="1950" y="2323"/>
                    </a:lnTo>
                    <a:lnTo>
                      <a:pt x="1701" y="1493"/>
                    </a:lnTo>
                    <a:lnTo>
                      <a:pt x="2157" y="996"/>
                    </a:lnTo>
                    <a:lnTo>
                      <a:pt x="1411" y="789"/>
                    </a:lnTo>
                    <a:lnTo>
                      <a:pt x="95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5"/>
              <p:cNvSpPr/>
              <p:nvPr/>
            </p:nvSpPr>
            <p:spPr>
              <a:xfrm flipH="1">
                <a:off x="1325178" y="656211"/>
                <a:ext cx="46624" cy="51092"/>
              </a:xfrm>
              <a:custGeom>
                <a:avLst/>
                <a:gdLst/>
                <a:ahLst/>
                <a:cxnLst/>
                <a:rect l="l" t="t" r="r" b="b"/>
                <a:pathLst>
                  <a:path w="2157" h="2364" extrusionOk="0">
                    <a:moveTo>
                      <a:pt x="954" y="0"/>
                    </a:moveTo>
                    <a:lnTo>
                      <a:pt x="747" y="664"/>
                    </a:lnTo>
                    <a:lnTo>
                      <a:pt x="1" y="664"/>
                    </a:lnTo>
                    <a:lnTo>
                      <a:pt x="623" y="1327"/>
                    </a:lnTo>
                    <a:lnTo>
                      <a:pt x="623" y="2073"/>
                    </a:lnTo>
                    <a:lnTo>
                      <a:pt x="1245" y="1824"/>
                    </a:lnTo>
                    <a:lnTo>
                      <a:pt x="1949" y="2363"/>
                    </a:lnTo>
                    <a:lnTo>
                      <a:pt x="1701" y="1534"/>
                    </a:lnTo>
                    <a:lnTo>
                      <a:pt x="2157" y="1078"/>
                    </a:lnTo>
                    <a:lnTo>
                      <a:pt x="1410" y="78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5"/>
              <p:cNvSpPr/>
              <p:nvPr/>
            </p:nvSpPr>
            <p:spPr>
              <a:xfrm flipH="1">
                <a:off x="1240922" y="674128"/>
                <a:ext cx="45737" cy="52000"/>
              </a:xfrm>
              <a:custGeom>
                <a:avLst/>
                <a:gdLst/>
                <a:ahLst/>
                <a:cxnLst/>
                <a:rect l="l" t="t" r="r" b="b"/>
                <a:pathLst>
                  <a:path w="2116" h="2406" extrusionOk="0">
                    <a:moveTo>
                      <a:pt x="954" y="0"/>
                    </a:moveTo>
                    <a:lnTo>
                      <a:pt x="706" y="705"/>
                    </a:lnTo>
                    <a:lnTo>
                      <a:pt x="1" y="664"/>
                    </a:lnTo>
                    <a:lnTo>
                      <a:pt x="623" y="1327"/>
                    </a:lnTo>
                    <a:lnTo>
                      <a:pt x="623" y="2115"/>
                    </a:lnTo>
                    <a:lnTo>
                      <a:pt x="1203" y="1908"/>
                    </a:lnTo>
                    <a:lnTo>
                      <a:pt x="1908" y="2405"/>
                    </a:lnTo>
                    <a:lnTo>
                      <a:pt x="1659" y="1576"/>
                    </a:lnTo>
                    <a:lnTo>
                      <a:pt x="2115" y="1120"/>
                    </a:lnTo>
                    <a:lnTo>
                      <a:pt x="1369" y="830"/>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55"/>
              <p:cNvSpPr/>
              <p:nvPr/>
            </p:nvSpPr>
            <p:spPr>
              <a:xfrm flipH="1">
                <a:off x="1994637" y="888286"/>
                <a:ext cx="46624" cy="55587"/>
              </a:xfrm>
              <a:custGeom>
                <a:avLst/>
                <a:gdLst/>
                <a:ahLst/>
                <a:cxnLst/>
                <a:rect l="l" t="t" r="r" b="b"/>
                <a:pathLst>
                  <a:path w="2157" h="2572" extrusionOk="0">
                    <a:moveTo>
                      <a:pt x="2157" y="1"/>
                    </a:moveTo>
                    <a:lnTo>
                      <a:pt x="1410" y="498"/>
                    </a:lnTo>
                    <a:lnTo>
                      <a:pt x="954" y="125"/>
                    </a:lnTo>
                    <a:lnTo>
                      <a:pt x="706" y="996"/>
                    </a:lnTo>
                    <a:lnTo>
                      <a:pt x="1" y="1742"/>
                    </a:lnTo>
                    <a:lnTo>
                      <a:pt x="623" y="1784"/>
                    </a:lnTo>
                    <a:lnTo>
                      <a:pt x="623" y="2571"/>
                    </a:lnTo>
                    <a:lnTo>
                      <a:pt x="1245" y="1701"/>
                    </a:lnTo>
                    <a:lnTo>
                      <a:pt x="1949" y="1493"/>
                    </a:lnTo>
                    <a:lnTo>
                      <a:pt x="1701" y="913"/>
                    </a:lnTo>
                    <a:lnTo>
                      <a:pt x="2157"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55"/>
              <p:cNvSpPr/>
              <p:nvPr/>
            </p:nvSpPr>
            <p:spPr>
              <a:xfrm flipH="1">
                <a:off x="1910382" y="831834"/>
                <a:ext cx="46624" cy="51114"/>
              </a:xfrm>
              <a:custGeom>
                <a:avLst/>
                <a:gdLst/>
                <a:ahLst/>
                <a:cxnLst/>
                <a:rect l="l" t="t" r="r" b="b"/>
                <a:pathLst>
                  <a:path w="2157" h="2365" extrusionOk="0">
                    <a:moveTo>
                      <a:pt x="954" y="1"/>
                    </a:moveTo>
                    <a:lnTo>
                      <a:pt x="746" y="830"/>
                    </a:lnTo>
                    <a:lnTo>
                      <a:pt x="0" y="1410"/>
                    </a:lnTo>
                    <a:lnTo>
                      <a:pt x="622" y="1576"/>
                    </a:lnTo>
                    <a:lnTo>
                      <a:pt x="622" y="2364"/>
                    </a:lnTo>
                    <a:lnTo>
                      <a:pt x="1244" y="1618"/>
                    </a:lnTo>
                    <a:lnTo>
                      <a:pt x="1949" y="1576"/>
                    </a:lnTo>
                    <a:lnTo>
                      <a:pt x="1700" y="954"/>
                    </a:lnTo>
                    <a:lnTo>
                      <a:pt x="2156" y="125"/>
                    </a:lnTo>
                    <a:lnTo>
                      <a:pt x="1410" y="457"/>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55"/>
              <p:cNvSpPr/>
              <p:nvPr/>
            </p:nvSpPr>
            <p:spPr>
              <a:xfrm flipH="1">
                <a:off x="1826148" y="787939"/>
                <a:ext cx="46624" cy="49298"/>
              </a:xfrm>
              <a:custGeom>
                <a:avLst/>
                <a:gdLst/>
                <a:ahLst/>
                <a:cxnLst/>
                <a:rect l="l" t="t" r="r" b="b"/>
                <a:pathLst>
                  <a:path w="2157" h="2281" extrusionOk="0">
                    <a:moveTo>
                      <a:pt x="954" y="0"/>
                    </a:moveTo>
                    <a:lnTo>
                      <a:pt x="747" y="788"/>
                    </a:lnTo>
                    <a:lnTo>
                      <a:pt x="1" y="1244"/>
                    </a:lnTo>
                    <a:lnTo>
                      <a:pt x="622" y="1493"/>
                    </a:lnTo>
                    <a:lnTo>
                      <a:pt x="622" y="2280"/>
                    </a:lnTo>
                    <a:lnTo>
                      <a:pt x="1244" y="1659"/>
                    </a:lnTo>
                    <a:lnTo>
                      <a:pt x="1949" y="1741"/>
                    </a:lnTo>
                    <a:lnTo>
                      <a:pt x="1700" y="1037"/>
                    </a:lnTo>
                    <a:lnTo>
                      <a:pt x="2157" y="332"/>
                    </a:lnTo>
                    <a:lnTo>
                      <a:pt x="1410" y="49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55"/>
              <p:cNvSpPr/>
              <p:nvPr/>
            </p:nvSpPr>
            <p:spPr>
              <a:xfrm flipH="1">
                <a:off x="1741915" y="757465"/>
                <a:ext cx="46624" cy="48412"/>
              </a:xfrm>
              <a:custGeom>
                <a:avLst/>
                <a:gdLst/>
                <a:ahLst/>
                <a:cxnLst/>
                <a:rect l="l" t="t" r="r" b="b"/>
                <a:pathLst>
                  <a:path w="2157" h="2240" extrusionOk="0">
                    <a:moveTo>
                      <a:pt x="955" y="0"/>
                    </a:moveTo>
                    <a:lnTo>
                      <a:pt x="747" y="747"/>
                    </a:lnTo>
                    <a:lnTo>
                      <a:pt x="1" y="1078"/>
                    </a:lnTo>
                    <a:lnTo>
                      <a:pt x="623" y="1452"/>
                    </a:lnTo>
                    <a:lnTo>
                      <a:pt x="623" y="2239"/>
                    </a:lnTo>
                    <a:lnTo>
                      <a:pt x="1245" y="1700"/>
                    </a:lnTo>
                    <a:lnTo>
                      <a:pt x="1950" y="1908"/>
                    </a:lnTo>
                    <a:lnTo>
                      <a:pt x="1701" y="1161"/>
                    </a:lnTo>
                    <a:lnTo>
                      <a:pt x="2157" y="498"/>
                    </a:lnTo>
                    <a:lnTo>
                      <a:pt x="1411" y="581"/>
                    </a:lnTo>
                    <a:lnTo>
                      <a:pt x="955"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55"/>
              <p:cNvSpPr/>
              <p:nvPr/>
            </p:nvSpPr>
            <p:spPr>
              <a:xfrm flipH="1">
                <a:off x="1657660" y="739549"/>
                <a:ext cx="46624" cy="47504"/>
              </a:xfrm>
              <a:custGeom>
                <a:avLst/>
                <a:gdLst/>
                <a:ahLst/>
                <a:cxnLst/>
                <a:rect l="l" t="t" r="r" b="b"/>
                <a:pathLst>
                  <a:path w="2157" h="2198" extrusionOk="0">
                    <a:moveTo>
                      <a:pt x="954" y="0"/>
                    </a:moveTo>
                    <a:lnTo>
                      <a:pt x="747" y="705"/>
                    </a:lnTo>
                    <a:lnTo>
                      <a:pt x="0" y="954"/>
                    </a:lnTo>
                    <a:lnTo>
                      <a:pt x="622" y="1410"/>
                    </a:lnTo>
                    <a:lnTo>
                      <a:pt x="622" y="2198"/>
                    </a:lnTo>
                    <a:lnTo>
                      <a:pt x="1244" y="1742"/>
                    </a:lnTo>
                    <a:lnTo>
                      <a:pt x="1949" y="1990"/>
                    </a:lnTo>
                    <a:lnTo>
                      <a:pt x="1700" y="1244"/>
                    </a:lnTo>
                    <a:lnTo>
                      <a:pt x="2156" y="664"/>
                    </a:lnTo>
                    <a:lnTo>
                      <a:pt x="1410" y="664"/>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55"/>
              <p:cNvSpPr/>
              <p:nvPr/>
            </p:nvSpPr>
            <p:spPr>
              <a:xfrm flipH="1">
                <a:off x="1573426" y="731465"/>
                <a:ext cx="46624" cy="47526"/>
              </a:xfrm>
              <a:custGeom>
                <a:avLst/>
                <a:gdLst/>
                <a:ahLst/>
                <a:cxnLst/>
                <a:rect l="l" t="t" r="r" b="b"/>
                <a:pathLst>
                  <a:path w="2157" h="2199" extrusionOk="0">
                    <a:moveTo>
                      <a:pt x="1950" y="2157"/>
                    </a:moveTo>
                    <a:lnTo>
                      <a:pt x="1950" y="2157"/>
                    </a:lnTo>
                    <a:lnTo>
                      <a:pt x="1950" y="2157"/>
                    </a:lnTo>
                    <a:close/>
                    <a:moveTo>
                      <a:pt x="954" y="1"/>
                    </a:moveTo>
                    <a:lnTo>
                      <a:pt x="747" y="747"/>
                    </a:lnTo>
                    <a:lnTo>
                      <a:pt x="1" y="872"/>
                    </a:lnTo>
                    <a:lnTo>
                      <a:pt x="623" y="1411"/>
                    </a:lnTo>
                    <a:lnTo>
                      <a:pt x="623" y="2198"/>
                    </a:lnTo>
                    <a:lnTo>
                      <a:pt x="1245" y="1784"/>
                    </a:lnTo>
                    <a:lnTo>
                      <a:pt x="1950" y="2157"/>
                    </a:lnTo>
                    <a:lnTo>
                      <a:pt x="1701" y="1369"/>
                    </a:lnTo>
                    <a:lnTo>
                      <a:pt x="2157" y="830"/>
                    </a:lnTo>
                    <a:lnTo>
                      <a:pt x="1411" y="706"/>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55"/>
              <p:cNvSpPr/>
              <p:nvPr/>
            </p:nvSpPr>
            <p:spPr>
              <a:xfrm flipH="1">
                <a:off x="1482016" y="734167"/>
                <a:ext cx="45716" cy="48412"/>
              </a:xfrm>
              <a:custGeom>
                <a:avLst/>
                <a:gdLst/>
                <a:ahLst/>
                <a:cxnLst/>
                <a:rect l="l" t="t" r="r" b="b"/>
                <a:pathLst>
                  <a:path w="2115" h="2240" extrusionOk="0">
                    <a:moveTo>
                      <a:pt x="954" y="0"/>
                    </a:moveTo>
                    <a:lnTo>
                      <a:pt x="705" y="664"/>
                    </a:lnTo>
                    <a:lnTo>
                      <a:pt x="0" y="747"/>
                    </a:lnTo>
                    <a:lnTo>
                      <a:pt x="622" y="1327"/>
                    </a:lnTo>
                    <a:lnTo>
                      <a:pt x="622" y="2115"/>
                    </a:lnTo>
                    <a:lnTo>
                      <a:pt x="1203" y="1783"/>
                    </a:lnTo>
                    <a:lnTo>
                      <a:pt x="1908" y="2239"/>
                    </a:lnTo>
                    <a:lnTo>
                      <a:pt x="1659" y="1410"/>
                    </a:lnTo>
                    <a:lnTo>
                      <a:pt x="2115" y="913"/>
                    </a:lnTo>
                    <a:lnTo>
                      <a:pt x="1369" y="705"/>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55"/>
              <p:cNvSpPr/>
              <p:nvPr/>
            </p:nvSpPr>
            <p:spPr>
              <a:xfrm flipH="1">
                <a:off x="1397761" y="743115"/>
                <a:ext cx="45737" cy="50206"/>
              </a:xfrm>
              <a:custGeom>
                <a:avLst/>
                <a:gdLst/>
                <a:ahLst/>
                <a:cxnLst/>
                <a:rect l="l" t="t" r="r" b="b"/>
                <a:pathLst>
                  <a:path w="2116" h="2323" extrusionOk="0">
                    <a:moveTo>
                      <a:pt x="954" y="1"/>
                    </a:moveTo>
                    <a:lnTo>
                      <a:pt x="706" y="706"/>
                    </a:lnTo>
                    <a:lnTo>
                      <a:pt x="1" y="706"/>
                    </a:lnTo>
                    <a:lnTo>
                      <a:pt x="623" y="1328"/>
                    </a:lnTo>
                    <a:lnTo>
                      <a:pt x="623" y="2116"/>
                    </a:lnTo>
                    <a:lnTo>
                      <a:pt x="1203" y="1825"/>
                    </a:lnTo>
                    <a:lnTo>
                      <a:pt x="1908" y="2323"/>
                    </a:lnTo>
                    <a:lnTo>
                      <a:pt x="1659" y="1494"/>
                    </a:lnTo>
                    <a:lnTo>
                      <a:pt x="2115" y="996"/>
                    </a:lnTo>
                    <a:lnTo>
                      <a:pt x="1369" y="789"/>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55"/>
              <p:cNvSpPr/>
              <p:nvPr/>
            </p:nvSpPr>
            <p:spPr>
              <a:xfrm flipH="1">
                <a:off x="1310825" y="758351"/>
                <a:ext cx="45737" cy="51114"/>
              </a:xfrm>
              <a:custGeom>
                <a:avLst/>
                <a:gdLst/>
                <a:ahLst/>
                <a:cxnLst/>
                <a:rect l="l" t="t" r="r" b="b"/>
                <a:pathLst>
                  <a:path w="2116" h="2365" extrusionOk="0">
                    <a:moveTo>
                      <a:pt x="954" y="1"/>
                    </a:moveTo>
                    <a:lnTo>
                      <a:pt x="705" y="664"/>
                    </a:lnTo>
                    <a:lnTo>
                      <a:pt x="1" y="623"/>
                    </a:lnTo>
                    <a:lnTo>
                      <a:pt x="1" y="623"/>
                    </a:lnTo>
                    <a:lnTo>
                      <a:pt x="623" y="1328"/>
                    </a:lnTo>
                    <a:lnTo>
                      <a:pt x="623" y="2074"/>
                    </a:lnTo>
                    <a:lnTo>
                      <a:pt x="1203" y="1825"/>
                    </a:lnTo>
                    <a:lnTo>
                      <a:pt x="1908" y="2364"/>
                    </a:lnTo>
                    <a:lnTo>
                      <a:pt x="1659" y="1535"/>
                    </a:lnTo>
                    <a:lnTo>
                      <a:pt x="2115" y="1079"/>
                    </a:lnTo>
                    <a:lnTo>
                      <a:pt x="1369" y="789"/>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55"/>
              <p:cNvSpPr/>
              <p:nvPr/>
            </p:nvSpPr>
            <p:spPr>
              <a:xfrm flipH="1">
                <a:off x="1225684" y="777176"/>
                <a:ext cx="46624" cy="52000"/>
              </a:xfrm>
              <a:custGeom>
                <a:avLst/>
                <a:gdLst/>
                <a:ahLst/>
                <a:cxnLst/>
                <a:rect l="l" t="t" r="r" b="b"/>
                <a:pathLst>
                  <a:path w="2157" h="2406" extrusionOk="0">
                    <a:moveTo>
                      <a:pt x="954" y="1"/>
                    </a:moveTo>
                    <a:lnTo>
                      <a:pt x="705" y="664"/>
                    </a:lnTo>
                    <a:lnTo>
                      <a:pt x="0" y="622"/>
                    </a:lnTo>
                    <a:lnTo>
                      <a:pt x="622" y="1327"/>
                    </a:lnTo>
                    <a:lnTo>
                      <a:pt x="622" y="2115"/>
                    </a:lnTo>
                    <a:lnTo>
                      <a:pt x="1202" y="1866"/>
                    </a:lnTo>
                    <a:lnTo>
                      <a:pt x="1949" y="2405"/>
                    </a:lnTo>
                    <a:lnTo>
                      <a:pt x="1700" y="1576"/>
                    </a:lnTo>
                    <a:lnTo>
                      <a:pt x="2156" y="1120"/>
                    </a:lnTo>
                    <a:lnTo>
                      <a:pt x="1368" y="830"/>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55"/>
              <p:cNvSpPr/>
              <p:nvPr/>
            </p:nvSpPr>
            <p:spPr>
              <a:xfrm flipH="1">
                <a:off x="1981193" y="971624"/>
                <a:ext cx="45716" cy="53794"/>
              </a:xfrm>
              <a:custGeom>
                <a:avLst/>
                <a:gdLst/>
                <a:ahLst/>
                <a:cxnLst/>
                <a:rect l="l" t="t" r="r" b="b"/>
                <a:pathLst>
                  <a:path w="2115" h="2489" extrusionOk="0">
                    <a:moveTo>
                      <a:pt x="2115" y="1"/>
                    </a:moveTo>
                    <a:lnTo>
                      <a:pt x="1368" y="457"/>
                    </a:lnTo>
                    <a:lnTo>
                      <a:pt x="954" y="42"/>
                    </a:lnTo>
                    <a:lnTo>
                      <a:pt x="705" y="954"/>
                    </a:lnTo>
                    <a:lnTo>
                      <a:pt x="0" y="1618"/>
                    </a:lnTo>
                    <a:lnTo>
                      <a:pt x="622" y="1701"/>
                    </a:lnTo>
                    <a:lnTo>
                      <a:pt x="622" y="2489"/>
                    </a:lnTo>
                    <a:lnTo>
                      <a:pt x="1202" y="1659"/>
                    </a:lnTo>
                    <a:lnTo>
                      <a:pt x="1907" y="1493"/>
                    </a:lnTo>
                    <a:lnTo>
                      <a:pt x="1659" y="872"/>
                    </a:lnTo>
                    <a:lnTo>
                      <a:pt x="211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55"/>
              <p:cNvSpPr/>
              <p:nvPr/>
            </p:nvSpPr>
            <p:spPr>
              <a:xfrm flipH="1">
                <a:off x="1896938" y="916079"/>
                <a:ext cx="45737" cy="51092"/>
              </a:xfrm>
              <a:custGeom>
                <a:avLst/>
                <a:gdLst/>
                <a:ahLst/>
                <a:cxnLst/>
                <a:rect l="l" t="t" r="r" b="b"/>
                <a:pathLst>
                  <a:path w="2116" h="2364" extrusionOk="0">
                    <a:moveTo>
                      <a:pt x="954" y="0"/>
                    </a:moveTo>
                    <a:lnTo>
                      <a:pt x="705" y="829"/>
                    </a:lnTo>
                    <a:lnTo>
                      <a:pt x="0" y="1410"/>
                    </a:lnTo>
                    <a:lnTo>
                      <a:pt x="622" y="1576"/>
                    </a:lnTo>
                    <a:lnTo>
                      <a:pt x="622" y="2364"/>
                    </a:lnTo>
                    <a:lnTo>
                      <a:pt x="1203" y="1617"/>
                    </a:lnTo>
                    <a:lnTo>
                      <a:pt x="1908" y="1617"/>
                    </a:lnTo>
                    <a:lnTo>
                      <a:pt x="1659" y="954"/>
                    </a:lnTo>
                    <a:lnTo>
                      <a:pt x="2115" y="166"/>
                    </a:lnTo>
                    <a:lnTo>
                      <a:pt x="1369" y="456"/>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55"/>
              <p:cNvSpPr/>
              <p:nvPr/>
            </p:nvSpPr>
            <p:spPr>
              <a:xfrm flipH="1">
                <a:off x="1811818" y="874843"/>
                <a:ext cx="46624" cy="49320"/>
              </a:xfrm>
              <a:custGeom>
                <a:avLst/>
                <a:gdLst/>
                <a:ahLst/>
                <a:cxnLst/>
                <a:rect l="l" t="t" r="r" b="b"/>
                <a:pathLst>
                  <a:path w="2157" h="2282" extrusionOk="0">
                    <a:moveTo>
                      <a:pt x="955" y="1"/>
                    </a:moveTo>
                    <a:lnTo>
                      <a:pt x="706" y="789"/>
                    </a:lnTo>
                    <a:lnTo>
                      <a:pt x="1" y="1203"/>
                    </a:lnTo>
                    <a:lnTo>
                      <a:pt x="623" y="1494"/>
                    </a:lnTo>
                    <a:lnTo>
                      <a:pt x="623" y="2281"/>
                    </a:lnTo>
                    <a:lnTo>
                      <a:pt x="1203" y="1659"/>
                    </a:lnTo>
                    <a:lnTo>
                      <a:pt x="1950" y="1742"/>
                    </a:lnTo>
                    <a:lnTo>
                      <a:pt x="1701" y="1079"/>
                    </a:lnTo>
                    <a:lnTo>
                      <a:pt x="2157" y="333"/>
                    </a:lnTo>
                    <a:lnTo>
                      <a:pt x="2157" y="333"/>
                    </a:lnTo>
                    <a:lnTo>
                      <a:pt x="1411" y="498"/>
                    </a:lnTo>
                    <a:lnTo>
                      <a:pt x="95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55"/>
              <p:cNvSpPr/>
              <p:nvPr/>
            </p:nvSpPr>
            <p:spPr>
              <a:xfrm flipH="1">
                <a:off x="1728470" y="847071"/>
                <a:ext cx="45716" cy="48412"/>
              </a:xfrm>
              <a:custGeom>
                <a:avLst/>
                <a:gdLst/>
                <a:ahLst/>
                <a:cxnLst/>
                <a:rect l="l" t="t" r="r" b="b"/>
                <a:pathLst>
                  <a:path w="2115" h="2240" extrusionOk="0">
                    <a:moveTo>
                      <a:pt x="954" y="1"/>
                    </a:moveTo>
                    <a:lnTo>
                      <a:pt x="705" y="747"/>
                    </a:lnTo>
                    <a:lnTo>
                      <a:pt x="0" y="1037"/>
                    </a:lnTo>
                    <a:lnTo>
                      <a:pt x="622" y="1452"/>
                    </a:lnTo>
                    <a:lnTo>
                      <a:pt x="622" y="2240"/>
                    </a:lnTo>
                    <a:lnTo>
                      <a:pt x="1203" y="1701"/>
                    </a:lnTo>
                    <a:lnTo>
                      <a:pt x="1908" y="1908"/>
                    </a:lnTo>
                    <a:lnTo>
                      <a:pt x="1659" y="1162"/>
                    </a:lnTo>
                    <a:lnTo>
                      <a:pt x="2115" y="540"/>
                    </a:lnTo>
                    <a:lnTo>
                      <a:pt x="1369" y="581"/>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55"/>
              <p:cNvSpPr/>
              <p:nvPr/>
            </p:nvSpPr>
            <p:spPr>
              <a:xfrm flipH="1">
                <a:off x="1644215" y="830040"/>
                <a:ext cx="45737" cy="47526"/>
              </a:xfrm>
              <a:custGeom>
                <a:avLst/>
                <a:gdLst/>
                <a:ahLst/>
                <a:cxnLst/>
                <a:rect l="l" t="t" r="r" b="b"/>
                <a:pathLst>
                  <a:path w="2116" h="2199" extrusionOk="0">
                    <a:moveTo>
                      <a:pt x="954" y="1"/>
                    </a:moveTo>
                    <a:lnTo>
                      <a:pt x="706" y="747"/>
                    </a:lnTo>
                    <a:lnTo>
                      <a:pt x="1" y="954"/>
                    </a:lnTo>
                    <a:lnTo>
                      <a:pt x="623" y="1452"/>
                    </a:lnTo>
                    <a:lnTo>
                      <a:pt x="623" y="2198"/>
                    </a:lnTo>
                    <a:lnTo>
                      <a:pt x="1203" y="1784"/>
                    </a:lnTo>
                    <a:lnTo>
                      <a:pt x="1908" y="2074"/>
                    </a:lnTo>
                    <a:lnTo>
                      <a:pt x="1659" y="1328"/>
                    </a:lnTo>
                    <a:lnTo>
                      <a:pt x="2115" y="706"/>
                    </a:lnTo>
                    <a:lnTo>
                      <a:pt x="1369" y="664"/>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55"/>
              <p:cNvSpPr/>
              <p:nvPr/>
            </p:nvSpPr>
            <p:spPr>
              <a:xfrm flipH="1">
                <a:off x="1559981" y="824680"/>
                <a:ext cx="46624" cy="46618"/>
              </a:xfrm>
              <a:custGeom>
                <a:avLst/>
                <a:gdLst/>
                <a:ahLst/>
                <a:cxnLst/>
                <a:rect l="l" t="t" r="r" b="b"/>
                <a:pathLst>
                  <a:path w="2157" h="2157" extrusionOk="0">
                    <a:moveTo>
                      <a:pt x="996" y="0"/>
                    </a:moveTo>
                    <a:lnTo>
                      <a:pt x="747" y="705"/>
                    </a:lnTo>
                    <a:lnTo>
                      <a:pt x="1" y="871"/>
                    </a:lnTo>
                    <a:lnTo>
                      <a:pt x="623" y="1368"/>
                    </a:lnTo>
                    <a:lnTo>
                      <a:pt x="623" y="2156"/>
                    </a:lnTo>
                    <a:lnTo>
                      <a:pt x="1245" y="1783"/>
                    </a:lnTo>
                    <a:lnTo>
                      <a:pt x="1991" y="2156"/>
                    </a:lnTo>
                    <a:lnTo>
                      <a:pt x="1742" y="1368"/>
                    </a:lnTo>
                    <a:lnTo>
                      <a:pt x="2157" y="829"/>
                    </a:lnTo>
                    <a:lnTo>
                      <a:pt x="1410" y="705"/>
                    </a:lnTo>
                    <a:lnTo>
                      <a:pt x="996" y="0"/>
                    </a:lnTo>
                    <a:close/>
                    <a:moveTo>
                      <a:pt x="623" y="2156"/>
                    </a:moveTo>
                    <a:lnTo>
                      <a:pt x="623" y="2156"/>
                    </a:lnTo>
                    <a:lnTo>
                      <a:pt x="623" y="2156"/>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55"/>
              <p:cNvSpPr/>
              <p:nvPr/>
            </p:nvSpPr>
            <p:spPr>
              <a:xfrm flipH="1">
                <a:off x="1467664" y="827360"/>
                <a:ext cx="45737" cy="49298"/>
              </a:xfrm>
              <a:custGeom>
                <a:avLst/>
                <a:gdLst/>
                <a:ahLst/>
                <a:cxnLst/>
                <a:rect l="l" t="t" r="r" b="b"/>
                <a:pathLst>
                  <a:path w="2116" h="2281" extrusionOk="0">
                    <a:moveTo>
                      <a:pt x="913" y="0"/>
                    </a:moveTo>
                    <a:lnTo>
                      <a:pt x="706" y="705"/>
                    </a:lnTo>
                    <a:lnTo>
                      <a:pt x="1" y="747"/>
                    </a:lnTo>
                    <a:lnTo>
                      <a:pt x="581" y="1369"/>
                    </a:lnTo>
                    <a:lnTo>
                      <a:pt x="581" y="2156"/>
                    </a:lnTo>
                    <a:lnTo>
                      <a:pt x="1203" y="1825"/>
                    </a:lnTo>
                    <a:lnTo>
                      <a:pt x="1908" y="2281"/>
                    </a:lnTo>
                    <a:lnTo>
                      <a:pt x="1659" y="1452"/>
                    </a:lnTo>
                    <a:lnTo>
                      <a:pt x="2115" y="954"/>
                    </a:lnTo>
                    <a:lnTo>
                      <a:pt x="1369" y="747"/>
                    </a:lnTo>
                    <a:lnTo>
                      <a:pt x="913"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55"/>
              <p:cNvSpPr/>
              <p:nvPr/>
            </p:nvSpPr>
            <p:spPr>
              <a:xfrm flipH="1">
                <a:off x="1383430" y="838102"/>
                <a:ext cx="46624" cy="50206"/>
              </a:xfrm>
              <a:custGeom>
                <a:avLst/>
                <a:gdLst/>
                <a:ahLst/>
                <a:cxnLst/>
                <a:rect l="l" t="t" r="r" b="b"/>
                <a:pathLst>
                  <a:path w="2157" h="2323" extrusionOk="0">
                    <a:moveTo>
                      <a:pt x="954" y="1"/>
                    </a:moveTo>
                    <a:lnTo>
                      <a:pt x="747" y="664"/>
                    </a:lnTo>
                    <a:lnTo>
                      <a:pt x="1" y="664"/>
                    </a:lnTo>
                    <a:lnTo>
                      <a:pt x="623" y="1328"/>
                    </a:lnTo>
                    <a:lnTo>
                      <a:pt x="623" y="2074"/>
                    </a:lnTo>
                    <a:lnTo>
                      <a:pt x="1245" y="1825"/>
                    </a:lnTo>
                    <a:lnTo>
                      <a:pt x="1949" y="2323"/>
                    </a:lnTo>
                    <a:lnTo>
                      <a:pt x="1701" y="1494"/>
                    </a:lnTo>
                    <a:lnTo>
                      <a:pt x="2157" y="996"/>
                    </a:lnTo>
                    <a:lnTo>
                      <a:pt x="1410" y="789"/>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55"/>
              <p:cNvSpPr/>
              <p:nvPr/>
            </p:nvSpPr>
            <p:spPr>
              <a:xfrm flipH="1">
                <a:off x="1296495" y="854246"/>
                <a:ext cx="46624" cy="51092"/>
              </a:xfrm>
              <a:custGeom>
                <a:avLst/>
                <a:gdLst/>
                <a:ahLst/>
                <a:cxnLst/>
                <a:rect l="l" t="t" r="r" b="b"/>
                <a:pathLst>
                  <a:path w="2157" h="2364" extrusionOk="0">
                    <a:moveTo>
                      <a:pt x="954" y="0"/>
                    </a:moveTo>
                    <a:lnTo>
                      <a:pt x="747" y="664"/>
                    </a:lnTo>
                    <a:lnTo>
                      <a:pt x="1" y="622"/>
                    </a:lnTo>
                    <a:lnTo>
                      <a:pt x="622" y="1327"/>
                    </a:lnTo>
                    <a:lnTo>
                      <a:pt x="622" y="2073"/>
                    </a:lnTo>
                    <a:lnTo>
                      <a:pt x="1244" y="1866"/>
                    </a:lnTo>
                    <a:lnTo>
                      <a:pt x="1949" y="2364"/>
                    </a:lnTo>
                    <a:lnTo>
                      <a:pt x="1700" y="1534"/>
                    </a:lnTo>
                    <a:lnTo>
                      <a:pt x="2157" y="1078"/>
                    </a:lnTo>
                    <a:lnTo>
                      <a:pt x="1410" y="78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55"/>
              <p:cNvSpPr/>
              <p:nvPr/>
            </p:nvSpPr>
            <p:spPr>
              <a:xfrm flipH="1">
                <a:off x="1212261" y="873049"/>
                <a:ext cx="46624" cy="52000"/>
              </a:xfrm>
              <a:custGeom>
                <a:avLst/>
                <a:gdLst/>
                <a:ahLst/>
                <a:cxnLst/>
                <a:rect l="l" t="t" r="r" b="b"/>
                <a:pathLst>
                  <a:path w="2157" h="2406" extrusionOk="0">
                    <a:moveTo>
                      <a:pt x="955" y="1"/>
                    </a:moveTo>
                    <a:lnTo>
                      <a:pt x="706" y="664"/>
                    </a:lnTo>
                    <a:lnTo>
                      <a:pt x="1" y="623"/>
                    </a:lnTo>
                    <a:lnTo>
                      <a:pt x="623" y="1328"/>
                    </a:lnTo>
                    <a:lnTo>
                      <a:pt x="623" y="2116"/>
                    </a:lnTo>
                    <a:lnTo>
                      <a:pt x="1203" y="1867"/>
                    </a:lnTo>
                    <a:lnTo>
                      <a:pt x="1950" y="2406"/>
                    </a:lnTo>
                    <a:lnTo>
                      <a:pt x="1701" y="1577"/>
                    </a:lnTo>
                    <a:lnTo>
                      <a:pt x="2157" y="1120"/>
                    </a:lnTo>
                    <a:lnTo>
                      <a:pt x="1411" y="830"/>
                    </a:lnTo>
                    <a:lnTo>
                      <a:pt x="95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55"/>
              <p:cNvSpPr/>
              <p:nvPr/>
            </p:nvSpPr>
            <p:spPr>
              <a:xfrm flipH="1">
                <a:off x="1965954" y="1060343"/>
                <a:ext cx="46624" cy="52000"/>
              </a:xfrm>
              <a:custGeom>
                <a:avLst/>
                <a:gdLst/>
                <a:ahLst/>
                <a:cxnLst/>
                <a:rect l="l" t="t" r="r" b="b"/>
                <a:pathLst>
                  <a:path w="2157" h="2406" extrusionOk="0">
                    <a:moveTo>
                      <a:pt x="2156" y="1"/>
                    </a:moveTo>
                    <a:lnTo>
                      <a:pt x="1410" y="415"/>
                    </a:lnTo>
                    <a:lnTo>
                      <a:pt x="954" y="42"/>
                    </a:lnTo>
                    <a:lnTo>
                      <a:pt x="747" y="871"/>
                    </a:lnTo>
                    <a:lnTo>
                      <a:pt x="0" y="1535"/>
                    </a:lnTo>
                    <a:lnTo>
                      <a:pt x="622" y="1618"/>
                    </a:lnTo>
                    <a:lnTo>
                      <a:pt x="622" y="2405"/>
                    </a:lnTo>
                    <a:lnTo>
                      <a:pt x="1244" y="1618"/>
                    </a:lnTo>
                    <a:lnTo>
                      <a:pt x="1949" y="1493"/>
                    </a:lnTo>
                    <a:lnTo>
                      <a:pt x="1700" y="871"/>
                    </a:lnTo>
                    <a:lnTo>
                      <a:pt x="2156"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55"/>
              <p:cNvSpPr/>
              <p:nvPr/>
            </p:nvSpPr>
            <p:spPr>
              <a:xfrm flipH="1">
                <a:off x="1881721" y="1007479"/>
                <a:ext cx="46624" cy="50206"/>
              </a:xfrm>
              <a:custGeom>
                <a:avLst/>
                <a:gdLst/>
                <a:ahLst/>
                <a:cxnLst/>
                <a:rect l="l" t="t" r="r" b="b"/>
                <a:pathLst>
                  <a:path w="2157" h="2323" extrusionOk="0">
                    <a:moveTo>
                      <a:pt x="954" y="0"/>
                    </a:moveTo>
                    <a:lnTo>
                      <a:pt x="747" y="830"/>
                    </a:lnTo>
                    <a:lnTo>
                      <a:pt x="1" y="1327"/>
                    </a:lnTo>
                    <a:lnTo>
                      <a:pt x="623" y="1534"/>
                    </a:lnTo>
                    <a:lnTo>
                      <a:pt x="623" y="2322"/>
                    </a:lnTo>
                    <a:lnTo>
                      <a:pt x="1245" y="1617"/>
                    </a:lnTo>
                    <a:lnTo>
                      <a:pt x="1950" y="1617"/>
                    </a:lnTo>
                    <a:lnTo>
                      <a:pt x="1701" y="954"/>
                    </a:lnTo>
                    <a:lnTo>
                      <a:pt x="2157" y="208"/>
                    </a:lnTo>
                    <a:lnTo>
                      <a:pt x="1411" y="456"/>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55"/>
              <p:cNvSpPr/>
              <p:nvPr/>
            </p:nvSpPr>
            <p:spPr>
              <a:xfrm flipH="1">
                <a:off x="1797465" y="968036"/>
                <a:ext cx="46624" cy="49320"/>
              </a:xfrm>
              <a:custGeom>
                <a:avLst/>
                <a:gdLst/>
                <a:ahLst/>
                <a:cxnLst/>
                <a:rect l="l" t="t" r="r" b="b"/>
                <a:pathLst>
                  <a:path w="2157" h="2282" extrusionOk="0">
                    <a:moveTo>
                      <a:pt x="954" y="1"/>
                    </a:moveTo>
                    <a:lnTo>
                      <a:pt x="747" y="789"/>
                    </a:lnTo>
                    <a:lnTo>
                      <a:pt x="0" y="1203"/>
                    </a:lnTo>
                    <a:lnTo>
                      <a:pt x="622" y="1494"/>
                    </a:lnTo>
                    <a:lnTo>
                      <a:pt x="622" y="2281"/>
                    </a:lnTo>
                    <a:lnTo>
                      <a:pt x="1244" y="1701"/>
                    </a:lnTo>
                    <a:lnTo>
                      <a:pt x="1949" y="1784"/>
                    </a:lnTo>
                    <a:lnTo>
                      <a:pt x="1700" y="1120"/>
                    </a:lnTo>
                    <a:lnTo>
                      <a:pt x="2156" y="416"/>
                    </a:lnTo>
                    <a:lnTo>
                      <a:pt x="1410" y="540"/>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55"/>
              <p:cNvSpPr/>
              <p:nvPr/>
            </p:nvSpPr>
            <p:spPr>
              <a:xfrm flipH="1">
                <a:off x="1713232" y="942058"/>
                <a:ext cx="45716" cy="48412"/>
              </a:xfrm>
              <a:custGeom>
                <a:avLst/>
                <a:gdLst/>
                <a:ahLst/>
                <a:cxnLst/>
                <a:rect l="l" t="t" r="r" b="b"/>
                <a:pathLst>
                  <a:path w="2115" h="2240" extrusionOk="0">
                    <a:moveTo>
                      <a:pt x="912" y="1"/>
                    </a:moveTo>
                    <a:lnTo>
                      <a:pt x="705" y="788"/>
                    </a:lnTo>
                    <a:lnTo>
                      <a:pt x="0" y="1079"/>
                    </a:lnTo>
                    <a:lnTo>
                      <a:pt x="581" y="1452"/>
                    </a:lnTo>
                    <a:lnTo>
                      <a:pt x="581" y="2240"/>
                    </a:lnTo>
                    <a:lnTo>
                      <a:pt x="1203" y="1742"/>
                    </a:lnTo>
                    <a:lnTo>
                      <a:pt x="1907" y="1949"/>
                    </a:lnTo>
                    <a:lnTo>
                      <a:pt x="1659" y="1203"/>
                    </a:lnTo>
                    <a:lnTo>
                      <a:pt x="2115" y="581"/>
                    </a:lnTo>
                    <a:lnTo>
                      <a:pt x="2115" y="581"/>
                    </a:lnTo>
                    <a:lnTo>
                      <a:pt x="1368" y="622"/>
                    </a:lnTo>
                    <a:lnTo>
                      <a:pt x="912"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55"/>
              <p:cNvSpPr/>
              <p:nvPr/>
            </p:nvSpPr>
            <p:spPr>
              <a:xfrm flipH="1">
                <a:off x="1628976" y="927729"/>
                <a:ext cx="46624" cy="47504"/>
              </a:xfrm>
              <a:custGeom>
                <a:avLst/>
                <a:gdLst/>
                <a:ahLst/>
                <a:cxnLst/>
                <a:rect l="l" t="t" r="r" b="b"/>
                <a:pathLst>
                  <a:path w="2157" h="2198" extrusionOk="0">
                    <a:moveTo>
                      <a:pt x="1949" y="2073"/>
                    </a:moveTo>
                    <a:lnTo>
                      <a:pt x="1949" y="2073"/>
                    </a:lnTo>
                    <a:lnTo>
                      <a:pt x="1949" y="2073"/>
                    </a:lnTo>
                    <a:close/>
                    <a:moveTo>
                      <a:pt x="954" y="0"/>
                    </a:moveTo>
                    <a:lnTo>
                      <a:pt x="746" y="705"/>
                    </a:lnTo>
                    <a:lnTo>
                      <a:pt x="0" y="912"/>
                    </a:lnTo>
                    <a:lnTo>
                      <a:pt x="622" y="1410"/>
                    </a:lnTo>
                    <a:lnTo>
                      <a:pt x="622" y="2198"/>
                    </a:lnTo>
                    <a:lnTo>
                      <a:pt x="1244" y="1742"/>
                    </a:lnTo>
                    <a:lnTo>
                      <a:pt x="1949" y="2073"/>
                    </a:lnTo>
                    <a:lnTo>
                      <a:pt x="1700" y="1285"/>
                    </a:lnTo>
                    <a:lnTo>
                      <a:pt x="2156" y="705"/>
                    </a:lnTo>
                    <a:lnTo>
                      <a:pt x="1410" y="664"/>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55"/>
              <p:cNvSpPr/>
              <p:nvPr/>
            </p:nvSpPr>
            <p:spPr>
              <a:xfrm flipH="1">
                <a:off x="1544743" y="923233"/>
                <a:ext cx="46624" cy="46618"/>
              </a:xfrm>
              <a:custGeom>
                <a:avLst/>
                <a:gdLst/>
                <a:ahLst/>
                <a:cxnLst/>
                <a:rect l="l" t="t" r="r" b="b"/>
                <a:pathLst>
                  <a:path w="2157" h="2157" extrusionOk="0">
                    <a:moveTo>
                      <a:pt x="954" y="1"/>
                    </a:moveTo>
                    <a:lnTo>
                      <a:pt x="747" y="706"/>
                    </a:lnTo>
                    <a:lnTo>
                      <a:pt x="1" y="830"/>
                    </a:lnTo>
                    <a:lnTo>
                      <a:pt x="623" y="1369"/>
                    </a:lnTo>
                    <a:lnTo>
                      <a:pt x="623" y="2157"/>
                    </a:lnTo>
                    <a:lnTo>
                      <a:pt x="1244" y="1784"/>
                    </a:lnTo>
                    <a:lnTo>
                      <a:pt x="1949" y="2157"/>
                    </a:lnTo>
                    <a:lnTo>
                      <a:pt x="1701" y="1369"/>
                    </a:lnTo>
                    <a:lnTo>
                      <a:pt x="2157" y="872"/>
                    </a:lnTo>
                    <a:lnTo>
                      <a:pt x="1410" y="747"/>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55"/>
              <p:cNvSpPr/>
              <p:nvPr/>
            </p:nvSpPr>
            <p:spPr>
              <a:xfrm flipH="1">
                <a:off x="1453333" y="928615"/>
                <a:ext cx="45716" cy="49320"/>
              </a:xfrm>
              <a:custGeom>
                <a:avLst/>
                <a:gdLst/>
                <a:ahLst/>
                <a:cxnLst/>
                <a:rect l="l" t="t" r="r" b="b"/>
                <a:pathLst>
                  <a:path w="2115" h="2282" extrusionOk="0">
                    <a:moveTo>
                      <a:pt x="912" y="1"/>
                    </a:moveTo>
                    <a:lnTo>
                      <a:pt x="705" y="705"/>
                    </a:lnTo>
                    <a:lnTo>
                      <a:pt x="0" y="747"/>
                    </a:lnTo>
                    <a:lnTo>
                      <a:pt x="622" y="1286"/>
                    </a:lnTo>
                    <a:lnTo>
                      <a:pt x="622" y="2074"/>
                    </a:lnTo>
                    <a:lnTo>
                      <a:pt x="1203" y="1784"/>
                    </a:lnTo>
                    <a:lnTo>
                      <a:pt x="1907" y="2281"/>
                    </a:lnTo>
                    <a:lnTo>
                      <a:pt x="1659" y="1452"/>
                    </a:lnTo>
                    <a:lnTo>
                      <a:pt x="2115" y="954"/>
                    </a:lnTo>
                    <a:lnTo>
                      <a:pt x="1368" y="747"/>
                    </a:lnTo>
                    <a:lnTo>
                      <a:pt x="912"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55"/>
              <p:cNvSpPr/>
              <p:nvPr/>
            </p:nvSpPr>
            <p:spPr>
              <a:xfrm flipH="1">
                <a:off x="1369078" y="939378"/>
                <a:ext cx="45737" cy="50206"/>
              </a:xfrm>
              <a:custGeom>
                <a:avLst/>
                <a:gdLst/>
                <a:ahLst/>
                <a:cxnLst/>
                <a:rect l="l" t="t" r="r" b="b"/>
                <a:pathLst>
                  <a:path w="2116" h="2323" extrusionOk="0">
                    <a:moveTo>
                      <a:pt x="954" y="0"/>
                    </a:moveTo>
                    <a:lnTo>
                      <a:pt x="705" y="664"/>
                    </a:lnTo>
                    <a:lnTo>
                      <a:pt x="1" y="664"/>
                    </a:lnTo>
                    <a:lnTo>
                      <a:pt x="623" y="1327"/>
                    </a:lnTo>
                    <a:lnTo>
                      <a:pt x="623" y="2073"/>
                    </a:lnTo>
                    <a:lnTo>
                      <a:pt x="1203" y="1825"/>
                    </a:lnTo>
                    <a:lnTo>
                      <a:pt x="1908" y="2322"/>
                    </a:lnTo>
                    <a:lnTo>
                      <a:pt x="1659" y="1493"/>
                    </a:lnTo>
                    <a:lnTo>
                      <a:pt x="2115" y="1037"/>
                    </a:lnTo>
                    <a:lnTo>
                      <a:pt x="1369" y="788"/>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55"/>
              <p:cNvSpPr/>
              <p:nvPr/>
            </p:nvSpPr>
            <p:spPr>
              <a:xfrm flipH="1">
                <a:off x="1282164" y="956387"/>
                <a:ext cx="45716" cy="51114"/>
              </a:xfrm>
              <a:custGeom>
                <a:avLst/>
                <a:gdLst/>
                <a:ahLst/>
                <a:cxnLst/>
                <a:rect l="l" t="t" r="r" b="b"/>
                <a:pathLst>
                  <a:path w="2115" h="2365" extrusionOk="0">
                    <a:moveTo>
                      <a:pt x="954" y="1"/>
                    </a:moveTo>
                    <a:lnTo>
                      <a:pt x="705" y="664"/>
                    </a:lnTo>
                    <a:lnTo>
                      <a:pt x="0" y="623"/>
                    </a:lnTo>
                    <a:lnTo>
                      <a:pt x="622" y="1328"/>
                    </a:lnTo>
                    <a:lnTo>
                      <a:pt x="622" y="2116"/>
                    </a:lnTo>
                    <a:lnTo>
                      <a:pt x="1203" y="1867"/>
                    </a:lnTo>
                    <a:lnTo>
                      <a:pt x="1908" y="2364"/>
                    </a:lnTo>
                    <a:lnTo>
                      <a:pt x="1700" y="1535"/>
                    </a:lnTo>
                    <a:lnTo>
                      <a:pt x="2115" y="1079"/>
                    </a:lnTo>
                    <a:lnTo>
                      <a:pt x="1369" y="830"/>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55"/>
              <p:cNvSpPr/>
              <p:nvPr/>
            </p:nvSpPr>
            <p:spPr>
              <a:xfrm flipH="1">
                <a:off x="1197022" y="976119"/>
                <a:ext cx="46624" cy="51978"/>
              </a:xfrm>
              <a:custGeom>
                <a:avLst/>
                <a:gdLst/>
                <a:ahLst/>
                <a:cxnLst/>
                <a:rect l="l" t="t" r="r" b="b"/>
                <a:pathLst>
                  <a:path w="2157" h="2405" extrusionOk="0">
                    <a:moveTo>
                      <a:pt x="954" y="0"/>
                    </a:moveTo>
                    <a:lnTo>
                      <a:pt x="706" y="664"/>
                    </a:lnTo>
                    <a:lnTo>
                      <a:pt x="1" y="622"/>
                    </a:lnTo>
                    <a:lnTo>
                      <a:pt x="1" y="622"/>
                    </a:lnTo>
                    <a:lnTo>
                      <a:pt x="623" y="1285"/>
                    </a:lnTo>
                    <a:lnTo>
                      <a:pt x="623" y="2073"/>
                    </a:lnTo>
                    <a:lnTo>
                      <a:pt x="1203" y="1866"/>
                    </a:lnTo>
                    <a:lnTo>
                      <a:pt x="1950" y="2405"/>
                    </a:lnTo>
                    <a:lnTo>
                      <a:pt x="1701" y="1576"/>
                    </a:lnTo>
                    <a:lnTo>
                      <a:pt x="2157" y="1120"/>
                    </a:lnTo>
                    <a:lnTo>
                      <a:pt x="1369" y="829"/>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55"/>
              <p:cNvSpPr/>
              <p:nvPr/>
            </p:nvSpPr>
            <p:spPr>
              <a:xfrm flipH="1">
                <a:off x="1951624" y="1149062"/>
                <a:ext cx="45716" cy="52886"/>
              </a:xfrm>
              <a:custGeom>
                <a:avLst/>
                <a:gdLst/>
                <a:ahLst/>
                <a:cxnLst/>
                <a:rect l="l" t="t" r="r" b="b"/>
                <a:pathLst>
                  <a:path w="2115" h="2447" extrusionOk="0">
                    <a:moveTo>
                      <a:pt x="954" y="0"/>
                    </a:moveTo>
                    <a:lnTo>
                      <a:pt x="705" y="913"/>
                    </a:lnTo>
                    <a:lnTo>
                      <a:pt x="0" y="1534"/>
                    </a:lnTo>
                    <a:lnTo>
                      <a:pt x="622" y="1659"/>
                    </a:lnTo>
                    <a:lnTo>
                      <a:pt x="622" y="2447"/>
                    </a:lnTo>
                    <a:lnTo>
                      <a:pt x="1203" y="1617"/>
                    </a:lnTo>
                    <a:lnTo>
                      <a:pt x="1949" y="1534"/>
                    </a:lnTo>
                    <a:lnTo>
                      <a:pt x="1700" y="913"/>
                    </a:lnTo>
                    <a:lnTo>
                      <a:pt x="2115" y="42"/>
                    </a:lnTo>
                    <a:lnTo>
                      <a:pt x="1369" y="415"/>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55"/>
              <p:cNvSpPr/>
              <p:nvPr/>
            </p:nvSpPr>
            <p:spPr>
              <a:xfrm flipH="1">
                <a:off x="1867368" y="1097970"/>
                <a:ext cx="45737" cy="51114"/>
              </a:xfrm>
              <a:custGeom>
                <a:avLst/>
                <a:gdLst/>
                <a:ahLst/>
                <a:cxnLst/>
                <a:rect l="l" t="t" r="r" b="b"/>
                <a:pathLst>
                  <a:path w="2116" h="2365" extrusionOk="0">
                    <a:moveTo>
                      <a:pt x="954" y="1"/>
                    </a:moveTo>
                    <a:lnTo>
                      <a:pt x="706" y="830"/>
                    </a:lnTo>
                    <a:lnTo>
                      <a:pt x="1" y="1369"/>
                    </a:lnTo>
                    <a:lnTo>
                      <a:pt x="623" y="1577"/>
                    </a:lnTo>
                    <a:lnTo>
                      <a:pt x="623" y="2364"/>
                    </a:lnTo>
                    <a:lnTo>
                      <a:pt x="1203" y="1701"/>
                    </a:lnTo>
                    <a:lnTo>
                      <a:pt x="1908" y="1701"/>
                    </a:lnTo>
                    <a:lnTo>
                      <a:pt x="1659" y="1038"/>
                    </a:lnTo>
                    <a:lnTo>
                      <a:pt x="2115" y="250"/>
                    </a:lnTo>
                    <a:lnTo>
                      <a:pt x="1369" y="499"/>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55"/>
              <p:cNvSpPr/>
              <p:nvPr/>
            </p:nvSpPr>
            <p:spPr>
              <a:xfrm flipH="1">
                <a:off x="1783135" y="1061251"/>
                <a:ext cx="45716" cy="49298"/>
              </a:xfrm>
              <a:custGeom>
                <a:avLst/>
                <a:gdLst/>
                <a:ahLst/>
                <a:cxnLst/>
                <a:rect l="l" t="t" r="r" b="b"/>
                <a:pathLst>
                  <a:path w="2115" h="2281" extrusionOk="0">
                    <a:moveTo>
                      <a:pt x="954" y="0"/>
                    </a:moveTo>
                    <a:lnTo>
                      <a:pt x="746" y="788"/>
                    </a:lnTo>
                    <a:lnTo>
                      <a:pt x="0" y="1202"/>
                    </a:lnTo>
                    <a:lnTo>
                      <a:pt x="622" y="1493"/>
                    </a:lnTo>
                    <a:lnTo>
                      <a:pt x="622" y="2280"/>
                    </a:lnTo>
                    <a:lnTo>
                      <a:pt x="1203" y="1741"/>
                    </a:lnTo>
                    <a:lnTo>
                      <a:pt x="1949" y="1866"/>
                    </a:lnTo>
                    <a:lnTo>
                      <a:pt x="1659" y="1161"/>
                    </a:lnTo>
                    <a:lnTo>
                      <a:pt x="2115" y="456"/>
                    </a:lnTo>
                    <a:lnTo>
                      <a:pt x="1368" y="581"/>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55"/>
              <p:cNvSpPr/>
              <p:nvPr/>
            </p:nvSpPr>
            <p:spPr>
              <a:xfrm flipH="1">
                <a:off x="1698879" y="1037952"/>
                <a:ext cx="45737" cy="49298"/>
              </a:xfrm>
              <a:custGeom>
                <a:avLst/>
                <a:gdLst/>
                <a:ahLst/>
                <a:cxnLst/>
                <a:rect l="l" t="t" r="r" b="b"/>
                <a:pathLst>
                  <a:path w="2116" h="2281" extrusionOk="0">
                    <a:moveTo>
                      <a:pt x="1908" y="1990"/>
                    </a:moveTo>
                    <a:lnTo>
                      <a:pt x="1908" y="1990"/>
                    </a:lnTo>
                    <a:lnTo>
                      <a:pt x="1908" y="1990"/>
                    </a:lnTo>
                    <a:close/>
                    <a:moveTo>
                      <a:pt x="954" y="0"/>
                    </a:moveTo>
                    <a:lnTo>
                      <a:pt x="705" y="788"/>
                    </a:lnTo>
                    <a:lnTo>
                      <a:pt x="1" y="1078"/>
                    </a:lnTo>
                    <a:lnTo>
                      <a:pt x="623" y="1493"/>
                    </a:lnTo>
                    <a:lnTo>
                      <a:pt x="623" y="2280"/>
                    </a:lnTo>
                    <a:lnTo>
                      <a:pt x="1203" y="1741"/>
                    </a:lnTo>
                    <a:lnTo>
                      <a:pt x="1908" y="1990"/>
                    </a:lnTo>
                    <a:lnTo>
                      <a:pt x="1701" y="1244"/>
                    </a:lnTo>
                    <a:lnTo>
                      <a:pt x="2115" y="622"/>
                    </a:lnTo>
                    <a:lnTo>
                      <a:pt x="1369" y="622"/>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55"/>
              <p:cNvSpPr/>
              <p:nvPr/>
            </p:nvSpPr>
            <p:spPr>
              <a:xfrm flipH="1">
                <a:off x="1614646" y="1025395"/>
                <a:ext cx="45716" cy="47526"/>
              </a:xfrm>
              <a:custGeom>
                <a:avLst/>
                <a:gdLst/>
                <a:ahLst/>
                <a:cxnLst/>
                <a:rect l="l" t="t" r="r" b="b"/>
                <a:pathLst>
                  <a:path w="2115" h="2199" extrusionOk="0">
                    <a:moveTo>
                      <a:pt x="954" y="1"/>
                    </a:moveTo>
                    <a:lnTo>
                      <a:pt x="746" y="747"/>
                    </a:lnTo>
                    <a:lnTo>
                      <a:pt x="0" y="913"/>
                    </a:lnTo>
                    <a:lnTo>
                      <a:pt x="622" y="1410"/>
                    </a:lnTo>
                    <a:lnTo>
                      <a:pt x="622" y="2198"/>
                    </a:lnTo>
                    <a:lnTo>
                      <a:pt x="1202" y="1783"/>
                    </a:lnTo>
                    <a:lnTo>
                      <a:pt x="1907" y="2074"/>
                    </a:lnTo>
                    <a:lnTo>
                      <a:pt x="1907" y="2074"/>
                    </a:lnTo>
                    <a:lnTo>
                      <a:pt x="1700" y="1327"/>
                    </a:lnTo>
                    <a:lnTo>
                      <a:pt x="2115" y="747"/>
                    </a:lnTo>
                    <a:lnTo>
                      <a:pt x="1368" y="664"/>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55"/>
              <p:cNvSpPr/>
              <p:nvPr/>
            </p:nvSpPr>
            <p:spPr>
              <a:xfrm flipH="1">
                <a:off x="1529504" y="1022716"/>
                <a:ext cx="46624" cy="47504"/>
              </a:xfrm>
              <a:custGeom>
                <a:avLst/>
                <a:gdLst/>
                <a:ahLst/>
                <a:cxnLst/>
                <a:rect l="l" t="t" r="r" b="b"/>
                <a:pathLst>
                  <a:path w="2157" h="2198" extrusionOk="0">
                    <a:moveTo>
                      <a:pt x="954" y="0"/>
                    </a:moveTo>
                    <a:lnTo>
                      <a:pt x="705" y="705"/>
                    </a:lnTo>
                    <a:lnTo>
                      <a:pt x="0" y="788"/>
                    </a:lnTo>
                    <a:lnTo>
                      <a:pt x="622" y="1368"/>
                    </a:lnTo>
                    <a:lnTo>
                      <a:pt x="622" y="2156"/>
                    </a:lnTo>
                    <a:lnTo>
                      <a:pt x="1203" y="1783"/>
                    </a:lnTo>
                    <a:lnTo>
                      <a:pt x="1949" y="2198"/>
                    </a:lnTo>
                    <a:lnTo>
                      <a:pt x="1700" y="1410"/>
                    </a:lnTo>
                    <a:lnTo>
                      <a:pt x="2156" y="871"/>
                    </a:lnTo>
                    <a:lnTo>
                      <a:pt x="1369" y="746"/>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55"/>
              <p:cNvSpPr/>
              <p:nvPr/>
            </p:nvSpPr>
            <p:spPr>
              <a:xfrm flipH="1">
                <a:off x="1438094" y="1028983"/>
                <a:ext cx="46624" cy="49298"/>
              </a:xfrm>
              <a:custGeom>
                <a:avLst/>
                <a:gdLst/>
                <a:ahLst/>
                <a:cxnLst/>
                <a:rect l="l" t="t" r="r" b="b"/>
                <a:pathLst>
                  <a:path w="2157" h="2281" extrusionOk="0">
                    <a:moveTo>
                      <a:pt x="954" y="0"/>
                    </a:moveTo>
                    <a:lnTo>
                      <a:pt x="747" y="664"/>
                    </a:lnTo>
                    <a:lnTo>
                      <a:pt x="1" y="705"/>
                    </a:lnTo>
                    <a:lnTo>
                      <a:pt x="622" y="1327"/>
                    </a:lnTo>
                    <a:lnTo>
                      <a:pt x="622" y="2115"/>
                    </a:lnTo>
                    <a:lnTo>
                      <a:pt x="1244" y="1783"/>
                    </a:lnTo>
                    <a:lnTo>
                      <a:pt x="1949" y="2281"/>
                    </a:lnTo>
                    <a:lnTo>
                      <a:pt x="1700" y="1493"/>
                    </a:lnTo>
                    <a:lnTo>
                      <a:pt x="2157" y="954"/>
                    </a:lnTo>
                    <a:lnTo>
                      <a:pt x="1410" y="747"/>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55"/>
              <p:cNvSpPr/>
              <p:nvPr/>
            </p:nvSpPr>
            <p:spPr>
              <a:xfrm flipH="1">
                <a:off x="1353861" y="1041518"/>
                <a:ext cx="46624" cy="50206"/>
              </a:xfrm>
              <a:custGeom>
                <a:avLst/>
                <a:gdLst/>
                <a:ahLst/>
                <a:cxnLst/>
                <a:rect l="l" t="t" r="r" b="b"/>
                <a:pathLst>
                  <a:path w="2157" h="2323" extrusionOk="0">
                    <a:moveTo>
                      <a:pt x="955" y="1"/>
                    </a:moveTo>
                    <a:lnTo>
                      <a:pt x="747" y="623"/>
                    </a:lnTo>
                    <a:lnTo>
                      <a:pt x="1" y="623"/>
                    </a:lnTo>
                    <a:lnTo>
                      <a:pt x="623" y="1286"/>
                    </a:lnTo>
                    <a:lnTo>
                      <a:pt x="623" y="2074"/>
                    </a:lnTo>
                    <a:lnTo>
                      <a:pt x="1245" y="1784"/>
                    </a:lnTo>
                    <a:lnTo>
                      <a:pt x="1950" y="2323"/>
                    </a:lnTo>
                    <a:lnTo>
                      <a:pt x="1701" y="1494"/>
                    </a:lnTo>
                    <a:lnTo>
                      <a:pt x="2157" y="1037"/>
                    </a:lnTo>
                    <a:lnTo>
                      <a:pt x="1411" y="789"/>
                    </a:lnTo>
                    <a:lnTo>
                      <a:pt x="955"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55"/>
              <p:cNvSpPr/>
              <p:nvPr/>
            </p:nvSpPr>
            <p:spPr>
              <a:xfrm flipH="1">
                <a:off x="1266925" y="1058549"/>
                <a:ext cx="46624" cy="52000"/>
              </a:xfrm>
              <a:custGeom>
                <a:avLst/>
                <a:gdLst/>
                <a:ahLst/>
                <a:cxnLst/>
                <a:rect l="l" t="t" r="r" b="b"/>
                <a:pathLst>
                  <a:path w="2157" h="2406" extrusionOk="0">
                    <a:moveTo>
                      <a:pt x="954" y="1"/>
                    </a:moveTo>
                    <a:lnTo>
                      <a:pt x="747" y="664"/>
                    </a:lnTo>
                    <a:lnTo>
                      <a:pt x="1" y="623"/>
                    </a:lnTo>
                    <a:lnTo>
                      <a:pt x="623" y="1327"/>
                    </a:lnTo>
                    <a:lnTo>
                      <a:pt x="623" y="2115"/>
                    </a:lnTo>
                    <a:lnTo>
                      <a:pt x="1245" y="1866"/>
                    </a:lnTo>
                    <a:lnTo>
                      <a:pt x="1950" y="2405"/>
                    </a:lnTo>
                    <a:lnTo>
                      <a:pt x="1701" y="1576"/>
                    </a:lnTo>
                    <a:lnTo>
                      <a:pt x="2157" y="1120"/>
                    </a:lnTo>
                    <a:lnTo>
                      <a:pt x="1411" y="830"/>
                    </a:lnTo>
                    <a:lnTo>
                      <a:pt x="954" y="1"/>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55"/>
              <p:cNvSpPr/>
              <p:nvPr/>
            </p:nvSpPr>
            <p:spPr>
              <a:xfrm flipH="1">
                <a:off x="1182670" y="1079167"/>
                <a:ext cx="46624" cy="52000"/>
              </a:xfrm>
              <a:custGeom>
                <a:avLst/>
                <a:gdLst/>
                <a:ahLst/>
                <a:cxnLst/>
                <a:rect l="l" t="t" r="r" b="b"/>
                <a:pathLst>
                  <a:path w="2157" h="2406" extrusionOk="0">
                    <a:moveTo>
                      <a:pt x="954" y="0"/>
                    </a:moveTo>
                    <a:lnTo>
                      <a:pt x="747" y="664"/>
                    </a:lnTo>
                    <a:lnTo>
                      <a:pt x="0" y="581"/>
                    </a:lnTo>
                    <a:lnTo>
                      <a:pt x="622" y="1286"/>
                    </a:lnTo>
                    <a:lnTo>
                      <a:pt x="622" y="2073"/>
                    </a:lnTo>
                    <a:lnTo>
                      <a:pt x="1244" y="1866"/>
                    </a:lnTo>
                    <a:lnTo>
                      <a:pt x="1949" y="2405"/>
                    </a:lnTo>
                    <a:lnTo>
                      <a:pt x="1700" y="1534"/>
                    </a:lnTo>
                    <a:lnTo>
                      <a:pt x="2156" y="1120"/>
                    </a:lnTo>
                    <a:lnTo>
                      <a:pt x="1410" y="830"/>
                    </a:lnTo>
                    <a:lnTo>
                      <a:pt x="954" y="0"/>
                    </a:lnTo>
                    <a:close/>
                  </a:path>
                </a:pathLst>
              </a:custGeom>
              <a:solidFill>
                <a:srgbClr val="FAF1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6" name="Picture 5" descr="A person with a beard and hat&#10;&#10;Description automatically generated">
            <a:extLst>
              <a:ext uri="{FF2B5EF4-FFF2-40B4-BE49-F238E27FC236}">
                <a16:creationId xmlns:a16="http://schemas.microsoft.com/office/drawing/2014/main" id="{873571DB-74F5-CB21-C39B-6AFCCC22A973}"/>
              </a:ext>
            </a:extLst>
          </p:cNvPr>
          <p:cNvPicPr>
            <a:picLocks noChangeAspect="1"/>
          </p:cNvPicPr>
          <p:nvPr/>
        </p:nvPicPr>
        <p:blipFill>
          <a:blip r:embed="rId3"/>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30753993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10000"/>
          </a:schemeClr>
        </a:solidFill>
        <a:effectLst/>
      </p:bgPr>
    </p:bg>
    <p:spTree>
      <p:nvGrpSpPr>
        <p:cNvPr id="1" name="Shape 1384"/>
        <p:cNvGrpSpPr/>
        <p:nvPr/>
      </p:nvGrpSpPr>
      <p:grpSpPr>
        <a:xfrm>
          <a:off x="0" y="0"/>
          <a:ext cx="0" cy="0"/>
          <a:chOff x="0" y="0"/>
          <a:chExt cx="0" cy="0"/>
        </a:xfrm>
      </p:grpSpPr>
      <p:sp>
        <p:nvSpPr>
          <p:cNvPr id="1385" name="Google Shape;1385;p57"/>
          <p:cNvSpPr txBox="1">
            <a:spLocks noGrp="1"/>
          </p:cNvSpPr>
          <p:nvPr>
            <p:ph type="title"/>
          </p:nvPr>
        </p:nvSpPr>
        <p:spPr>
          <a:xfrm>
            <a:off x="1029992" y="1339475"/>
            <a:ext cx="7570710" cy="86122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b="1" dirty="0">
                <a:solidFill>
                  <a:schemeClr val="bg1">
                    <a:lumMod val="20000"/>
                    <a:lumOff val="80000"/>
                  </a:schemeClr>
                </a:solidFill>
                <a:latin typeface="Pathway Gothic One"/>
                <a:cs typeface="Arial"/>
                <a:sym typeface="Pathway Gothic One"/>
              </a:rPr>
              <a:t>Starting Monday...</a:t>
            </a:r>
            <a:br>
              <a:rPr lang="en" sz="3600" b="1" dirty="0">
                <a:solidFill>
                  <a:schemeClr val="bg1">
                    <a:lumMod val="20000"/>
                    <a:lumOff val="80000"/>
                  </a:schemeClr>
                </a:solidFill>
                <a:latin typeface="Pathway Gothic One"/>
                <a:cs typeface="Arial"/>
                <a:sym typeface="Pathway Gothic One"/>
              </a:rPr>
            </a:br>
            <a:br>
              <a:rPr lang="en" sz="3600" b="1" dirty="0">
                <a:solidFill>
                  <a:schemeClr val="bg1">
                    <a:lumMod val="20000"/>
                    <a:lumOff val="80000"/>
                  </a:schemeClr>
                </a:solidFill>
                <a:latin typeface="Pathway Gothic One"/>
                <a:cs typeface="Arial"/>
                <a:sym typeface="Pathway Gothic One"/>
              </a:rPr>
            </a:br>
            <a:r>
              <a:rPr lang="en" sz="3600" b="1" dirty="0">
                <a:solidFill>
                  <a:schemeClr val="bg1">
                    <a:lumMod val="20000"/>
                    <a:lumOff val="80000"/>
                  </a:schemeClr>
                </a:solidFill>
                <a:latin typeface="Pathway Gothic One"/>
                <a:cs typeface="Arial"/>
                <a:sym typeface="Pathway Gothic One"/>
              </a:rPr>
              <a:t>We’re Going To Be Hunting For Lotto Trades This Election Season Inside My Private Chat Room:</a:t>
            </a:r>
            <a:br>
              <a:rPr lang="en" sz="3600" b="1" dirty="0">
                <a:solidFill>
                  <a:schemeClr val="bg1">
                    <a:lumMod val="20000"/>
                    <a:lumOff val="80000"/>
                  </a:schemeClr>
                </a:solidFill>
                <a:latin typeface="Pathway Gothic One"/>
                <a:cs typeface="Arial"/>
                <a:sym typeface="Pathway Gothic One"/>
              </a:rPr>
            </a:br>
            <a:r>
              <a:rPr lang="en" sz="3200" dirty="0">
                <a:solidFill>
                  <a:schemeClr val="tx1"/>
                </a:solidFill>
              </a:rPr>
              <a:t> </a:t>
            </a:r>
            <a:endParaRPr sz="3200" dirty="0">
              <a:solidFill>
                <a:schemeClr val="tx1"/>
              </a:solidFill>
            </a:endParaRPr>
          </a:p>
        </p:txBody>
      </p:sp>
      <p:pic>
        <p:nvPicPr>
          <p:cNvPr id="2" name="Picture 1" descr="A person with a beard and hat&#10;&#10;Description automatically generated">
            <a:extLst>
              <a:ext uri="{FF2B5EF4-FFF2-40B4-BE49-F238E27FC236}">
                <a16:creationId xmlns:a16="http://schemas.microsoft.com/office/drawing/2014/main" id="{4629EA40-6411-631B-0D5C-50D3C101C627}"/>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9" name="Graphic 8">
            <a:extLst>
              <a:ext uri="{FF2B5EF4-FFF2-40B4-BE49-F238E27FC236}">
                <a16:creationId xmlns:a16="http://schemas.microsoft.com/office/drawing/2014/main" id="{179F781B-A58F-0CB6-A0AA-13F97A0D9A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40746" y="3042025"/>
            <a:ext cx="3749203" cy="1072243"/>
          </a:xfrm>
          <a:prstGeom prst="rect">
            <a:avLst/>
          </a:prstGeom>
        </p:spPr>
      </p:pic>
    </p:spTree>
    <p:extLst>
      <p:ext uri="{BB962C8B-B14F-4D97-AF65-F5344CB8AC3E}">
        <p14:creationId xmlns:p14="http://schemas.microsoft.com/office/powerpoint/2010/main" val="42134834"/>
      </p:ext>
    </p:extLst>
  </p:cSld>
  <p:clrMapOvr>
    <a:masterClrMapping/>
  </p:clrMapOvr>
  <p:extLst>
    <p:ext uri="{6950BFC3-D8DA-4A85-94F7-54DA5524770B}">
      <p188:commentRel xmlns:p188="http://schemas.microsoft.com/office/powerpoint/2018/8/main" r:id="rId3"/>
    </p:ext>
  </p:extLs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9" name="Graphic 8">
            <a:extLst>
              <a:ext uri="{FF2B5EF4-FFF2-40B4-BE49-F238E27FC236}">
                <a16:creationId xmlns:a16="http://schemas.microsoft.com/office/drawing/2014/main" id="{DD3E7BFB-5048-0D78-BF0F-FB0989BC8C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58828" y="81643"/>
            <a:ext cx="2626344" cy="751114"/>
          </a:xfrm>
          <a:prstGeom prst="rect">
            <a:avLst/>
          </a:prstGeom>
        </p:spPr>
      </p:pic>
      <p:sp>
        <p:nvSpPr>
          <p:cNvPr id="10" name="Google Shape;1385;p57">
            <a:extLst>
              <a:ext uri="{FF2B5EF4-FFF2-40B4-BE49-F238E27FC236}">
                <a16:creationId xmlns:a16="http://schemas.microsoft.com/office/drawing/2014/main" id="{9EED8F5D-AA97-7E90-4AA5-E87DC45FCEE0}"/>
              </a:ext>
            </a:extLst>
          </p:cNvPr>
          <p:cNvSpPr txBox="1">
            <a:spLocks noGrp="1"/>
          </p:cNvSpPr>
          <p:nvPr>
            <p:ph type="title"/>
          </p:nvPr>
        </p:nvSpPr>
        <p:spPr>
          <a:xfrm>
            <a:off x="786645" y="1339475"/>
            <a:ext cx="7570710" cy="86122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b="1" dirty="0">
                <a:solidFill>
                  <a:srgbClr val="000000"/>
                </a:solidFill>
                <a:latin typeface="Pathway Gothic One"/>
                <a:cs typeface="Arial"/>
              </a:rPr>
              <a:t>Inside Look At The #1 Weekly Trading</a:t>
            </a:r>
            <a:br>
              <a:rPr lang="en-US" sz="3600" b="1" dirty="0">
                <a:solidFill>
                  <a:srgbClr val="000000"/>
                </a:solidFill>
                <a:latin typeface="Pathway Gothic One"/>
                <a:cs typeface="Arial"/>
              </a:rPr>
            </a:br>
            <a:r>
              <a:rPr lang="en-US" sz="3600" b="1" dirty="0">
                <a:solidFill>
                  <a:srgbClr val="000000"/>
                </a:solidFill>
                <a:latin typeface="Pathway Gothic One"/>
                <a:cs typeface="Arial"/>
              </a:rPr>
              <a:t>Livestream + Chat Room... </a:t>
            </a:r>
            <a:br>
              <a:rPr lang="en-US" sz="2800" dirty="0">
                <a:solidFill>
                  <a:schemeClr val="tx1"/>
                </a:solidFill>
              </a:rPr>
            </a:br>
            <a:endParaRPr sz="2800" dirty="0">
              <a:solidFill>
                <a:schemeClr val="tx1"/>
              </a:solidFill>
            </a:endParaRPr>
          </a:p>
        </p:txBody>
      </p:sp>
      <p:sp>
        <p:nvSpPr>
          <p:cNvPr id="13" name="TextBox 12">
            <a:extLst>
              <a:ext uri="{FF2B5EF4-FFF2-40B4-BE49-F238E27FC236}">
                <a16:creationId xmlns:a16="http://schemas.microsoft.com/office/drawing/2014/main" id="{CE631CC2-ACF7-769B-600E-B91E76AF65FF}"/>
              </a:ext>
            </a:extLst>
          </p:cNvPr>
          <p:cNvSpPr txBox="1"/>
          <p:nvPr/>
        </p:nvSpPr>
        <p:spPr>
          <a:xfrm>
            <a:off x="273877" y="1770087"/>
            <a:ext cx="10354801" cy="3046988"/>
          </a:xfrm>
          <a:prstGeom prst="rect">
            <a:avLst/>
          </a:prstGeom>
          <a:noFill/>
        </p:spPr>
        <p:txBody>
          <a:bodyPr wrap="square" rtlCol="0">
            <a:spAutoFit/>
          </a:bodyPr>
          <a:lstStyle/>
          <a:p>
            <a:endParaRPr lang="en-US" sz="2400" b="1" dirty="0">
              <a:latin typeface="Pathway Gothic One"/>
              <a:sym typeface="Alfa Slab One"/>
            </a:endParaRPr>
          </a:p>
          <a:p>
            <a:pPr marL="285750" indent="-285750">
              <a:buFont typeface="Arial" panose="020B0604020202020204" pitchFamily="34" charset="0"/>
              <a:buChar char="•"/>
            </a:pPr>
            <a:r>
              <a:rPr lang="en-US" sz="2400" b="1" u="sng" dirty="0">
                <a:latin typeface="Pathway Gothic One"/>
                <a:sym typeface="Alfa Slab One"/>
              </a:rPr>
              <a:t>All-time Win-Rate:</a:t>
            </a:r>
            <a:r>
              <a:rPr lang="en-US" sz="2400" b="1" dirty="0">
                <a:latin typeface="Pathway Gothic One"/>
                <a:sym typeface="Alfa Slab One"/>
              </a:rPr>
              <a:t> </a:t>
            </a:r>
            <a:r>
              <a:rPr lang="en-US" sz="2400" b="1" dirty="0">
                <a:solidFill>
                  <a:srgbClr val="00B050"/>
                </a:solidFill>
                <a:latin typeface="Pathway Gothic One"/>
                <a:sym typeface="Alfa Slab One"/>
              </a:rPr>
              <a:t>78%</a:t>
            </a:r>
            <a:br>
              <a:rPr lang="en-US" sz="2400" b="1" dirty="0">
                <a:solidFill>
                  <a:srgbClr val="00B050"/>
                </a:solidFill>
                <a:latin typeface="Pathway Gothic One"/>
                <a:sym typeface="Alfa Slab One"/>
              </a:rPr>
            </a:br>
            <a:endParaRPr lang="en-US" sz="2400" b="1" dirty="0">
              <a:solidFill>
                <a:srgbClr val="00B050"/>
              </a:solidFill>
              <a:latin typeface="Pathway Gothic One"/>
              <a:sym typeface="Alfa Slab One"/>
            </a:endParaRPr>
          </a:p>
          <a:p>
            <a:pPr marL="285750" indent="-285750">
              <a:buFont typeface="Arial" panose="020B0604020202020204" pitchFamily="34" charset="0"/>
              <a:buChar char="•"/>
            </a:pPr>
            <a:r>
              <a:rPr lang="en-US" sz="2400" b="1" u="sng" dirty="0">
                <a:latin typeface="Pathway Gothic One"/>
                <a:sym typeface="Alfa Slab One"/>
              </a:rPr>
              <a:t>Average Return:</a:t>
            </a:r>
            <a:r>
              <a:rPr lang="en-US" sz="2400" b="1" dirty="0">
                <a:latin typeface="Pathway Gothic One"/>
                <a:sym typeface="Alfa Slab One"/>
              </a:rPr>
              <a:t>  </a:t>
            </a:r>
            <a:r>
              <a:rPr lang="en-US" sz="2400" b="1" dirty="0">
                <a:solidFill>
                  <a:srgbClr val="00B050"/>
                </a:solidFill>
                <a:latin typeface="Pathway Gothic One"/>
                <a:sym typeface="Alfa Slab One"/>
              </a:rPr>
              <a:t>15%</a:t>
            </a:r>
            <a:r>
              <a:rPr lang="en-US" sz="2400" b="1" dirty="0">
                <a:latin typeface="Pathway Gothic One"/>
                <a:sym typeface="Alfa Slab One"/>
              </a:rPr>
              <a:t> in 5 Days </a:t>
            </a:r>
            <a:br>
              <a:rPr lang="en-US" sz="2400" b="1" dirty="0">
                <a:latin typeface="Pathway Gothic One"/>
                <a:sym typeface="Alfa Slab One"/>
              </a:rPr>
            </a:br>
            <a:endParaRPr lang="en-US" sz="2400" b="1" dirty="0">
              <a:latin typeface="Pathway Gothic One"/>
              <a:sym typeface="Alfa Slab One"/>
            </a:endParaRPr>
          </a:p>
          <a:p>
            <a:pPr marL="285750" indent="-285750">
              <a:buFont typeface="Arial" panose="020B0604020202020204" pitchFamily="34" charset="0"/>
              <a:buChar char="•"/>
            </a:pPr>
            <a:r>
              <a:rPr lang="en-US" sz="2400" b="1" u="sng" dirty="0">
                <a:latin typeface="Pathway Gothic One"/>
                <a:sym typeface="Alfa Slab One"/>
              </a:rPr>
              <a:t>Q1 Win Rate:</a:t>
            </a:r>
            <a:r>
              <a:rPr lang="en-US" sz="2400" b="1" dirty="0">
                <a:latin typeface="Pathway Gothic One"/>
                <a:sym typeface="Alfa Slab One"/>
              </a:rPr>
              <a:t> </a:t>
            </a:r>
            <a:r>
              <a:rPr lang="en-US" sz="2400" b="1" dirty="0">
                <a:solidFill>
                  <a:srgbClr val="00B050"/>
                </a:solidFill>
                <a:latin typeface="Pathway Gothic One"/>
                <a:sym typeface="Alfa Slab One"/>
              </a:rPr>
              <a:t>100%</a:t>
            </a:r>
            <a:br>
              <a:rPr lang="en-US" sz="2400" b="1" dirty="0">
                <a:latin typeface="Pathway Gothic One"/>
                <a:sym typeface="Alfa Slab One"/>
              </a:rPr>
            </a:br>
            <a:endParaRPr lang="en-US" sz="2400" b="1" dirty="0">
              <a:latin typeface="Pathway Gothic One"/>
              <a:sym typeface="Alfa Slab One"/>
            </a:endParaRPr>
          </a:p>
          <a:p>
            <a:pPr marL="285750" indent="-285750">
              <a:buFont typeface="Arial" panose="020B0604020202020204" pitchFamily="34" charset="0"/>
              <a:buChar char="•"/>
            </a:pPr>
            <a:r>
              <a:rPr lang="en-US" sz="2400" b="1" u="sng" dirty="0">
                <a:latin typeface="Pathway Gothic One"/>
                <a:sym typeface="Alfa Slab One"/>
              </a:rPr>
              <a:t>Q1 Total Return: </a:t>
            </a:r>
            <a:r>
              <a:rPr lang="en-US" sz="2400" b="1" dirty="0">
                <a:latin typeface="Pathway Gothic One"/>
                <a:sym typeface="Alfa Slab One"/>
              </a:rPr>
              <a:t> </a:t>
            </a:r>
            <a:r>
              <a:rPr lang="en-US" sz="2400" b="1" dirty="0">
                <a:solidFill>
                  <a:srgbClr val="00B050"/>
                </a:solidFill>
                <a:latin typeface="Pathway Gothic One"/>
                <a:sym typeface="Alfa Slab One"/>
              </a:rPr>
              <a:t>192%  </a:t>
            </a:r>
            <a:r>
              <a:rPr lang="en-US" sz="2400" dirty="0">
                <a:latin typeface="Pathway Gothic One"/>
                <a:sym typeface="Alfa Slab One"/>
              </a:rPr>
              <a:t>(17x greater than S&amp;P 500!) </a:t>
            </a:r>
          </a:p>
        </p:txBody>
      </p:sp>
    </p:spTree>
    <p:extLst>
      <p:ext uri="{BB962C8B-B14F-4D97-AF65-F5344CB8AC3E}">
        <p14:creationId xmlns:p14="http://schemas.microsoft.com/office/powerpoint/2010/main" val="96321291"/>
      </p:ext>
    </p:extLst>
  </p:cSld>
  <p:clrMapOvr>
    <a:masterClrMapping/>
  </p:clrMapOvr>
  <p:extLst>
    <p:ext uri="{6950BFC3-D8DA-4A85-94F7-54DA5524770B}">
      <p188:commentRel xmlns:p188="http://schemas.microsoft.com/office/powerpoint/2018/8/main" r:id="rId3"/>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9" name="Graphic 8">
            <a:extLst>
              <a:ext uri="{FF2B5EF4-FFF2-40B4-BE49-F238E27FC236}">
                <a16:creationId xmlns:a16="http://schemas.microsoft.com/office/drawing/2014/main" id="{DD3E7BFB-5048-0D78-BF0F-FB0989BC8C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58828" y="81643"/>
            <a:ext cx="2626344" cy="751114"/>
          </a:xfrm>
          <a:prstGeom prst="rect">
            <a:avLst/>
          </a:prstGeom>
        </p:spPr>
      </p:pic>
      <p:sp>
        <p:nvSpPr>
          <p:cNvPr id="10" name="Google Shape;1385;p57">
            <a:extLst>
              <a:ext uri="{FF2B5EF4-FFF2-40B4-BE49-F238E27FC236}">
                <a16:creationId xmlns:a16="http://schemas.microsoft.com/office/drawing/2014/main" id="{9EED8F5D-AA97-7E90-4AA5-E87DC45FCEE0}"/>
              </a:ext>
            </a:extLst>
          </p:cNvPr>
          <p:cNvSpPr txBox="1">
            <a:spLocks noGrp="1"/>
          </p:cNvSpPr>
          <p:nvPr>
            <p:ph type="title"/>
          </p:nvPr>
        </p:nvSpPr>
        <p:spPr>
          <a:xfrm>
            <a:off x="786645" y="907799"/>
            <a:ext cx="7570710" cy="861224"/>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sz="3600" b="1" dirty="0">
                <a:solidFill>
                  <a:schemeClr val="bg2"/>
                </a:solidFill>
                <a:latin typeface="Pathway Gothic One"/>
                <a:cs typeface="Arial"/>
              </a:rPr>
              <a:t>What Members Are Saying: </a:t>
            </a:r>
            <a:endParaRPr sz="2800" dirty="0">
              <a:solidFill>
                <a:schemeClr val="bg2"/>
              </a:solidFill>
            </a:endParaRPr>
          </a:p>
        </p:txBody>
      </p:sp>
      <p:sp>
        <p:nvSpPr>
          <p:cNvPr id="3" name="Google Shape;1385;p57">
            <a:extLst>
              <a:ext uri="{FF2B5EF4-FFF2-40B4-BE49-F238E27FC236}">
                <a16:creationId xmlns:a16="http://schemas.microsoft.com/office/drawing/2014/main" id="{302981F3-34F2-D1FD-5DC5-8CC09283F2F6}"/>
              </a:ext>
            </a:extLst>
          </p:cNvPr>
          <p:cNvSpPr txBox="1">
            <a:spLocks/>
          </p:cNvSpPr>
          <p:nvPr/>
        </p:nvSpPr>
        <p:spPr>
          <a:xfrm>
            <a:off x="604157" y="2712638"/>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b="1" dirty="0">
                <a:solidFill>
                  <a:srgbClr val="000000"/>
                </a:solidFill>
                <a:latin typeface="Pathway Gothic One"/>
                <a:cs typeface="Arial"/>
              </a:rPr>
              <a:t>“Nate has changed my trading life, from bouncing back and forth... to now up over 600% in 6 months.”</a:t>
            </a:r>
            <a:br>
              <a:rPr lang="en-US" sz="2400" b="1" dirty="0">
                <a:solidFill>
                  <a:srgbClr val="000000"/>
                </a:solidFill>
                <a:latin typeface="Pathway Gothic One"/>
                <a:cs typeface="Arial"/>
              </a:rPr>
            </a:br>
            <a:br>
              <a:rPr lang="en-US" sz="2400" b="1" dirty="0">
                <a:solidFill>
                  <a:srgbClr val="000000"/>
                </a:solidFill>
                <a:latin typeface="Pathway Gothic One"/>
                <a:cs typeface="Arial"/>
              </a:rPr>
            </a:br>
            <a:r>
              <a:rPr lang="en-US" sz="2400" b="1" dirty="0">
                <a:solidFill>
                  <a:srgbClr val="162944"/>
                </a:solidFill>
                <a:latin typeface="Pathway Gothic One"/>
                <a:cs typeface="Arial"/>
              </a:rPr>
              <a:t>-Steward L. </a:t>
            </a:r>
            <a:endParaRPr lang="en-US" sz="2400" dirty="0">
              <a:solidFill>
                <a:srgbClr val="162944"/>
              </a:solidFill>
            </a:endParaRPr>
          </a:p>
        </p:txBody>
      </p:sp>
    </p:spTree>
    <p:extLst>
      <p:ext uri="{BB962C8B-B14F-4D97-AF65-F5344CB8AC3E}">
        <p14:creationId xmlns:p14="http://schemas.microsoft.com/office/powerpoint/2010/main" val="7338860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9" name="Graphic 8">
            <a:extLst>
              <a:ext uri="{FF2B5EF4-FFF2-40B4-BE49-F238E27FC236}">
                <a16:creationId xmlns:a16="http://schemas.microsoft.com/office/drawing/2014/main" id="{DD3E7BFB-5048-0D78-BF0F-FB0989BC8C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58828" y="81643"/>
            <a:ext cx="2626344" cy="751114"/>
          </a:xfrm>
          <a:prstGeom prst="rect">
            <a:avLst/>
          </a:prstGeom>
        </p:spPr>
      </p:pic>
      <p:sp>
        <p:nvSpPr>
          <p:cNvPr id="10" name="Google Shape;1385;p57">
            <a:extLst>
              <a:ext uri="{FF2B5EF4-FFF2-40B4-BE49-F238E27FC236}">
                <a16:creationId xmlns:a16="http://schemas.microsoft.com/office/drawing/2014/main" id="{9EED8F5D-AA97-7E90-4AA5-E87DC45FCEE0}"/>
              </a:ext>
            </a:extLst>
          </p:cNvPr>
          <p:cNvSpPr txBox="1">
            <a:spLocks noGrp="1"/>
          </p:cNvSpPr>
          <p:nvPr>
            <p:ph type="title"/>
          </p:nvPr>
        </p:nvSpPr>
        <p:spPr>
          <a:xfrm>
            <a:off x="786645" y="907799"/>
            <a:ext cx="7570710" cy="861224"/>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sz="3600" b="1" dirty="0">
                <a:solidFill>
                  <a:schemeClr val="bg2"/>
                </a:solidFill>
                <a:latin typeface="Pathway Gothic One"/>
                <a:cs typeface="Arial"/>
              </a:rPr>
              <a:t>What Members Are Saying: </a:t>
            </a:r>
            <a:endParaRPr sz="2800" dirty="0">
              <a:solidFill>
                <a:schemeClr val="bg2"/>
              </a:solidFill>
            </a:endParaRPr>
          </a:p>
        </p:txBody>
      </p:sp>
      <p:sp>
        <p:nvSpPr>
          <p:cNvPr id="3" name="Google Shape;1385;p57">
            <a:extLst>
              <a:ext uri="{FF2B5EF4-FFF2-40B4-BE49-F238E27FC236}">
                <a16:creationId xmlns:a16="http://schemas.microsoft.com/office/drawing/2014/main" id="{302981F3-34F2-D1FD-5DC5-8CC09283F2F6}"/>
              </a:ext>
            </a:extLst>
          </p:cNvPr>
          <p:cNvSpPr txBox="1">
            <a:spLocks/>
          </p:cNvSpPr>
          <p:nvPr/>
        </p:nvSpPr>
        <p:spPr>
          <a:xfrm>
            <a:off x="604157" y="2712638"/>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b="1" dirty="0">
                <a:solidFill>
                  <a:srgbClr val="000000"/>
                </a:solidFill>
                <a:latin typeface="Pathway Gothic One"/>
                <a:cs typeface="Arial"/>
              </a:rPr>
              <a:t>“Account is growing not losing. Retired and love trading. Having a 89% win rate from what I have learned. A+ [Nate is a] great teacher”</a:t>
            </a:r>
            <a:br>
              <a:rPr lang="en-US" sz="2400" b="1" dirty="0">
                <a:solidFill>
                  <a:srgbClr val="000000"/>
                </a:solidFill>
                <a:latin typeface="Pathway Gothic One"/>
                <a:cs typeface="Arial"/>
              </a:rPr>
            </a:br>
            <a:br>
              <a:rPr lang="en-US" sz="2400" b="1" dirty="0">
                <a:solidFill>
                  <a:srgbClr val="000000"/>
                </a:solidFill>
                <a:latin typeface="Pathway Gothic One"/>
                <a:cs typeface="Arial"/>
              </a:rPr>
            </a:br>
            <a:r>
              <a:rPr lang="en-US" sz="2400" b="1" dirty="0">
                <a:solidFill>
                  <a:srgbClr val="162944"/>
                </a:solidFill>
                <a:latin typeface="Pathway Gothic One"/>
                <a:cs typeface="Arial"/>
              </a:rPr>
              <a:t>-Tony. </a:t>
            </a:r>
            <a:endParaRPr lang="en-US" sz="2400" dirty="0">
              <a:solidFill>
                <a:srgbClr val="162944"/>
              </a:solidFill>
            </a:endParaRPr>
          </a:p>
        </p:txBody>
      </p:sp>
    </p:spTree>
    <p:extLst>
      <p:ext uri="{BB962C8B-B14F-4D97-AF65-F5344CB8AC3E}">
        <p14:creationId xmlns:p14="http://schemas.microsoft.com/office/powerpoint/2010/main" val="14984995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9" name="Graphic 8">
            <a:extLst>
              <a:ext uri="{FF2B5EF4-FFF2-40B4-BE49-F238E27FC236}">
                <a16:creationId xmlns:a16="http://schemas.microsoft.com/office/drawing/2014/main" id="{DD3E7BFB-5048-0D78-BF0F-FB0989BC8C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58828" y="81643"/>
            <a:ext cx="2626344" cy="751114"/>
          </a:xfrm>
          <a:prstGeom prst="rect">
            <a:avLst/>
          </a:prstGeom>
        </p:spPr>
      </p:pic>
      <p:sp>
        <p:nvSpPr>
          <p:cNvPr id="10" name="Google Shape;1385;p57">
            <a:extLst>
              <a:ext uri="{FF2B5EF4-FFF2-40B4-BE49-F238E27FC236}">
                <a16:creationId xmlns:a16="http://schemas.microsoft.com/office/drawing/2014/main" id="{9EED8F5D-AA97-7E90-4AA5-E87DC45FCEE0}"/>
              </a:ext>
            </a:extLst>
          </p:cNvPr>
          <p:cNvSpPr txBox="1">
            <a:spLocks noGrp="1"/>
          </p:cNvSpPr>
          <p:nvPr>
            <p:ph type="title"/>
          </p:nvPr>
        </p:nvSpPr>
        <p:spPr>
          <a:xfrm>
            <a:off x="786645" y="907799"/>
            <a:ext cx="7570710" cy="861224"/>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sz="3600" b="1" dirty="0">
                <a:solidFill>
                  <a:schemeClr val="bg2"/>
                </a:solidFill>
                <a:latin typeface="Pathway Gothic One"/>
                <a:cs typeface="Arial"/>
              </a:rPr>
              <a:t>What Members Are Saying: </a:t>
            </a:r>
            <a:endParaRPr sz="2800" dirty="0">
              <a:solidFill>
                <a:schemeClr val="bg2"/>
              </a:solidFill>
            </a:endParaRPr>
          </a:p>
        </p:txBody>
      </p:sp>
      <p:sp>
        <p:nvSpPr>
          <p:cNvPr id="3" name="Google Shape;1385;p57">
            <a:extLst>
              <a:ext uri="{FF2B5EF4-FFF2-40B4-BE49-F238E27FC236}">
                <a16:creationId xmlns:a16="http://schemas.microsoft.com/office/drawing/2014/main" id="{302981F3-34F2-D1FD-5DC5-8CC09283F2F6}"/>
              </a:ext>
            </a:extLst>
          </p:cNvPr>
          <p:cNvSpPr txBox="1">
            <a:spLocks/>
          </p:cNvSpPr>
          <p:nvPr/>
        </p:nvSpPr>
        <p:spPr>
          <a:xfrm>
            <a:off x="604157" y="2712638"/>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b="1" dirty="0">
                <a:solidFill>
                  <a:srgbClr val="000000"/>
                </a:solidFill>
                <a:latin typeface="Pathway Gothic One"/>
                <a:cs typeface="Arial"/>
              </a:rPr>
              <a:t>“Made 1100% on </a:t>
            </a:r>
            <a:r>
              <a:rPr lang="en-US" sz="2400" b="1" dirty="0" err="1">
                <a:solidFill>
                  <a:srgbClr val="000000"/>
                </a:solidFill>
                <a:latin typeface="Pathway Gothic One"/>
                <a:cs typeface="Arial"/>
              </a:rPr>
              <a:t>Rily</a:t>
            </a:r>
            <a:r>
              <a:rPr lang="en-US" sz="2400" b="1" dirty="0">
                <a:solidFill>
                  <a:srgbClr val="000000"/>
                </a:solidFill>
                <a:latin typeface="Pathway Gothic One"/>
                <a:cs typeface="Arial"/>
              </a:rPr>
              <a:t> [in 2 days] and turned a $1300 account into $45,000 [in 4 months] since I joined with three losses”</a:t>
            </a:r>
            <a:br>
              <a:rPr lang="en-US" sz="2400" b="1" dirty="0">
                <a:solidFill>
                  <a:srgbClr val="000000"/>
                </a:solidFill>
                <a:latin typeface="Pathway Gothic One"/>
                <a:cs typeface="Arial"/>
              </a:rPr>
            </a:br>
            <a:br>
              <a:rPr lang="en-US" sz="2400" b="1" dirty="0">
                <a:solidFill>
                  <a:srgbClr val="000000"/>
                </a:solidFill>
                <a:latin typeface="Pathway Gothic One"/>
                <a:cs typeface="Arial"/>
              </a:rPr>
            </a:br>
            <a:r>
              <a:rPr lang="en-US" sz="2400" b="1" dirty="0">
                <a:solidFill>
                  <a:srgbClr val="162944"/>
                </a:solidFill>
                <a:latin typeface="Pathway Gothic One"/>
                <a:cs typeface="Arial"/>
              </a:rPr>
              <a:t>-Laura. </a:t>
            </a:r>
            <a:endParaRPr lang="en-US" sz="2400" dirty="0">
              <a:solidFill>
                <a:srgbClr val="162944"/>
              </a:solidFill>
            </a:endParaRPr>
          </a:p>
        </p:txBody>
      </p:sp>
    </p:spTree>
    <p:extLst>
      <p:ext uri="{BB962C8B-B14F-4D97-AF65-F5344CB8AC3E}">
        <p14:creationId xmlns:p14="http://schemas.microsoft.com/office/powerpoint/2010/main" val="21515030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9" name="Graphic 8">
            <a:extLst>
              <a:ext uri="{FF2B5EF4-FFF2-40B4-BE49-F238E27FC236}">
                <a16:creationId xmlns:a16="http://schemas.microsoft.com/office/drawing/2014/main" id="{DD3E7BFB-5048-0D78-BF0F-FB0989BC8C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58828" y="81643"/>
            <a:ext cx="2626344" cy="751114"/>
          </a:xfrm>
          <a:prstGeom prst="rect">
            <a:avLst/>
          </a:prstGeom>
        </p:spPr>
      </p:pic>
      <p:sp>
        <p:nvSpPr>
          <p:cNvPr id="10" name="Google Shape;1385;p57">
            <a:extLst>
              <a:ext uri="{FF2B5EF4-FFF2-40B4-BE49-F238E27FC236}">
                <a16:creationId xmlns:a16="http://schemas.microsoft.com/office/drawing/2014/main" id="{9EED8F5D-AA97-7E90-4AA5-E87DC45FCEE0}"/>
              </a:ext>
            </a:extLst>
          </p:cNvPr>
          <p:cNvSpPr txBox="1">
            <a:spLocks noGrp="1"/>
          </p:cNvSpPr>
          <p:nvPr>
            <p:ph type="title"/>
          </p:nvPr>
        </p:nvSpPr>
        <p:spPr>
          <a:xfrm>
            <a:off x="786645" y="907799"/>
            <a:ext cx="7570710" cy="861224"/>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sz="3600" b="1" dirty="0">
                <a:solidFill>
                  <a:schemeClr val="bg2"/>
                </a:solidFill>
                <a:latin typeface="Pathway Gothic One"/>
                <a:cs typeface="Arial"/>
              </a:rPr>
              <a:t>What Members Are Saying: </a:t>
            </a:r>
            <a:endParaRPr sz="2800" dirty="0">
              <a:solidFill>
                <a:schemeClr val="bg2"/>
              </a:solidFill>
            </a:endParaRPr>
          </a:p>
        </p:txBody>
      </p:sp>
      <p:sp>
        <p:nvSpPr>
          <p:cNvPr id="3" name="Google Shape;1385;p57">
            <a:extLst>
              <a:ext uri="{FF2B5EF4-FFF2-40B4-BE49-F238E27FC236}">
                <a16:creationId xmlns:a16="http://schemas.microsoft.com/office/drawing/2014/main" id="{302981F3-34F2-D1FD-5DC5-8CC09283F2F6}"/>
              </a:ext>
            </a:extLst>
          </p:cNvPr>
          <p:cNvSpPr txBox="1">
            <a:spLocks/>
          </p:cNvSpPr>
          <p:nvPr/>
        </p:nvSpPr>
        <p:spPr>
          <a:xfrm>
            <a:off x="604157" y="2712638"/>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b="1" dirty="0">
                <a:solidFill>
                  <a:srgbClr val="000000"/>
                </a:solidFill>
                <a:latin typeface="Pathway Gothic One"/>
                <a:cs typeface="Arial"/>
              </a:rPr>
              <a:t>“Nate’s strategy doesn’t take doesn’t thousands of dollars to get started.”</a:t>
            </a:r>
            <a:br>
              <a:rPr lang="en-US" sz="2400" b="1" dirty="0">
                <a:solidFill>
                  <a:srgbClr val="000000"/>
                </a:solidFill>
                <a:latin typeface="Pathway Gothic One"/>
                <a:cs typeface="Arial"/>
              </a:rPr>
            </a:br>
            <a:br>
              <a:rPr lang="en-US" sz="2400" b="1" dirty="0">
                <a:solidFill>
                  <a:srgbClr val="000000"/>
                </a:solidFill>
                <a:latin typeface="Pathway Gothic One"/>
                <a:cs typeface="Arial"/>
              </a:rPr>
            </a:br>
            <a:r>
              <a:rPr lang="en-US" sz="2400" b="1" dirty="0">
                <a:solidFill>
                  <a:srgbClr val="162944"/>
                </a:solidFill>
                <a:latin typeface="Pathway Gothic One"/>
                <a:cs typeface="Arial"/>
              </a:rPr>
              <a:t>-Mike W. </a:t>
            </a:r>
            <a:endParaRPr lang="en-US" sz="2400" dirty="0">
              <a:solidFill>
                <a:srgbClr val="162944"/>
              </a:solidFill>
            </a:endParaRPr>
          </a:p>
        </p:txBody>
      </p:sp>
    </p:spTree>
    <p:extLst>
      <p:ext uri="{BB962C8B-B14F-4D97-AF65-F5344CB8AC3E}">
        <p14:creationId xmlns:p14="http://schemas.microsoft.com/office/powerpoint/2010/main" val="15078372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9" name="Graphic 8">
            <a:extLst>
              <a:ext uri="{FF2B5EF4-FFF2-40B4-BE49-F238E27FC236}">
                <a16:creationId xmlns:a16="http://schemas.microsoft.com/office/drawing/2014/main" id="{DD3E7BFB-5048-0D78-BF0F-FB0989BC8C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58828" y="81643"/>
            <a:ext cx="2626344" cy="751114"/>
          </a:xfrm>
          <a:prstGeom prst="rect">
            <a:avLst/>
          </a:prstGeom>
        </p:spPr>
      </p:pic>
      <p:sp>
        <p:nvSpPr>
          <p:cNvPr id="4" name="Google Shape;1385;p57">
            <a:extLst>
              <a:ext uri="{FF2B5EF4-FFF2-40B4-BE49-F238E27FC236}">
                <a16:creationId xmlns:a16="http://schemas.microsoft.com/office/drawing/2014/main" id="{A13D6FB3-2886-D894-356C-B9FA2BC41A48}"/>
              </a:ext>
            </a:extLst>
          </p:cNvPr>
          <p:cNvSpPr txBox="1">
            <a:spLocks/>
          </p:cNvSpPr>
          <p:nvPr/>
        </p:nvSpPr>
        <p:spPr>
          <a:xfrm>
            <a:off x="-97971" y="2432957"/>
            <a:ext cx="9241971"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5400" b="1" dirty="0">
                <a:solidFill>
                  <a:schemeClr val="bg2"/>
                </a:solidFill>
                <a:latin typeface="Pathway Gothic One"/>
                <a:cs typeface="Arial"/>
              </a:rPr>
              <a:t>This is Your Invitation To Trade Alongside Me Every Monday @ 12PM! </a:t>
            </a:r>
            <a:br>
              <a:rPr lang="en-US" sz="3600" b="1" dirty="0">
                <a:solidFill>
                  <a:schemeClr val="bg2"/>
                </a:solidFill>
                <a:latin typeface="Pathway Gothic One"/>
                <a:cs typeface="Arial"/>
              </a:rPr>
            </a:br>
            <a:endParaRPr lang="en-US" sz="2800" i="1" dirty="0">
              <a:solidFill>
                <a:schemeClr val="bg2"/>
              </a:solidFill>
            </a:endParaRPr>
          </a:p>
        </p:txBody>
      </p:sp>
    </p:spTree>
    <p:extLst>
      <p:ext uri="{BB962C8B-B14F-4D97-AF65-F5344CB8AC3E}">
        <p14:creationId xmlns:p14="http://schemas.microsoft.com/office/powerpoint/2010/main" val="36752789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4" name="Google Shape;1385;p57">
            <a:extLst>
              <a:ext uri="{FF2B5EF4-FFF2-40B4-BE49-F238E27FC236}">
                <a16:creationId xmlns:a16="http://schemas.microsoft.com/office/drawing/2014/main" id="{A13D6FB3-2886-D894-356C-B9FA2BC41A48}"/>
              </a:ext>
            </a:extLst>
          </p:cNvPr>
          <p:cNvSpPr txBox="1">
            <a:spLocks/>
          </p:cNvSpPr>
          <p:nvPr/>
        </p:nvSpPr>
        <p:spPr>
          <a:xfrm>
            <a:off x="393322" y="996043"/>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200" b="1" dirty="0">
                <a:solidFill>
                  <a:srgbClr val="000000"/>
                </a:solidFill>
                <a:latin typeface="Pathway Gothic One"/>
                <a:cs typeface="Arial"/>
              </a:rPr>
              <a:t>#1 -</a:t>
            </a:r>
            <a:r>
              <a:rPr lang="en-US" sz="3200" b="1" dirty="0">
                <a:solidFill>
                  <a:srgbClr val="00B050"/>
                </a:solidFill>
                <a:latin typeface="Pathway Gothic One"/>
                <a:cs typeface="Arial"/>
              </a:rPr>
              <a:t>  </a:t>
            </a:r>
            <a:r>
              <a:rPr lang="en-US" sz="3200" b="1" dirty="0">
                <a:solidFill>
                  <a:srgbClr val="000000"/>
                </a:solidFill>
                <a:latin typeface="Pathway Gothic One"/>
                <a:cs typeface="Arial"/>
              </a:rPr>
              <a:t>Access To My Weekly Livestream + Chatroom </a:t>
            </a:r>
            <a:endParaRPr lang="en-US" sz="2000" b="1" i="1" dirty="0">
              <a:solidFill>
                <a:srgbClr val="000000"/>
              </a:solidFill>
            </a:endParaRPr>
          </a:p>
        </p:txBody>
      </p:sp>
      <p:sp>
        <p:nvSpPr>
          <p:cNvPr id="5" name="TextBox 4">
            <a:extLst>
              <a:ext uri="{FF2B5EF4-FFF2-40B4-BE49-F238E27FC236}">
                <a16:creationId xmlns:a16="http://schemas.microsoft.com/office/drawing/2014/main" id="{C70EB65F-01B5-D019-AD2D-C768C13A165B}"/>
              </a:ext>
            </a:extLst>
          </p:cNvPr>
          <p:cNvSpPr txBox="1"/>
          <p:nvPr/>
        </p:nvSpPr>
        <p:spPr>
          <a:xfrm>
            <a:off x="393322" y="1778237"/>
            <a:ext cx="6318563"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highlight>
                  <a:srgbClr val="FFFF00"/>
                </a:highlight>
                <a:latin typeface="Pathway Gothic One"/>
                <a:sym typeface="Alfa Slab One"/>
              </a:rPr>
              <a:t>Join me every Monday @ 12pm EST</a:t>
            </a:r>
            <a:r>
              <a:rPr lang="en-US" sz="2400" dirty="0">
                <a:latin typeface="Pathway Gothic One"/>
                <a:sym typeface="Alfa Slab One"/>
              </a:rPr>
              <a:t> as I go over my favorite trade ideas and teach the same strategies that I used to turn $37k into $2.7 Million (</a:t>
            </a:r>
            <a:r>
              <a:rPr lang="en-US" sz="2400" b="1" dirty="0">
                <a:solidFill>
                  <a:srgbClr val="00B050"/>
                </a:solidFill>
                <a:latin typeface="Pathway Gothic One"/>
                <a:sym typeface="Alfa Slab One"/>
              </a:rPr>
              <a:t>7,127% </a:t>
            </a:r>
            <a:r>
              <a:rPr lang="en-US" sz="2400" dirty="0">
                <a:latin typeface="Pathway Gothic One"/>
                <a:sym typeface="Alfa Slab One"/>
              </a:rPr>
              <a:t>return in 4 years)</a:t>
            </a:r>
            <a:br>
              <a:rPr lang="en-US" sz="2400" dirty="0">
                <a:latin typeface="Pathway Gothic One"/>
                <a:sym typeface="Alfa Slab One"/>
              </a:rPr>
            </a:br>
            <a:endParaRPr lang="en-US" sz="2400" dirty="0">
              <a:latin typeface="Pathway Gothic One"/>
              <a:sym typeface="Alfa Slab One"/>
            </a:endParaRPr>
          </a:p>
          <a:p>
            <a:pPr marL="285750" indent="-285750">
              <a:buFont typeface="Arial" panose="020B0604020202020204" pitchFamily="34" charset="0"/>
              <a:buChar char="•"/>
            </a:pPr>
            <a:r>
              <a:rPr lang="en-US" sz="2400" dirty="0">
                <a:latin typeface="Pathway Gothic One"/>
                <a:sym typeface="Alfa Slab One"/>
              </a:rPr>
              <a:t>Collaborate and learn from other members of the #1 trading community on the web</a:t>
            </a:r>
            <a:br>
              <a:rPr lang="en-US" sz="2400" dirty="0">
                <a:latin typeface="Pathway Gothic One"/>
                <a:sym typeface="Alfa Slab One"/>
              </a:rPr>
            </a:br>
            <a:endParaRPr lang="en-US" sz="2400" dirty="0">
              <a:latin typeface="Pathway Gothic One"/>
              <a:sym typeface="Alfa Slab One"/>
            </a:endParaRPr>
          </a:p>
          <a:p>
            <a:pPr marL="285750" indent="-285750">
              <a:buFont typeface="Arial" panose="020B0604020202020204" pitchFamily="34" charset="0"/>
              <a:buChar char="•"/>
            </a:pPr>
            <a:r>
              <a:rPr lang="en-US" sz="2400" dirty="0">
                <a:latin typeface="Pathway Gothic One"/>
                <a:sym typeface="Alfa Slab One"/>
              </a:rPr>
              <a:t>Exclusive access to all session recordings (in case you ever miss a LIVE session)</a:t>
            </a:r>
          </a:p>
        </p:txBody>
      </p:sp>
      <p:pic>
        <p:nvPicPr>
          <p:cNvPr id="3" name="Graphic 2">
            <a:extLst>
              <a:ext uri="{FF2B5EF4-FFF2-40B4-BE49-F238E27FC236}">
                <a16:creationId xmlns:a16="http://schemas.microsoft.com/office/drawing/2014/main" id="{EC8291E0-64A1-D4CB-01E7-AAD5A4E262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1933" y="81643"/>
            <a:ext cx="2626344" cy="751114"/>
          </a:xfrm>
          <a:prstGeom prst="rect">
            <a:avLst/>
          </a:prstGeom>
        </p:spPr>
      </p:pic>
      <p:sp>
        <p:nvSpPr>
          <p:cNvPr id="6" name="Google Shape;1385;p57">
            <a:extLst>
              <a:ext uri="{FF2B5EF4-FFF2-40B4-BE49-F238E27FC236}">
                <a16:creationId xmlns:a16="http://schemas.microsoft.com/office/drawing/2014/main" id="{92BBCD59-DEFA-5C4B-975B-1E9BAB4E7E9B}"/>
              </a:ext>
            </a:extLst>
          </p:cNvPr>
          <p:cNvSpPr txBox="1">
            <a:spLocks/>
          </p:cNvSpPr>
          <p:nvPr/>
        </p:nvSpPr>
        <p:spPr>
          <a:xfrm>
            <a:off x="3823648" y="0"/>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u="sng" dirty="0">
                <a:solidFill>
                  <a:schemeClr val="bg1">
                    <a:lumMod val="20000"/>
                    <a:lumOff val="80000"/>
                  </a:schemeClr>
                </a:solidFill>
                <a:latin typeface="Pathway Gothic One"/>
                <a:cs typeface="Arial"/>
              </a:rPr>
              <a:t>The Full Package: </a:t>
            </a:r>
            <a:endParaRPr lang="en-US" sz="2800" i="1" dirty="0">
              <a:solidFill>
                <a:schemeClr val="bg1">
                  <a:lumMod val="20000"/>
                  <a:lumOff val="80000"/>
                </a:schemeClr>
              </a:solidFill>
            </a:endParaRPr>
          </a:p>
        </p:txBody>
      </p:sp>
    </p:spTree>
    <p:extLst>
      <p:ext uri="{BB962C8B-B14F-4D97-AF65-F5344CB8AC3E}">
        <p14:creationId xmlns:p14="http://schemas.microsoft.com/office/powerpoint/2010/main" val="1187968592"/>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4"/>
        <p:cNvGrpSpPr/>
        <p:nvPr/>
      </p:nvGrpSpPr>
      <p:grpSpPr>
        <a:xfrm>
          <a:off x="0" y="0"/>
          <a:ext cx="0" cy="0"/>
          <a:chOff x="0" y="0"/>
          <a:chExt cx="0" cy="0"/>
        </a:xfrm>
      </p:grpSpPr>
      <p:sp>
        <p:nvSpPr>
          <p:cNvPr id="1385" name="Google Shape;1385;p57"/>
          <p:cNvSpPr txBox="1">
            <a:spLocks noGrp="1"/>
          </p:cNvSpPr>
          <p:nvPr>
            <p:ph type="title"/>
          </p:nvPr>
        </p:nvSpPr>
        <p:spPr>
          <a:xfrm>
            <a:off x="1388100" y="2252688"/>
            <a:ext cx="6367800" cy="25146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4000" dirty="0"/>
              <a:t>THIS ELECTION...</a:t>
            </a:r>
            <a:br>
              <a:rPr lang="en" sz="4000" dirty="0"/>
            </a:br>
            <a:r>
              <a:rPr lang="en" sz="4000" dirty="0"/>
              <a:t>I’M VOTING FOR </a:t>
            </a:r>
            <a:r>
              <a:rPr lang="en" sz="4000" i="1" dirty="0">
                <a:solidFill>
                  <a:schemeClr val="bg2"/>
                </a:solidFill>
              </a:rPr>
              <a:t>MASSIVE</a:t>
            </a:r>
            <a:r>
              <a:rPr lang="en" sz="4000" dirty="0"/>
              <a:t> TRADING PROFITS!</a:t>
            </a:r>
            <a:br>
              <a:rPr lang="en" dirty="0"/>
            </a:br>
            <a:endParaRPr dirty="0"/>
          </a:p>
        </p:txBody>
      </p:sp>
      <p:sp>
        <p:nvSpPr>
          <p:cNvPr id="1386" name="Google Shape;1386;p57"/>
          <p:cNvSpPr/>
          <p:nvPr/>
        </p:nvSpPr>
        <p:spPr>
          <a:xfrm>
            <a:off x="1014900" y="2890812"/>
            <a:ext cx="746400" cy="7092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57"/>
          <p:cNvSpPr/>
          <p:nvPr/>
        </p:nvSpPr>
        <p:spPr>
          <a:xfrm>
            <a:off x="7382700" y="2890812"/>
            <a:ext cx="746400" cy="709200"/>
          </a:xfrm>
          <a:prstGeom prst="star5">
            <a:avLst>
              <a:gd name="adj" fmla="val 19098"/>
              <a:gd name="hf" fmla="val 105146"/>
              <a:gd name="vf" fmla="val 110557"/>
            </a:avLst>
          </a:prstGeom>
          <a:solidFill>
            <a:srgbClr val="5B23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descr="A person with a beard and hat&#10;&#10;Description automatically generated">
            <a:extLst>
              <a:ext uri="{FF2B5EF4-FFF2-40B4-BE49-F238E27FC236}">
                <a16:creationId xmlns:a16="http://schemas.microsoft.com/office/drawing/2014/main" id="{4629EA40-6411-631B-0D5C-50D3C101C627}"/>
              </a:ext>
            </a:extLst>
          </p:cNvPr>
          <p:cNvPicPr>
            <a:picLocks noChangeAspect="1"/>
          </p:cNvPicPr>
          <p:nvPr/>
        </p:nvPicPr>
        <p:blipFill>
          <a:blip r:embed="rId3"/>
          <a:stretch>
            <a:fillRect/>
          </a:stretch>
        </p:blipFill>
        <p:spPr>
          <a:xfrm>
            <a:off x="7377802" y="3804025"/>
            <a:ext cx="1594131" cy="1230039"/>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4" name="Google Shape;1385;p57">
            <a:extLst>
              <a:ext uri="{FF2B5EF4-FFF2-40B4-BE49-F238E27FC236}">
                <a16:creationId xmlns:a16="http://schemas.microsoft.com/office/drawing/2014/main" id="{A13D6FB3-2886-D894-356C-B9FA2BC41A48}"/>
              </a:ext>
            </a:extLst>
          </p:cNvPr>
          <p:cNvSpPr txBox="1">
            <a:spLocks/>
          </p:cNvSpPr>
          <p:nvPr/>
        </p:nvSpPr>
        <p:spPr>
          <a:xfrm>
            <a:off x="393322" y="863837"/>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200" b="1" dirty="0">
                <a:solidFill>
                  <a:srgbClr val="000000"/>
                </a:solidFill>
                <a:latin typeface="Pathway Gothic One"/>
                <a:cs typeface="Arial"/>
              </a:rPr>
              <a:t>#2 -  Weekly Profit Surge Trade Recommendations For A Year</a:t>
            </a:r>
            <a:endParaRPr lang="en-US" sz="2000" b="1" i="1" dirty="0">
              <a:solidFill>
                <a:srgbClr val="000000"/>
              </a:solidFill>
            </a:endParaRPr>
          </a:p>
        </p:txBody>
      </p:sp>
      <p:sp>
        <p:nvSpPr>
          <p:cNvPr id="5" name="TextBox 4">
            <a:extLst>
              <a:ext uri="{FF2B5EF4-FFF2-40B4-BE49-F238E27FC236}">
                <a16:creationId xmlns:a16="http://schemas.microsoft.com/office/drawing/2014/main" id="{C70EB65F-01B5-D019-AD2D-C768C13A165B}"/>
              </a:ext>
            </a:extLst>
          </p:cNvPr>
          <p:cNvSpPr txBox="1"/>
          <p:nvPr/>
        </p:nvSpPr>
        <p:spPr>
          <a:xfrm>
            <a:off x="351979" y="1648173"/>
            <a:ext cx="7839913" cy="3046988"/>
          </a:xfrm>
          <a:prstGeom prst="rect">
            <a:avLst/>
          </a:prstGeom>
          <a:noFill/>
        </p:spPr>
        <p:txBody>
          <a:bodyPr wrap="square" rtlCol="0">
            <a:spAutoFit/>
          </a:bodyPr>
          <a:lstStyle/>
          <a:p>
            <a:pPr marL="285750" indent="-285750">
              <a:buFont typeface="Arial" panose="020B0604020202020204" pitchFamily="34" charset="0"/>
              <a:buChar char="•"/>
            </a:pPr>
            <a:r>
              <a:rPr lang="en-US" sz="2400" b="1" dirty="0">
                <a:latin typeface="Pathway Gothic One"/>
              </a:rPr>
              <a:t>TWO</a:t>
            </a:r>
            <a:r>
              <a:rPr lang="en-US" sz="2400" dirty="0">
                <a:latin typeface="Pathway Gothic One"/>
              </a:rPr>
              <a:t> trade recommendations per week!   (Including my #1 trade recommendation AND my favorite trade setup found with the help of my proprietary AI scanner)</a:t>
            </a:r>
            <a:br>
              <a:rPr lang="en-US" sz="2400" dirty="0">
                <a:latin typeface="Pathway Gothic One"/>
              </a:rPr>
            </a:br>
            <a:endParaRPr lang="en-US" sz="2400" dirty="0">
              <a:latin typeface="Pathway Gothic One"/>
            </a:endParaRPr>
          </a:p>
          <a:p>
            <a:pPr marL="285750" indent="-285750">
              <a:buFont typeface="Arial" panose="020B0604020202020204" pitchFamily="34" charset="0"/>
              <a:buChar char="•"/>
            </a:pPr>
            <a:r>
              <a:rPr lang="en-US" sz="2400" dirty="0">
                <a:latin typeface="Pathway Gothic One"/>
              </a:rPr>
              <a:t>78% All-Time Win Rate!</a:t>
            </a:r>
            <a:br>
              <a:rPr lang="en-US" sz="2400" dirty="0">
                <a:latin typeface="Pathway Gothic One"/>
              </a:rPr>
            </a:br>
            <a:endParaRPr lang="en-US" sz="2400" dirty="0">
              <a:latin typeface="Pathway Gothic One"/>
            </a:endParaRPr>
          </a:p>
          <a:p>
            <a:pPr marL="285750" indent="-285750">
              <a:buFont typeface="Arial" panose="020B0604020202020204" pitchFamily="34" charset="0"/>
              <a:buChar char="•"/>
            </a:pPr>
            <a:r>
              <a:rPr lang="en-US" sz="2400" dirty="0">
                <a:latin typeface="Pathway Gothic One"/>
              </a:rPr>
              <a:t>Buy and sell alerts + commentary delivered via email and mobile</a:t>
            </a:r>
            <a:br>
              <a:rPr lang="en-US" sz="2400" dirty="0">
                <a:latin typeface="Pathway Gothic One"/>
              </a:rPr>
            </a:br>
            <a:r>
              <a:rPr lang="en-US" sz="2400" dirty="0">
                <a:latin typeface="Pathway Gothic One"/>
              </a:rPr>
              <a:t>push notifications AND live streamed during my sessions</a:t>
            </a:r>
          </a:p>
        </p:txBody>
      </p:sp>
      <p:pic>
        <p:nvPicPr>
          <p:cNvPr id="6" name="Graphic 5">
            <a:extLst>
              <a:ext uri="{FF2B5EF4-FFF2-40B4-BE49-F238E27FC236}">
                <a16:creationId xmlns:a16="http://schemas.microsoft.com/office/drawing/2014/main" id="{3CDF7AA8-25AB-FE81-2D7C-8B6F5A6D70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1933" y="81643"/>
            <a:ext cx="2626344" cy="751114"/>
          </a:xfrm>
          <a:prstGeom prst="rect">
            <a:avLst/>
          </a:prstGeom>
        </p:spPr>
      </p:pic>
      <p:sp>
        <p:nvSpPr>
          <p:cNvPr id="8" name="Google Shape;1385;p57">
            <a:extLst>
              <a:ext uri="{FF2B5EF4-FFF2-40B4-BE49-F238E27FC236}">
                <a16:creationId xmlns:a16="http://schemas.microsoft.com/office/drawing/2014/main" id="{A4596318-24AE-3914-7DD1-0AB1D4E8E40E}"/>
              </a:ext>
            </a:extLst>
          </p:cNvPr>
          <p:cNvSpPr txBox="1">
            <a:spLocks/>
          </p:cNvSpPr>
          <p:nvPr/>
        </p:nvSpPr>
        <p:spPr>
          <a:xfrm>
            <a:off x="3823648" y="0"/>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u="sng" dirty="0">
                <a:solidFill>
                  <a:schemeClr val="bg1">
                    <a:lumMod val="20000"/>
                    <a:lumOff val="80000"/>
                  </a:schemeClr>
                </a:solidFill>
                <a:latin typeface="Pathway Gothic One"/>
                <a:cs typeface="Arial"/>
              </a:rPr>
              <a:t>The Full Package: </a:t>
            </a:r>
            <a:endParaRPr lang="en-US" sz="2800" i="1" dirty="0">
              <a:solidFill>
                <a:schemeClr val="bg1">
                  <a:lumMod val="20000"/>
                  <a:lumOff val="80000"/>
                </a:schemeClr>
              </a:solidFill>
            </a:endParaRPr>
          </a:p>
        </p:txBody>
      </p:sp>
    </p:spTree>
    <p:extLst>
      <p:ext uri="{BB962C8B-B14F-4D97-AF65-F5344CB8AC3E}">
        <p14:creationId xmlns:p14="http://schemas.microsoft.com/office/powerpoint/2010/main" val="4055452689"/>
      </p:ext>
    </p:extLst>
  </p:cSld>
  <p:clrMapOvr>
    <a:masterClrMapping/>
  </p:clrMapOvr>
  <p:extLst>
    <p:ext uri="{6950BFC3-D8DA-4A85-94F7-54DA5524770B}">
      <p188:commentRel xmlns:p188="http://schemas.microsoft.com/office/powerpoint/2018/8/main" r:id="rId3"/>
    </p:ext>
  </p:extLs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4" name="Google Shape;1385;p57">
            <a:extLst>
              <a:ext uri="{FF2B5EF4-FFF2-40B4-BE49-F238E27FC236}">
                <a16:creationId xmlns:a16="http://schemas.microsoft.com/office/drawing/2014/main" id="{A13D6FB3-2886-D894-356C-B9FA2BC41A48}"/>
              </a:ext>
            </a:extLst>
          </p:cNvPr>
          <p:cNvSpPr txBox="1">
            <a:spLocks/>
          </p:cNvSpPr>
          <p:nvPr/>
        </p:nvSpPr>
        <p:spPr>
          <a:xfrm>
            <a:off x="393322" y="863837"/>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200" b="1" dirty="0">
                <a:solidFill>
                  <a:srgbClr val="000000"/>
                </a:solidFill>
                <a:latin typeface="Pathway Gothic One"/>
                <a:cs typeface="Arial"/>
              </a:rPr>
              <a:t>#3-  My Entire Private Training Library</a:t>
            </a:r>
            <a:endParaRPr lang="en-US" sz="2000" b="1" i="1" dirty="0">
              <a:solidFill>
                <a:srgbClr val="000000"/>
              </a:solidFill>
            </a:endParaRPr>
          </a:p>
        </p:txBody>
      </p:sp>
      <p:sp>
        <p:nvSpPr>
          <p:cNvPr id="5" name="TextBox 4">
            <a:extLst>
              <a:ext uri="{FF2B5EF4-FFF2-40B4-BE49-F238E27FC236}">
                <a16:creationId xmlns:a16="http://schemas.microsoft.com/office/drawing/2014/main" id="{C70EB65F-01B5-D019-AD2D-C768C13A165B}"/>
              </a:ext>
            </a:extLst>
          </p:cNvPr>
          <p:cNvSpPr txBox="1"/>
          <p:nvPr/>
        </p:nvSpPr>
        <p:spPr>
          <a:xfrm>
            <a:off x="351979" y="1648173"/>
            <a:ext cx="7839913" cy="3416320"/>
          </a:xfrm>
          <a:prstGeom prst="rect">
            <a:avLst/>
          </a:prstGeom>
          <a:noFill/>
        </p:spPr>
        <p:txBody>
          <a:bodyPr wrap="square" rtlCol="0">
            <a:spAutoFit/>
          </a:bodyPr>
          <a:lstStyle/>
          <a:p>
            <a:r>
              <a:rPr lang="en-US" sz="2400" dirty="0">
                <a:latin typeface="Pathway Gothic One"/>
              </a:rPr>
              <a:t>All of my top lessons and special reports including: </a:t>
            </a:r>
          </a:p>
          <a:p>
            <a:endParaRPr lang="en-US" sz="2400" dirty="0">
              <a:latin typeface="Pathway Gothic One"/>
            </a:endParaRPr>
          </a:p>
          <a:p>
            <a:pPr marL="342900" indent="-342900">
              <a:buFont typeface="Arial" panose="020B0604020202020204" pitchFamily="34" charset="0"/>
              <a:buChar char="•"/>
            </a:pPr>
            <a:r>
              <a:rPr lang="en-US" sz="2400" i="1" dirty="0">
                <a:latin typeface="Pathway Gothic One"/>
              </a:rPr>
              <a:t>The $2.7 Million Profit System </a:t>
            </a:r>
            <a:r>
              <a:rPr lang="en-US" sz="2400" dirty="0">
                <a:latin typeface="Pathway Gothic One"/>
              </a:rPr>
              <a:t>(2</a:t>
            </a:r>
            <a:r>
              <a:rPr lang="en-US" sz="2400" baseline="30000" dirty="0">
                <a:latin typeface="Pathway Gothic One"/>
              </a:rPr>
              <a:t>nd</a:t>
            </a:r>
            <a:r>
              <a:rPr lang="en-US" sz="2400" dirty="0">
                <a:latin typeface="Pathway Gothic One"/>
              </a:rPr>
              <a:t> Edition) </a:t>
            </a:r>
          </a:p>
          <a:p>
            <a:pPr marL="342900" indent="-342900">
              <a:buFont typeface="Arial" panose="020B0604020202020204" pitchFamily="34" charset="0"/>
              <a:buChar char="•"/>
            </a:pPr>
            <a:r>
              <a:rPr lang="en-US" sz="2400" i="1" dirty="0">
                <a:latin typeface="Pathway Gothic One"/>
              </a:rPr>
              <a:t>How to Profitably Trade Options (the Easy Way)</a:t>
            </a:r>
            <a:endParaRPr lang="en-US" sz="2400" dirty="0">
              <a:latin typeface="Pathway Gothic One"/>
            </a:endParaRPr>
          </a:p>
          <a:p>
            <a:pPr marL="342900" indent="-342900">
              <a:buFont typeface="Arial" panose="020B0604020202020204" pitchFamily="34" charset="0"/>
              <a:buChar char="•"/>
            </a:pPr>
            <a:r>
              <a:rPr lang="en-US" sz="2400" i="1" dirty="0">
                <a:latin typeface="Pathway Gothic One"/>
              </a:rPr>
              <a:t>One Ticker Payouts: The Profit Rule Book</a:t>
            </a:r>
          </a:p>
          <a:p>
            <a:pPr marL="342900" indent="-342900">
              <a:buFont typeface="Arial" panose="020B0604020202020204" pitchFamily="34" charset="0"/>
              <a:buChar char="•"/>
            </a:pPr>
            <a:r>
              <a:rPr lang="en-US" sz="2400" i="1" dirty="0">
                <a:latin typeface="Pathway Gothic One"/>
              </a:rPr>
              <a:t>The AI Profit Surge </a:t>
            </a:r>
          </a:p>
          <a:p>
            <a:br>
              <a:rPr lang="en-US" sz="2400" i="1" dirty="0">
                <a:latin typeface="Pathway Gothic One"/>
              </a:rPr>
            </a:br>
            <a:r>
              <a:rPr lang="en-US" sz="2400" dirty="0">
                <a:latin typeface="Pathway Gothic One"/>
              </a:rPr>
              <a:t>AND MORE! </a:t>
            </a:r>
          </a:p>
          <a:p>
            <a:pPr marL="342900" indent="-342900">
              <a:buFont typeface="Arial" panose="020B0604020202020204" pitchFamily="34" charset="0"/>
              <a:buChar char="•"/>
            </a:pPr>
            <a:endParaRPr lang="en-US" sz="2400" dirty="0">
              <a:latin typeface="Pathway Gothic One"/>
            </a:endParaRPr>
          </a:p>
        </p:txBody>
      </p:sp>
      <p:pic>
        <p:nvPicPr>
          <p:cNvPr id="6" name="Graphic 5">
            <a:extLst>
              <a:ext uri="{FF2B5EF4-FFF2-40B4-BE49-F238E27FC236}">
                <a16:creationId xmlns:a16="http://schemas.microsoft.com/office/drawing/2014/main" id="{3CDF7AA8-25AB-FE81-2D7C-8B6F5A6D70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1933" y="81643"/>
            <a:ext cx="2626344" cy="751114"/>
          </a:xfrm>
          <a:prstGeom prst="rect">
            <a:avLst/>
          </a:prstGeom>
        </p:spPr>
      </p:pic>
      <p:sp>
        <p:nvSpPr>
          <p:cNvPr id="8" name="Google Shape;1385;p57">
            <a:extLst>
              <a:ext uri="{FF2B5EF4-FFF2-40B4-BE49-F238E27FC236}">
                <a16:creationId xmlns:a16="http://schemas.microsoft.com/office/drawing/2014/main" id="{A4596318-24AE-3914-7DD1-0AB1D4E8E40E}"/>
              </a:ext>
            </a:extLst>
          </p:cNvPr>
          <p:cNvSpPr txBox="1">
            <a:spLocks/>
          </p:cNvSpPr>
          <p:nvPr/>
        </p:nvSpPr>
        <p:spPr>
          <a:xfrm>
            <a:off x="3823648" y="0"/>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u="sng" dirty="0">
                <a:solidFill>
                  <a:schemeClr val="bg1">
                    <a:lumMod val="20000"/>
                    <a:lumOff val="80000"/>
                  </a:schemeClr>
                </a:solidFill>
                <a:latin typeface="Pathway Gothic One"/>
                <a:cs typeface="Arial"/>
              </a:rPr>
              <a:t>The Full Package: </a:t>
            </a:r>
            <a:endParaRPr lang="en-US" sz="2800" i="1" dirty="0">
              <a:solidFill>
                <a:schemeClr val="bg1">
                  <a:lumMod val="20000"/>
                  <a:lumOff val="80000"/>
                </a:schemeClr>
              </a:solidFill>
            </a:endParaRPr>
          </a:p>
        </p:txBody>
      </p:sp>
    </p:spTree>
    <p:extLst>
      <p:ext uri="{BB962C8B-B14F-4D97-AF65-F5344CB8AC3E}">
        <p14:creationId xmlns:p14="http://schemas.microsoft.com/office/powerpoint/2010/main" val="15270983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4" name="Google Shape;1385;p57">
            <a:extLst>
              <a:ext uri="{FF2B5EF4-FFF2-40B4-BE49-F238E27FC236}">
                <a16:creationId xmlns:a16="http://schemas.microsoft.com/office/drawing/2014/main" id="{A13D6FB3-2886-D894-356C-B9FA2BC41A48}"/>
              </a:ext>
            </a:extLst>
          </p:cNvPr>
          <p:cNvSpPr txBox="1">
            <a:spLocks/>
          </p:cNvSpPr>
          <p:nvPr/>
        </p:nvSpPr>
        <p:spPr>
          <a:xfrm>
            <a:off x="393322" y="863837"/>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dirty="0">
                <a:solidFill>
                  <a:srgbClr val="000000"/>
                </a:solidFill>
                <a:latin typeface="Pathway Gothic One"/>
                <a:cs typeface="Arial"/>
              </a:rPr>
              <a:t>EXCLUSIVE EVENT BONUSES... FREE </a:t>
            </a:r>
            <a:r>
              <a:rPr lang="en-US" sz="3600" b="1" i="1" dirty="0">
                <a:solidFill>
                  <a:srgbClr val="000000"/>
                </a:solidFill>
                <a:latin typeface="Pathway Gothic One"/>
                <a:cs typeface="Arial"/>
              </a:rPr>
              <a:t>TODAY</a:t>
            </a:r>
            <a:r>
              <a:rPr lang="en-US" sz="3600" b="1" dirty="0">
                <a:solidFill>
                  <a:srgbClr val="000000"/>
                </a:solidFill>
                <a:latin typeface="Pathway Gothic One"/>
                <a:cs typeface="Arial"/>
              </a:rPr>
              <a:t> </a:t>
            </a:r>
            <a:endParaRPr lang="en-US" sz="2800" b="1" i="1" dirty="0">
              <a:solidFill>
                <a:srgbClr val="000000"/>
              </a:solidFill>
            </a:endParaRPr>
          </a:p>
        </p:txBody>
      </p:sp>
      <p:sp>
        <p:nvSpPr>
          <p:cNvPr id="5" name="TextBox 4">
            <a:extLst>
              <a:ext uri="{FF2B5EF4-FFF2-40B4-BE49-F238E27FC236}">
                <a16:creationId xmlns:a16="http://schemas.microsoft.com/office/drawing/2014/main" id="{C70EB65F-01B5-D019-AD2D-C768C13A165B}"/>
              </a:ext>
            </a:extLst>
          </p:cNvPr>
          <p:cNvSpPr txBox="1"/>
          <p:nvPr/>
        </p:nvSpPr>
        <p:spPr>
          <a:xfrm>
            <a:off x="108192" y="1645537"/>
            <a:ext cx="7072949" cy="3416320"/>
          </a:xfrm>
          <a:prstGeom prst="rect">
            <a:avLst/>
          </a:prstGeom>
          <a:noFill/>
        </p:spPr>
        <p:txBody>
          <a:bodyPr wrap="square" rtlCol="0">
            <a:spAutoFit/>
          </a:bodyPr>
          <a:lstStyle/>
          <a:p>
            <a:pPr marL="285750" indent="-285750">
              <a:buFont typeface="Arial" panose="020B0604020202020204" pitchFamily="34" charset="0"/>
              <a:buChar char="•"/>
            </a:pPr>
            <a:r>
              <a:rPr lang="en-US" sz="2400" b="1" u="sng" dirty="0">
                <a:solidFill>
                  <a:schemeClr val="bg2"/>
                </a:solidFill>
                <a:latin typeface="Pathway Gothic One"/>
                <a:sym typeface="Alfa Slab One"/>
              </a:rPr>
              <a:t>BONUS #1:</a:t>
            </a:r>
            <a:r>
              <a:rPr lang="en-US" sz="2400" b="1" dirty="0">
                <a:solidFill>
                  <a:schemeClr val="bg2"/>
                </a:solidFill>
                <a:latin typeface="Pathway Gothic One"/>
                <a:sym typeface="Alfa Slab One"/>
              </a:rPr>
              <a:t> Lotto Trade Alerts </a:t>
            </a:r>
            <a:r>
              <a:rPr lang="en-US" sz="2400" b="1" dirty="0">
                <a:latin typeface="Pathway Gothic One"/>
                <a:sym typeface="Alfa Slab One"/>
              </a:rPr>
              <a:t>-</a:t>
            </a:r>
            <a:r>
              <a:rPr lang="en-US" sz="2400" b="1" dirty="0">
                <a:solidFill>
                  <a:schemeClr val="bg2"/>
                </a:solidFill>
                <a:latin typeface="Pathway Gothic One"/>
                <a:sym typeface="Alfa Slab One"/>
              </a:rPr>
              <a:t> </a:t>
            </a:r>
            <a:r>
              <a:rPr lang="en-US" sz="2400" dirty="0">
                <a:latin typeface="Pathway Gothic One"/>
                <a:sym typeface="Alfa Slab One"/>
              </a:rPr>
              <a:t>I’ll share my favorite lotto plays on short float setups leading up to the elections (2-3 per month) </a:t>
            </a:r>
            <a:r>
              <a:rPr lang="en-US" sz="2400" dirty="0">
                <a:solidFill>
                  <a:srgbClr val="00B050"/>
                </a:solidFill>
                <a:latin typeface="Pathway Gothic One"/>
                <a:cs typeface="Arial"/>
              </a:rPr>
              <a:t>($1,500 value) </a:t>
            </a:r>
            <a:br>
              <a:rPr lang="en-US" sz="2400" dirty="0">
                <a:latin typeface="Pathway Gothic One"/>
                <a:sym typeface="Alfa Slab One"/>
              </a:rPr>
            </a:br>
            <a:endParaRPr lang="en-US" sz="2400" dirty="0">
              <a:latin typeface="Pathway Gothic One"/>
              <a:sym typeface="Alfa Slab One"/>
            </a:endParaRPr>
          </a:p>
          <a:p>
            <a:pPr marL="285750" indent="-285750">
              <a:buFont typeface="Arial" panose="020B0604020202020204" pitchFamily="34" charset="0"/>
              <a:buChar char="•"/>
            </a:pPr>
            <a:r>
              <a:rPr lang="en-US" sz="2400" b="1" u="sng" dirty="0">
                <a:solidFill>
                  <a:schemeClr val="bg2"/>
                </a:solidFill>
                <a:latin typeface="Pathway Gothic One"/>
                <a:sym typeface="Alfa Slab One"/>
              </a:rPr>
              <a:t>BONUS #2:</a:t>
            </a:r>
            <a:r>
              <a:rPr lang="en-US" sz="2400" b="1" dirty="0">
                <a:solidFill>
                  <a:schemeClr val="bg2"/>
                </a:solidFill>
                <a:latin typeface="Pathway Gothic One"/>
                <a:sym typeface="Alfa Slab One"/>
              </a:rPr>
              <a:t> Short Float Watchlist </a:t>
            </a:r>
            <a:r>
              <a:rPr lang="en-US" sz="2400" b="1" dirty="0">
                <a:latin typeface="Pathway Gothic One"/>
                <a:sym typeface="Alfa Slab One"/>
              </a:rPr>
              <a:t>-</a:t>
            </a:r>
            <a:r>
              <a:rPr lang="en-US" sz="2400" i="1" dirty="0">
                <a:solidFill>
                  <a:schemeClr val="bg2"/>
                </a:solidFill>
                <a:latin typeface="Pathway Gothic One"/>
                <a:cs typeface="Arial"/>
              </a:rPr>
              <a:t> </a:t>
            </a:r>
            <a:r>
              <a:rPr lang="en-US" sz="2400" dirty="0">
                <a:latin typeface="Pathway Gothic One"/>
                <a:cs typeface="Arial"/>
              </a:rPr>
              <a:t>My Regularly Updated List  Of Short-Float Stocks Poised For MASSIVE Breakouts </a:t>
            </a:r>
            <a:r>
              <a:rPr lang="en-US" sz="2400" dirty="0">
                <a:solidFill>
                  <a:srgbClr val="00B050"/>
                </a:solidFill>
                <a:latin typeface="Pathway Gothic One"/>
                <a:cs typeface="Arial"/>
              </a:rPr>
              <a:t>($900 value) </a:t>
            </a:r>
            <a:endParaRPr lang="en-US" sz="2400" dirty="0">
              <a:latin typeface="Pathway Gothic One"/>
              <a:cs typeface="Arial"/>
            </a:endParaRPr>
          </a:p>
          <a:p>
            <a:pPr marL="285750" indent="-285750">
              <a:buFont typeface="Arial" panose="020B0604020202020204" pitchFamily="34" charset="0"/>
              <a:buChar char="•"/>
            </a:pPr>
            <a:endParaRPr lang="en-US" sz="2400" dirty="0">
              <a:latin typeface="Pathway Gothic One"/>
              <a:sym typeface="Alfa Slab One"/>
            </a:endParaRPr>
          </a:p>
          <a:p>
            <a:pPr marL="285750" indent="-285750">
              <a:buFont typeface="Arial" panose="020B0604020202020204" pitchFamily="34" charset="0"/>
              <a:buChar char="•"/>
            </a:pPr>
            <a:r>
              <a:rPr lang="en-US" sz="2400" b="1" u="sng" dirty="0">
                <a:solidFill>
                  <a:schemeClr val="bg2"/>
                </a:solidFill>
                <a:latin typeface="Pathway Gothic One"/>
                <a:sym typeface="Alfa Slab One"/>
              </a:rPr>
              <a:t>BONUS #3:</a:t>
            </a:r>
            <a:r>
              <a:rPr lang="en-US" sz="2400" b="1" dirty="0">
                <a:solidFill>
                  <a:schemeClr val="bg2"/>
                </a:solidFill>
                <a:latin typeface="Pathway Gothic One"/>
                <a:sym typeface="Alfa Slab One"/>
              </a:rPr>
              <a:t> Election Trader 2024 </a:t>
            </a:r>
            <a:r>
              <a:rPr lang="en-US" sz="2400" b="1" dirty="0">
                <a:latin typeface="Pathway Gothic One"/>
                <a:sym typeface="Alfa Slab One"/>
              </a:rPr>
              <a:t>- </a:t>
            </a:r>
            <a:r>
              <a:rPr lang="en-US" sz="2400" dirty="0">
                <a:latin typeface="Pathway Gothic One"/>
                <a:cs typeface="Arial"/>
              </a:rPr>
              <a:t>The Ultimate Guide To Targeting 1,000%+ During Election Season (REPORT) </a:t>
            </a:r>
            <a:r>
              <a:rPr lang="en-US" sz="2400" dirty="0">
                <a:solidFill>
                  <a:srgbClr val="00B050"/>
                </a:solidFill>
                <a:latin typeface="Pathway Gothic One"/>
                <a:cs typeface="Arial"/>
              </a:rPr>
              <a:t>($500 value) </a:t>
            </a:r>
            <a:endParaRPr lang="en-US" sz="2400" dirty="0">
              <a:solidFill>
                <a:srgbClr val="00B050"/>
              </a:solidFill>
              <a:latin typeface="Pathway Gothic One"/>
              <a:sym typeface="Alfa Slab One"/>
            </a:endParaRPr>
          </a:p>
        </p:txBody>
      </p:sp>
      <p:pic>
        <p:nvPicPr>
          <p:cNvPr id="3" name="Graphic 2">
            <a:extLst>
              <a:ext uri="{FF2B5EF4-FFF2-40B4-BE49-F238E27FC236}">
                <a16:creationId xmlns:a16="http://schemas.microsoft.com/office/drawing/2014/main" id="{EC8291E0-64A1-D4CB-01E7-AAD5A4E262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1933" y="81643"/>
            <a:ext cx="2626344" cy="751114"/>
          </a:xfrm>
          <a:prstGeom prst="rect">
            <a:avLst/>
          </a:prstGeom>
        </p:spPr>
      </p:pic>
      <p:sp>
        <p:nvSpPr>
          <p:cNvPr id="6" name="Google Shape;1385;p57">
            <a:extLst>
              <a:ext uri="{FF2B5EF4-FFF2-40B4-BE49-F238E27FC236}">
                <a16:creationId xmlns:a16="http://schemas.microsoft.com/office/drawing/2014/main" id="{92BBCD59-DEFA-5C4B-975B-1E9BAB4E7E9B}"/>
              </a:ext>
            </a:extLst>
          </p:cNvPr>
          <p:cNvSpPr txBox="1">
            <a:spLocks/>
          </p:cNvSpPr>
          <p:nvPr/>
        </p:nvSpPr>
        <p:spPr>
          <a:xfrm>
            <a:off x="3823648" y="0"/>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u="sng" dirty="0">
                <a:solidFill>
                  <a:schemeClr val="bg1">
                    <a:lumMod val="20000"/>
                    <a:lumOff val="80000"/>
                  </a:schemeClr>
                </a:solidFill>
                <a:latin typeface="Pathway Gothic One"/>
                <a:cs typeface="Arial"/>
              </a:rPr>
              <a:t>The Full Package: </a:t>
            </a:r>
            <a:endParaRPr lang="en-US" sz="2800" i="1" dirty="0">
              <a:solidFill>
                <a:schemeClr val="bg1">
                  <a:lumMod val="20000"/>
                  <a:lumOff val="80000"/>
                </a:schemeClr>
              </a:solidFill>
            </a:endParaRPr>
          </a:p>
        </p:txBody>
      </p:sp>
    </p:spTree>
    <p:extLst>
      <p:ext uri="{BB962C8B-B14F-4D97-AF65-F5344CB8AC3E}">
        <p14:creationId xmlns:p14="http://schemas.microsoft.com/office/powerpoint/2010/main" val="4084766437"/>
      </p:ext>
    </p:extLst>
  </p:cSld>
  <p:clrMapOvr>
    <a:masterClrMapping/>
  </p:clrMapOvr>
  <p:extLst>
    <p:ext uri="{6950BFC3-D8DA-4A85-94F7-54DA5524770B}">
      <p188:commentRel xmlns:p188="http://schemas.microsoft.com/office/powerpoint/2018/8/main" r:id="rId3"/>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4" name="Google Shape;1385;p57">
            <a:extLst>
              <a:ext uri="{FF2B5EF4-FFF2-40B4-BE49-F238E27FC236}">
                <a16:creationId xmlns:a16="http://schemas.microsoft.com/office/drawing/2014/main" id="{A13D6FB3-2886-D894-356C-B9FA2BC41A48}"/>
              </a:ext>
            </a:extLst>
          </p:cNvPr>
          <p:cNvSpPr txBox="1">
            <a:spLocks/>
          </p:cNvSpPr>
          <p:nvPr/>
        </p:nvSpPr>
        <p:spPr>
          <a:xfrm>
            <a:off x="393322" y="863837"/>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dirty="0">
                <a:solidFill>
                  <a:srgbClr val="000000"/>
                </a:solidFill>
                <a:latin typeface="Pathway Gothic One"/>
                <a:cs typeface="Arial"/>
              </a:rPr>
              <a:t>100% MONEY BACK GUARANTEE </a:t>
            </a:r>
            <a:endParaRPr lang="en-US" sz="2800" b="1" i="1" dirty="0">
              <a:solidFill>
                <a:srgbClr val="000000"/>
              </a:solidFill>
            </a:endParaRPr>
          </a:p>
        </p:txBody>
      </p:sp>
      <p:sp>
        <p:nvSpPr>
          <p:cNvPr id="5" name="TextBox 4">
            <a:extLst>
              <a:ext uri="{FF2B5EF4-FFF2-40B4-BE49-F238E27FC236}">
                <a16:creationId xmlns:a16="http://schemas.microsoft.com/office/drawing/2014/main" id="{C70EB65F-01B5-D019-AD2D-C768C13A165B}"/>
              </a:ext>
            </a:extLst>
          </p:cNvPr>
          <p:cNvSpPr txBox="1"/>
          <p:nvPr/>
        </p:nvSpPr>
        <p:spPr>
          <a:xfrm>
            <a:off x="1023998" y="1482049"/>
            <a:ext cx="7095999" cy="1754326"/>
          </a:xfrm>
          <a:prstGeom prst="rect">
            <a:avLst/>
          </a:prstGeom>
          <a:noFill/>
        </p:spPr>
        <p:txBody>
          <a:bodyPr wrap="square" rtlCol="0">
            <a:spAutoFit/>
          </a:bodyPr>
          <a:lstStyle/>
          <a:p>
            <a:pPr algn="ctr"/>
            <a:br>
              <a:rPr lang="en-US" sz="1800" dirty="0">
                <a:effectLst/>
                <a:latin typeface="Calibri" panose="020F0502020204030204" pitchFamily="34" charset="0"/>
                <a:ea typeface="Calibri" panose="020F0502020204030204" pitchFamily="34" charset="0"/>
              </a:rPr>
            </a:br>
            <a:r>
              <a:rPr lang="en-US" sz="1800" dirty="0">
                <a:effectLst/>
                <a:latin typeface="Calibri" panose="020F0502020204030204" pitchFamily="34" charset="0"/>
                <a:ea typeface="Calibri" panose="020F0502020204030204" pitchFamily="34" charset="0"/>
              </a:rPr>
              <a:t>If for any reason </a:t>
            </a:r>
            <a:r>
              <a:rPr lang="en-US" sz="1800" b="1" i="1" dirty="0">
                <a:effectLst/>
                <a:latin typeface="Calibri" panose="020F0502020204030204" pitchFamily="34" charset="0"/>
                <a:ea typeface="Calibri" panose="020F0502020204030204" pitchFamily="34" charset="0"/>
              </a:rPr>
              <a:t>Profit Surge Trader</a:t>
            </a:r>
            <a:r>
              <a:rPr lang="en-US" sz="1800" dirty="0">
                <a:effectLst/>
                <a:latin typeface="Calibri" panose="020F0502020204030204" pitchFamily="34" charset="0"/>
                <a:ea typeface="Calibri" panose="020F0502020204030204" pitchFamily="34" charset="0"/>
              </a:rPr>
              <a:t> isn’t for you after you test drive it... simply call my VIP Concierge Team within your first 365 days and they’ll refund your subscription entirely. </a:t>
            </a:r>
            <a:br>
              <a:rPr lang="en-US" sz="1800" dirty="0">
                <a:effectLst/>
                <a:latin typeface="Calibri" panose="020F0502020204030204" pitchFamily="34" charset="0"/>
                <a:ea typeface="Calibri" panose="020F0502020204030204" pitchFamily="34" charset="0"/>
              </a:rPr>
            </a:br>
            <a:br>
              <a:rPr lang="en-US" sz="1800" dirty="0">
                <a:effectLst/>
                <a:latin typeface="Calibri" panose="020F0502020204030204" pitchFamily="34" charset="0"/>
                <a:ea typeface="Calibri" panose="020F0502020204030204" pitchFamily="34" charset="0"/>
              </a:rPr>
            </a:br>
            <a:r>
              <a:rPr lang="en-US" sz="1800" b="1" dirty="0">
                <a:effectLst/>
                <a:latin typeface="Calibri" panose="020F0502020204030204" pitchFamily="34" charset="0"/>
                <a:ea typeface="Calibri" panose="020F0502020204030204" pitchFamily="34" charset="0"/>
              </a:rPr>
              <a:t>Try it out RISK FREE... No questions asked!</a:t>
            </a:r>
            <a:endParaRPr lang="en-US" sz="2400" b="1" dirty="0">
              <a:latin typeface="Pathway Gothic One"/>
              <a:sym typeface="Alfa Slab One"/>
            </a:endParaRPr>
          </a:p>
        </p:txBody>
      </p:sp>
      <p:pic>
        <p:nvPicPr>
          <p:cNvPr id="3" name="Graphic 2">
            <a:extLst>
              <a:ext uri="{FF2B5EF4-FFF2-40B4-BE49-F238E27FC236}">
                <a16:creationId xmlns:a16="http://schemas.microsoft.com/office/drawing/2014/main" id="{EC8291E0-64A1-D4CB-01E7-AAD5A4E262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1933" y="81643"/>
            <a:ext cx="2626344" cy="751114"/>
          </a:xfrm>
          <a:prstGeom prst="rect">
            <a:avLst/>
          </a:prstGeom>
        </p:spPr>
      </p:pic>
      <p:sp>
        <p:nvSpPr>
          <p:cNvPr id="6" name="Google Shape;1385;p57">
            <a:extLst>
              <a:ext uri="{FF2B5EF4-FFF2-40B4-BE49-F238E27FC236}">
                <a16:creationId xmlns:a16="http://schemas.microsoft.com/office/drawing/2014/main" id="{92BBCD59-DEFA-5C4B-975B-1E9BAB4E7E9B}"/>
              </a:ext>
            </a:extLst>
          </p:cNvPr>
          <p:cNvSpPr txBox="1">
            <a:spLocks/>
          </p:cNvSpPr>
          <p:nvPr/>
        </p:nvSpPr>
        <p:spPr>
          <a:xfrm>
            <a:off x="3823648" y="0"/>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u="sng" dirty="0">
                <a:solidFill>
                  <a:schemeClr val="bg1">
                    <a:lumMod val="20000"/>
                    <a:lumOff val="80000"/>
                  </a:schemeClr>
                </a:solidFill>
                <a:latin typeface="Pathway Gothic One"/>
                <a:cs typeface="Arial"/>
              </a:rPr>
              <a:t>The Full Package: </a:t>
            </a:r>
            <a:endParaRPr lang="en-US" sz="2800" i="1" dirty="0">
              <a:solidFill>
                <a:schemeClr val="bg1">
                  <a:lumMod val="20000"/>
                  <a:lumOff val="80000"/>
                </a:schemeClr>
              </a:solidFill>
            </a:endParaRPr>
          </a:p>
        </p:txBody>
      </p:sp>
      <p:pic>
        <p:nvPicPr>
          <p:cNvPr id="1026" name="Picture 2" descr="Satisfaction Guaranteed">
            <a:extLst>
              <a:ext uri="{FF2B5EF4-FFF2-40B4-BE49-F238E27FC236}">
                <a16:creationId xmlns:a16="http://schemas.microsoft.com/office/drawing/2014/main" id="{37076D5D-BE4A-4CC1-0123-8D154B1275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6507" y="3458820"/>
            <a:ext cx="3930979" cy="96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3942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9" name="Graphic 8">
            <a:extLst>
              <a:ext uri="{FF2B5EF4-FFF2-40B4-BE49-F238E27FC236}">
                <a16:creationId xmlns:a16="http://schemas.microsoft.com/office/drawing/2014/main" id="{DD3E7BFB-5048-0D78-BF0F-FB0989BC8C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58828" y="81643"/>
            <a:ext cx="2626344" cy="751114"/>
          </a:xfrm>
          <a:prstGeom prst="rect">
            <a:avLst/>
          </a:prstGeom>
        </p:spPr>
      </p:pic>
      <p:sp>
        <p:nvSpPr>
          <p:cNvPr id="10" name="Google Shape;1385;p57">
            <a:extLst>
              <a:ext uri="{FF2B5EF4-FFF2-40B4-BE49-F238E27FC236}">
                <a16:creationId xmlns:a16="http://schemas.microsoft.com/office/drawing/2014/main" id="{9EED8F5D-AA97-7E90-4AA5-E87DC45FCEE0}"/>
              </a:ext>
            </a:extLst>
          </p:cNvPr>
          <p:cNvSpPr txBox="1">
            <a:spLocks noGrp="1"/>
          </p:cNvSpPr>
          <p:nvPr>
            <p:ph type="title"/>
          </p:nvPr>
        </p:nvSpPr>
        <p:spPr>
          <a:xfrm>
            <a:off x="786645" y="907799"/>
            <a:ext cx="7570710" cy="861224"/>
          </a:xfrm>
          <a:prstGeom prst="rect">
            <a:avLst/>
          </a:prstGeom>
        </p:spPr>
        <p:txBody>
          <a:bodyPr spcFirstLastPara="1" wrap="square" lIns="91425" tIns="91425" rIns="91425" bIns="91425" anchor="ctr" anchorCtr="0">
            <a:noAutofit/>
          </a:bodyPr>
          <a:lstStyle/>
          <a:p>
            <a:pPr marL="0" lvl="0" indent="0" rtl="0">
              <a:spcBef>
                <a:spcPts val="0"/>
              </a:spcBef>
              <a:spcAft>
                <a:spcPts val="0"/>
              </a:spcAft>
              <a:buNone/>
            </a:pPr>
            <a:r>
              <a:rPr lang="en-US" sz="3600" b="1" dirty="0">
                <a:solidFill>
                  <a:schemeClr val="bg2"/>
                </a:solidFill>
                <a:latin typeface="Pathway Gothic One"/>
                <a:cs typeface="Arial"/>
              </a:rPr>
              <a:t>What Members Are Saying: </a:t>
            </a:r>
            <a:endParaRPr sz="2800" dirty="0">
              <a:solidFill>
                <a:schemeClr val="bg2"/>
              </a:solidFill>
            </a:endParaRPr>
          </a:p>
        </p:txBody>
      </p:sp>
      <p:sp>
        <p:nvSpPr>
          <p:cNvPr id="3" name="Google Shape;1385;p57">
            <a:extLst>
              <a:ext uri="{FF2B5EF4-FFF2-40B4-BE49-F238E27FC236}">
                <a16:creationId xmlns:a16="http://schemas.microsoft.com/office/drawing/2014/main" id="{302981F3-34F2-D1FD-5DC5-8CC09283F2F6}"/>
              </a:ext>
            </a:extLst>
          </p:cNvPr>
          <p:cNvSpPr txBox="1">
            <a:spLocks/>
          </p:cNvSpPr>
          <p:nvPr/>
        </p:nvSpPr>
        <p:spPr>
          <a:xfrm>
            <a:off x="604157" y="2712638"/>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b="1" dirty="0">
                <a:solidFill>
                  <a:srgbClr val="000000"/>
                </a:solidFill>
                <a:latin typeface="Pathway Gothic One"/>
                <a:cs typeface="Arial"/>
              </a:rPr>
              <a:t>“I just turned 80... I resigned myself to working until my death, with no hope of paying off my debt and leaving my wife who is 20 years younger with anything. Then I came across Nate's service and story. Frankly, it gave me hope. I have experienced more success with Nate and his community more than anywhere else.”</a:t>
            </a:r>
            <a:br>
              <a:rPr lang="en-US" sz="2400" b="1" dirty="0">
                <a:solidFill>
                  <a:srgbClr val="000000"/>
                </a:solidFill>
                <a:latin typeface="Pathway Gothic One"/>
                <a:cs typeface="Arial"/>
              </a:rPr>
            </a:br>
            <a:br>
              <a:rPr lang="en-US" sz="2400" b="1" dirty="0">
                <a:solidFill>
                  <a:srgbClr val="000000"/>
                </a:solidFill>
                <a:latin typeface="Pathway Gothic One"/>
                <a:cs typeface="Arial"/>
              </a:rPr>
            </a:br>
            <a:r>
              <a:rPr lang="en-US" sz="2400" b="1" dirty="0">
                <a:solidFill>
                  <a:srgbClr val="162944"/>
                </a:solidFill>
                <a:latin typeface="Pathway Gothic One"/>
                <a:cs typeface="Arial"/>
              </a:rPr>
              <a:t>-David </a:t>
            </a:r>
            <a:endParaRPr lang="en-US" sz="2400" dirty="0">
              <a:solidFill>
                <a:srgbClr val="162944"/>
              </a:solidFill>
            </a:endParaRPr>
          </a:p>
        </p:txBody>
      </p:sp>
    </p:spTree>
    <p:extLst>
      <p:ext uri="{BB962C8B-B14F-4D97-AF65-F5344CB8AC3E}">
        <p14:creationId xmlns:p14="http://schemas.microsoft.com/office/powerpoint/2010/main" val="1385055455"/>
      </p:ext>
    </p:extLst>
  </p:cSld>
  <p:clrMapOvr>
    <a:masterClrMapping/>
  </p:clrMapOvr>
  <p:extLst>
    <p:ext uri="{6950BFC3-D8DA-4A85-94F7-54DA5524770B}">
      <p188:commentRel xmlns:p188="http://schemas.microsoft.com/office/powerpoint/2018/8/main" r:id="rId3"/>
    </p:ext>
  </p:extLs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4"/>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4" name="Google Shape;1385;p57">
            <a:extLst>
              <a:ext uri="{FF2B5EF4-FFF2-40B4-BE49-F238E27FC236}">
                <a16:creationId xmlns:a16="http://schemas.microsoft.com/office/drawing/2014/main" id="{A13D6FB3-2886-D894-356C-B9FA2BC41A48}"/>
              </a:ext>
            </a:extLst>
          </p:cNvPr>
          <p:cNvSpPr txBox="1">
            <a:spLocks/>
          </p:cNvSpPr>
          <p:nvPr/>
        </p:nvSpPr>
        <p:spPr>
          <a:xfrm>
            <a:off x="0" y="874885"/>
            <a:ext cx="914400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dirty="0">
                <a:solidFill>
                  <a:srgbClr val="000000"/>
                </a:solidFill>
                <a:latin typeface="Pathway Gothic One"/>
                <a:cs typeface="Arial"/>
              </a:rPr>
              <a:t>BONUS #4: </a:t>
            </a:r>
            <a:r>
              <a:rPr lang="en-US" sz="3600" b="1" dirty="0">
                <a:solidFill>
                  <a:srgbClr val="00B050"/>
                </a:solidFill>
                <a:latin typeface="Pathway Gothic One"/>
                <a:cs typeface="Arial"/>
              </a:rPr>
              <a:t>*FREE* </a:t>
            </a:r>
            <a:r>
              <a:rPr lang="en-US" sz="3600" b="1" dirty="0">
                <a:solidFill>
                  <a:srgbClr val="000000"/>
                </a:solidFill>
                <a:latin typeface="Pathway Gothic One"/>
                <a:cs typeface="Arial"/>
              </a:rPr>
              <a:t>VIP Invitation To My All-Day LIVE Events:  </a:t>
            </a:r>
            <a:endParaRPr lang="en-US" sz="2800" b="1" i="1" dirty="0">
              <a:solidFill>
                <a:srgbClr val="000000"/>
              </a:solidFill>
            </a:endParaRPr>
          </a:p>
        </p:txBody>
      </p:sp>
      <p:sp>
        <p:nvSpPr>
          <p:cNvPr id="5" name="TextBox 4">
            <a:extLst>
              <a:ext uri="{FF2B5EF4-FFF2-40B4-BE49-F238E27FC236}">
                <a16:creationId xmlns:a16="http://schemas.microsoft.com/office/drawing/2014/main" id="{C70EB65F-01B5-D019-AD2D-C768C13A165B}"/>
              </a:ext>
            </a:extLst>
          </p:cNvPr>
          <p:cNvSpPr txBox="1"/>
          <p:nvPr/>
        </p:nvSpPr>
        <p:spPr>
          <a:xfrm>
            <a:off x="172067" y="1696594"/>
            <a:ext cx="7072949" cy="2677656"/>
          </a:xfrm>
          <a:prstGeom prst="rect">
            <a:avLst/>
          </a:prstGeom>
          <a:noFill/>
        </p:spPr>
        <p:txBody>
          <a:bodyPr wrap="square" rtlCol="0">
            <a:spAutoFit/>
          </a:bodyPr>
          <a:lstStyle/>
          <a:p>
            <a:pPr marL="285750" indent="-285750">
              <a:buFont typeface="Arial" panose="020B0604020202020204" pitchFamily="34" charset="0"/>
              <a:buChar char="•"/>
            </a:pPr>
            <a:r>
              <a:rPr lang="en-US" sz="2400" b="1" u="sng" dirty="0">
                <a:solidFill>
                  <a:schemeClr val="bg2"/>
                </a:solidFill>
                <a:latin typeface="Pathway Gothic One"/>
                <a:cs typeface="Arial"/>
                <a:sym typeface="Alfa Slab One"/>
              </a:rPr>
              <a:t>One Day Trading Blitz </a:t>
            </a:r>
            <a:r>
              <a:rPr lang="en-US" sz="2400" b="1" dirty="0">
                <a:solidFill>
                  <a:schemeClr val="bg2"/>
                </a:solidFill>
                <a:latin typeface="Pathway Gothic One"/>
                <a:cs typeface="Arial"/>
                <a:sym typeface="Alfa Slab One"/>
              </a:rPr>
              <a:t>– </a:t>
            </a:r>
            <a:r>
              <a:rPr lang="en-US" sz="2400" b="1" dirty="0">
                <a:latin typeface="Pathway Gothic One"/>
                <a:cs typeface="Arial"/>
                <a:sym typeface="Alfa Slab One"/>
              </a:rPr>
              <a:t>Full </a:t>
            </a:r>
            <a:r>
              <a:rPr lang="en-US" sz="2400" b="1" dirty="0">
                <a:latin typeface="Pathway Gothic One"/>
                <a:sym typeface="Alfa Slab One"/>
              </a:rPr>
              <a:t>day of LIVE trading alongside me</a:t>
            </a:r>
            <a:br>
              <a:rPr lang="en-US" sz="2400" b="1" dirty="0">
                <a:latin typeface="Pathway Gothic One"/>
                <a:sym typeface="Alfa Slab One"/>
              </a:rPr>
            </a:br>
            <a:r>
              <a:rPr lang="en-US" sz="2400" b="1" dirty="0">
                <a:latin typeface="Pathway Gothic One"/>
                <a:sym typeface="Alfa Slab One"/>
              </a:rPr>
              <a:t>(Every 2 months)</a:t>
            </a:r>
            <a:endParaRPr lang="en-US" sz="2400" dirty="0">
              <a:latin typeface="Pathway Gothic One"/>
              <a:cs typeface="Arial"/>
            </a:endParaRPr>
          </a:p>
          <a:p>
            <a:pPr marL="285750" indent="-285750">
              <a:buFont typeface="Arial" panose="020B0604020202020204" pitchFamily="34" charset="0"/>
              <a:buChar char="•"/>
            </a:pPr>
            <a:endParaRPr lang="en-US" sz="2400" dirty="0">
              <a:latin typeface="Pathway Gothic One"/>
              <a:sym typeface="Alfa Slab One"/>
            </a:endParaRPr>
          </a:p>
          <a:p>
            <a:pPr marL="285750" indent="-285750">
              <a:buFont typeface="Arial" panose="020B0604020202020204" pitchFamily="34" charset="0"/>
              <a:buChar char="•"/>
            </a:pPr>
            <a:r>
              <a:rPr lang="en-US" sz="2400" b="1" u="sng" dirty="0">
                <a:solidFill>
                  <a:schemeClr val="bg2"/>
                </a:solidFill>
                <a:latin typeface="Pathway Gothic One"/>
                <a:sym typeface="Alfa Slab One"/>
              </a:rPr>
              <a:t>Daily Profits Live Open Houses </a:t>
            </a:r>
            <a:r>
              <a:rPr lang="en-US" sz="2400" dirty="0">
                <a:latin typeface="Pathway Gothic One"/>
                <a:sym typeface="Alfa Slab One"/>
              </a:rPr>
              <a:t>-  Full week of LIVE trading (9am-4pm) inside my daily chat room </a:t>
            </a:r>
            <a:r>
              <a:rPr lang="en-US" sz="2400" i="1" dirty="0">
                <a:latin typeface="Pathway Gothic One"/>
                <a:sym typeface="Alfa Slab One"/>
              </a:rPr>
              <a:t>Daily Profits Live </a:t>
            </a:r>
            <a:r>
              <a:rPr lang="en-US" sz="2400" dirty="0">
                <a:latin typeface="Pathway Gothic One"/>
                <a:sym typeface="Alfa Slab One"/>
              </a:rPr>
              <a:t>... FOR FREE!   2x per year.</a:t>
            </a:r>
          </a:p>
          <a:p>
            <a:pPr marL="285750" indent="-285750">
              <a:buFont typeface="Arial" panose="020B0604020202020204" pitchFamily="34" charset="0"/>
              <a:buChar char="•"/>
            </a:pPr>
            <a:endParaRPr lang="en-US" sz="2400" dirty="0">
              <a:latin typeface="Pathway Gothic One"/>
              <a:sym typeface="Alfa Slab One"/>
            </a:endParaRPr>
          </a:p>
          <a:p>
            <a:pPr marL="285750" indent="-285750">
              <a:buFont typeface="Arial" panose="020B0604020202020204" pitchFamily="34" charset="0"/>
              <a:buChar char="•"/>
            </a:pPr>
            <a:r>
              <a:rPr lang="en-US" sz="2400" dirty="0">
                <a:latin typeface="Pathway Gothic One"/>
                <a:sym typeface="Alfa Slab One"/>
              </a:rPr>
              <a:t>Last Open House:  19-for-22 including gains up to 1,129% in just 2 days!</a:t>
            </a:r>
          </a:p>
        </p:txBody>
      </p:sp>
      <p:pic>
        <p:nvPicPr>
          <p:cNvPr id="3" name="Graphic 2">
            <a:extLst>
              <a:ext uri="{FF2B5EF4-FFF2-40B4-BE49-F238E27FC236}">
                <a16:creationId xmlns:a16="http://schemas.microsoft.com/office/drawing/2014/main" id="{EC8291E0-64A1-D4CB-01E7-AAD5A4E2629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1933" y="81643"/>
            <a:ext cx="2626344" cy="751114"/>
          </a:xfrm>
          <a:prstGeom prst="rect">
            <a:avLst/>
          </a:prstGeom>
        </p:spPr>
      </p:pic>
      <p:sp>
        <p:nvSpPr>
          <p:cNvPr id="6" name="Google Shape;1385;p57">
            <a:extLst>
              <a:ext uri="{FF2B5EF4-FFF2-40B4-BE49-F238E27FC236}">
                <a16:creationId xmlns:a16="http://schemas.microsoft.com/office/drawing/2014/main" id="{92BBCD59-DEFA-5C4B-975B-1E9BAB4E7E9B}"/>
              </a:ext>
            </a:extLst>
          </p:cNvPr>
          <p:cNvSpPr txBox="1">
            <a:spLocks/>
          </p:cNvSpPr>
          <p:nvPr/>
        </p:nvSpPr>
        <p:spPr>
          <a:xfrm>
            <a:off x="3823648" y="0"/>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u="sng" dirty="0">
                <a:solidFill>
                  <a:schemeClr val="bg1">
                    <a:lumMod val="20000"/>
                    <a:lumOff val="80000"/>
                  </a:schemeClr>
                </a:solidFill>
                <a:latin typeface="Pathway Gothic One"/>
                <a:cs typeface="Arial"/>
              </a:rPr>
              <a:t>The Full Package: </a:t>
            </a:r>
            <a:endParaRPr lang="en-US" sz="2800" i="1" dirty="0">
              <a:solidFill>
                <a:schemeClr val="bg1">
                  <a:lumMod val="20000"/>
                  <a:lumOff val="80000"/>
                </a:schemeClr>
              </a:solidFill>
            </a:endParaRPr>
          </a:p>
        </p:txBody>
      </p:sp>
    </p:spTree>
    <p:extLst>
      <p:ext uri="{BB962C8B-B14F-4D97-AF65-F5344CB8AC3E}">
        <p14:creationId xmlns:p14="http://schemas.microsoft.com/office/powerpoint/2010/main" val="1646459710"/>
      </p:ext>
    </p:extLst>
  </p:cSld>
  <p:clrMapOvr>
    <a:masterClrMapping/>
  </p:clrMapOvr>
  <p:extLst>
    <p:ext uri="{6950BFC3-D8DA-4A85-94F7-54DA5524770B}">
      <p188:commentRel xmlns:p188="http://schemas.microsoft.com/office/powerpoint/2018/8/main" r:id="rId3"/>
    </p:ext>
  </p:extLs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pic>
        <p:nvPicPr>
          <p:cNvPr id="3" name="Graphic 2">
            <a:extLst>
              <a:ext uri="{FF2B5EF4-FFF2-40B4-BE49-F238E27FC236}">
                <a16:creationId xmlns:a16="http://schemas.microsoft.com/office/drawing/2014/main" id="{EC8291E0-64A1-D4CB-01E7-AAD5A4E262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1933" y="81643"/>
            <a:ext cx="2626344" cy="751114"/>
          </a:xfrm>
          <a:prstGeom prst="rect">
            <a:avLst/>
          </a:prstGeom>
        </p:spPr>
      </p:pic>
      <p:sp>
        <p:nvSpPr>
          <p:cNvPr id="6" name="Google Shape;1385;p57">
            <a:extLst>
              <a:ext uri="{FF2B5EF4-FFF2-40B4-BE49-F238E27FC236}">
                <a16:creationId xmlns:a16="http://schemas.microsoft.com/office/drawing/2014/main" id="{92BBCD59-DEFA-5C4B-975B-1E9BAB4E7E9B}"/>
              </a:ext>
            </a:extLst>
          </p:cNvPr>
          <p:cNvSpPr txBox="1">
            <a:spLocks/>
          </p:cNvSpPr>
          <p:nvPr/>
        </p:nvSpPr>
        <p:spPr>
          <a:xfrm>
            <a:off x="3823648" y="0"/>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800" b="1" u="sng" dirty="0">
                <a:solidFill>
                  <a:schemeClr val="bg1">
                    <a:lumMod val="20000"/>
                    <a:lumOff val="80000"/>
                  </a:schemeClr>
                </a:solidFill>
                <a:latin typeface="Pathway Gothic One"/>
                <a:cs typeface="Arial"/>
              </a:rPr>
              <a:t>The Full Package:</a:t>
            </a:r>
            <a:endParaRPr lang="en-US" sz="2800" i="1" dirty="0">
              <a:solidFill>
                <a:schemeClr val="bg1">
                  <a:lumMod val="20000"/>
                  <a:lumOff val="80000"/>
                </a:schemeClr>
              </a:solidFill>
            </a:endParaRPr>
          </a:p>
        </p:txBody>
      </p:sp>
      <p:pic>
        <p:nvPicPr>
          <p:cNvPr id="8" name="Picture 2" descr="Bundle of all the reports and bonuses you will receive with a subscription to Profit Surge Trader">
            <a:extLst>
              <a:ext uri="{FF2B5EF4-FFF2-40B4-BE49-F238E27FC236}">
                <a16:creationId xmlns:a16="http://schemas.microsoft.com/office/drawing/2014/main" id="{C086230E-4CC7-0E70-93F8-CF2A85C00E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6439" y="1807098"/>
            <a:ext cx="6870229" cy="2237595"/>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385;p57">
            <a:extLst>
              <a:ext uri="{FF2B5EF4-FFF2-40B4-BE49-F238E27FC236}">
                <a16:creationId xmlns:a16="http://schemas.microsoft.com/office/drawing/2014/main" id="{C5CF446F-1A9A-8CE3-BB99-E7523F3805D6}"/>
              </a:ext>
            </a:extLst>
          </p:cNvPr>
          <p:cNvSpPr txBox="1">
            <a:spLocks/>
          </p:cNvSpPr>
          <p:nvPr/>
        </p:nvSpPr>
        <p:spPr>
          <a:xfrm>
            <a:off x="3461681" y="978473"/>
            <a:ext cx="326508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l"/>
            <a:r>
              <a:rPr lang="en-US" sz="3600" b="1" dirty="0">
                <a:solidFill>
                  <a:srgbClr val="000000"/>
                </a:solidFill>
                <a:latin typeface="Pathway Gothic One"/>
                <a:cs typeface="Arial"/>
              </a:rPr>
              <a:t>$10,000 Value!</a:t>
            </a:r>
            <a:endParaRPr lang="en-US" sz="3600" b="1" dirty="0">
              <a:solidFill>
                <a:srgbClr val="000000"/>
              </a:solidFill>
            </a:endParaRPr>
          </a:p>
        </p:txBody>
      </p:sp>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7"/>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2546382286"/>
      </p:ext>
    </p:extLst>
  </p:cSld>
  <p:clrMapOvr>
    <a:masterClrMapping/>
  </p:clrMapOvr>
  <p:extLst>
    <p:ext uri="{6950BFC3-D8DA-4A85-94F7-54DA5524770B}">
      <p188:commentRel xmlns:p188="http://schemas.microsoft.com/office/powerpoint/2018/8/main" r:id="rId3"/>
    </p:ext>
  </p:extLs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3"/>
          <a:stretch>
            <a:fillRect/>
          </a:stretch>
        </p:blipFill>
        <p:spPr>
          <a:xfrm>
            <a:off x="7377802" y="3804025"/>
            <a:ext cx="1594131" cy="1230039"/>
          </a:xfrm>
          <a:prstGeom prst="rect">
            <a:avLst/>
          </a:prstGeom>
        </p:spPr>
      </p:pic>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4" name="Google Shape;1385;p57">
            <a:extLst>
              <a:ext uri="{FF2B5EF4-FFF2-40B4-BE49-F238E27FC236}">
                <a16:creationId xmlns:a16="http://schemas.microsoft.com/office/drawing/2014/main" id="{A13D6FB3-2886-D894-356C-B9FA2BC41A48}"/>
              </a:ext>
            </a:extLst>
          </p:cNvPr>
          <p:cNvSpPr txBox="1">
            <a:spLocks/>
          </p:cNvSpPr>
          <p:nvPr/>
        </p:nvSpPr>
        <p:spPr>
          <a:xfrm>
            <a:off x="2868594" y="1808615"/>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b="1" dirty="0">
                <a:solidFill>
                  <a:srgbClr val="000000"/>
                </a:solidFill>
                <a:latin typeface="Pathway Gothic One"/>
                <a:cs typeface="Arial"/>
              </a:rPr>
              <a:t>Normal Retail Price </a:t>
            </a:r>
            <a:br>
              <a:rPr lang="en-US" sz="2400" b="1" dirty="0">
                <a:solidFill>
                  <a:srgbClr val="000000"/>
                </a:solidFill>
                <a:latin typeface="Pathway Gothic One"/>
                <a:cs typeface="Arial"/>
              </a:rPr>
            </a:br>
            <a:r>
              <a:rPr lang="en-US" sz="2400" b="1" dirty="0">
                <a:solidFill>
                  <a:schemeClr val="bg2"/>
                </a:solidFill>
                <a:latin typeface="Pathway Gothic One"/>
                <a:cs typeface="Arial"/>
              </a:rPr>
              <a:t>$997 </a:t>
            </a:r>
            <a:r>
              <a:rPr lang="en-US" sz="2400" b="1" dirty="0">
                <a:solidFill>
                  <a:srgbClr val="000000"/>
                </a:solidFill>
                <a:latin typeface="Pathway Gothic One"/>
                <a:cs typeface="Arial"/>
              </a:rPr>
              <a:t>per year</a:t>
            </a:r>
            <a:endParaRPr lang="en-US" sz="2400" b="1" i="1" dirty="0">
              <a:solidFill>
                <a:srgbClr val="000000"/>
              </a:solidFill>
            </a:endParaRPr>
          </a:p>
        </p:txBody>
      </p:sp>
      <p:pic>
        <p:nvPicPr>
          <p:cNvPr id="3" name="Graphic 2">
            <a:extLst>
              <a:ext uri="{FF2B5EF4-FFF2-40B4-BE49-F238E27FC236}">
                <a16:creationId xmlns:a16="http://schemas.microsoft.com/office/drawing/2014/main" id="{EC8291E0-64A1-D4CB-01E7-AAD5A4E262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1933" y="81643"/>
            <a:ext cx="2626344" cy="751114"/>
          </a:xfrm>
          <a:prstGeom prst="rect">
            <a:avLst/>
          </a:prstGeom>
        </p:spPr>
      </p:pic>
      <p:sp>
        <p:nvSpPr>
          <p:cNvPr id="6" name="Google Shape;1385;p57">
            <a:extLst>
              <a:ext uri="{FF2B5EF4-FFF2-40B4-BE49-F238E27FC236}">
                <a16:creationId xmlns:a16="http://schemas.microsoft.com/office/drawing/2014/main" id="{92BBCD59-DEFA-5C4B-975B-1E9BAB4E7E9B}"/>
              </a:ext>
            </a:extLst>
          </p:cNvPr>
          <p:cNvSpPr txBox="1">
            <a:spLocks/>
          </p:cNvSpPr>
          <p:nvPr/>
        </p:nvSpPr>
        <p:spPr>
          <a:xfrm>
            <a:off x="3823648" y="0"/>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800" b="1" u="sng" dirty="0">
                <a:solidFill>
                  <a:schemeClr val="bg1">
                    <a:lumMod val="20000"/>
                    <a:lumOff val="80000"/>
                  </a:schemeClr>
                </a:solidFill>
                <a:latin typeface="Pathway Gothic One"/>
                <a:cs typeface="Arial"/>
              </a:rPr>
              <a:t>The Full Package:</a:t>
            </a:r>
            <a:endParaRPr lang="en-US" sz="2800" i="1" dirty="0">
              <a:solidFill>
                <a:schemeClr val="bg1">
                  <a:lumMod val="20000"/>
                  <a:lumOff val="80000"/>
                </a:schemeClr>
              </a:solidFill>
            </a:endParaRPr>
          </a:p>
        </p:txBody>
      </p:sp>
      <p:pic>
        <p:nvPicPr>
          <p:cNvPr id="8" name="Picture 2" descr="Bundle of all the reports and bonuses you will receive with a subscription to Profit Surge Trader">
            <a:extLst>
              <a:ext uri="{FF2B5EF4-FFF2-40B4-BE49-F238E27FC236}">
                <a16:creationId xmlns:a16="http://schemas.microsoft.com/office/drawing/2014/main" id="{C086230E-4CC7-0E70-93F8-CF2A85C00E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916" y="1497988"/>
            <a:ext cx="4551748" cy="1482479"/>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385;p57">
            <a:extLst>
              <a:ext uri="{FF2B5EF4-FFF2-40B4-BE49-F238E27FC236}">
                <a16:creationId xmlns:a16="http://schemas.microsoft.com/office/drawing/2014/main" id="{C5CF446F-1A9A-8CE3-BB99-E7523F3805D6}"/>
              </a:ext>
            </a:extLst>
          </p:cNvPr>
          <p:cNvSpPr txBox="1">
            <a:spLocks/>
          </p:cNvSpPr>
          <p:nvPr/>
        </p:nvSpPr>
        <p:spPr>
          <a:xfrm>
            <a:off x="172067" y="3497246"/>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en-US" sz="2400" b="1" dirty="0">
                <a:solidFill>
                  <a:srgbClr val="000000"/>
                </a:solidFill>
                <a:latin typeface="Pathway Gothic One"/>
                <a:cs typeface="Arial"/>
              </a:rPr>
              <a:t>Weekly Livestreams + Trade Recommendations</a:t>
            </a:r>
          </a:p>
          <a:p>
            <a:pPr marL="342900" indent="-342900" algn="l">
              <a:buFont typeface="Arial" panose="020B0604020202020204" pitchFamily="34" charset="0"/>
              <a:buChar char="•"/>
            </a:pPr>
            <a:r>
              <a:rPr lang="en-US" sz="2400" b="1" dirty="0">
                <a:solidFill>
                  <a:srgbClr val="000000"/>
                </a:solidFill>
                <a:latin typeface="Pathway Gothic One"/>
                <a:cs typeface="Arial"/>
              </a:rPr>
              <a:t>Exclusive Special Event Bonuses</a:t>
            </a:r>
          </a:p>
          <a:p>
            <a:pPr marL="342900" indent="-342900" algn="l">
              <a:buFont typeface="Arial" panose="020B0604020202020204" pitchFamily="34" charset="0"/>
              <a:buChar char="•"/>
            </a:pPr>
            <a:r>
              <a:rPr lang="en-US" sz="2400" b="1" dirty="0">
                <a:solidFill>
                  <a:srgbClr val="000000"/>
                </a:solidFill>
                <a:latin typeface="Pathway Gothic One"/>
                <a:cs typeface="Arial"/>
              </a:rPr>
              <a:t>365 Day x 100% Money Back Guarantee </a:t>
            </a:r>
          </a:p>
          <a:p>
            <a:pPr marL="342900" indent="-342900" algn="l">
              <a:buFont typeface="Arial" panose="020B0604020202020204" pitchFamily="34" charset="0"/>
              <a:buChar char="•"/>
            </a:pPr>
            <a:endParaRPr lang="en-US" sz="2400" b="1" dirty="0">
              <a:solidFill>
                <a:srgbClr val="000000"/>
              </a:solidFill>
            </a:endParaRPr>
          </a:p>
        </p:txBody>
      </p:sp>
    </p:spTree>
    <p:extLst>
      <p:ext uri="{BB962C8B-B14F-4D97-AF65-F5344CB8AC3E}">
        <p14:creationId xmlns:p14="http://schemas.microsoft.com/office/powerpoint/2010/main" val="19460677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 name="Rectangle 6">
            <a:extLst>
              <a:ext uri="{FF2B5EF4-FFF2-40B4-BE49-F238E27FC236}">
                <a16:creationId xmlns:a16="http://schemas.microsoft.com/office/drawing/2014/main" id="{ED0D55E5-3F0E-4183-46D4-F754389548A3}"/>
              </a:ext>
            </a:extLst>
          </p:cNvPr>
          <p:cNvSpPr/>
          <p:nvPr/>
        </p:nvSpPr>
        <p:spPr>
          <a:xfrm>
            <a:off x="0" y="0"/>
            <a:ext cx="9144000" cy="914400"/>
          </a:xfrm>
          <a:prstGeom prst="rect">
            <a:avLst/>
          </a:prstGeom>
          <a:solidFill>
            <a:schemeClr val="tx1">
              <a:lumMod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endParaRPr>
          </a:p>
        </p:txBody>
      </p:sp>
      <p:sp>
        <p:nvSpPr>
          <p:cNvPr id="4" name="Google Shape;1385;p57">
            <a:extLst>
              <a:ext uri="{FF2B5EF4-FFF2-40B4-BE49-F238E27FC236}">
                <a16:creationId xmlns:a16="http://schemas.microsoft.com/office/drawing/2014/main" id="{A13D6FB3-2886-D894-356C-B9FA2BC41A48}"/>
              </a:ext>
            </a:extLst>
          </p:cNvPr>
          <p:cNvSpPr txBox="1">
            <a:spLocks/>
          </p:cNvSpPr>
          <p:nvPr/>
        </p:nvSpPr>
        <p:spPr>
          <a:xfrm>
            <a:off x="2859069" y="1067376"/>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b="1" u="sng" dirty="0">
                <a:solidFill>
                  <a:srgbClr val="000000"/>
                </a:solidFill>
                <a:latin typeface="Pathway Gothic One"/>
                <a:cs typeface="Arial"/>
              </a:rPr>
              <a:t>Normal Retail Price: </a:t>
            </a:r>
            <a:br>
              <a:rPr lang="en-US" sz="2400" b="1" dirty="0">
                <a:solidFill>
                  <a:srgbClr val="000000"/>
                </a:solidFill>
                <a:latin typeface="Pathway Gothic One"/>
                <a:cs typeface="Arial"/>
              </a:rPr>
            </a:br>
            <a:r>
              <a:rPr lang="en-US" sz="2400" b="1" strike="sngStrike" dirty="0">
                <a:solidFill>
                  <a:schemeClr val="bg2"/>
                </a:solidFill>
                <a:latin typeface="Pathway Gothic One"/>
                <a:cs typeface="Arial"/>
              </a:rPr>
              <a:t>$997 </a:t>
            </a:r>
            <a:r>
              <a:rPr lang="en-US" sz="2400" b="1" dirty="0">
                <a:solidFill>
                  <a:srgbClr val="000000"/>
                </a:solidFill>
                <a:latin typeface="Pathway Gothic One"/>
                <a:cs typeface="Arial"/>
              </a:rPr>
              <a:t>per year</a:t>
            </a:r>
            <a:endParaRPr lang="en-US" sz="2400" b="1" i="1" dirty="0">
              <a:solidFill>
                <a:srgbClr val="000000"/>
              </a:solidFill>
            </a:endParaRPr>
          </a:p>
        </p:txBody>
      </p:sp>
      <p:pic>
        <p:nvPicPr>
          <p:cNvPr id="3" name="Graphic 2">
            <a:extLst>
              <a:ext uri="{FF2B5EF4-FFF2-40B4-BE49-F238E27FC236}">
                <a16:creationId xmlns:a16="http://schemas.microsoft.com/office/drawing/2014/main" id="{EC8291E0-64A1-D4CB-01E7-AAD5A4E262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1933" y="81643"/>
            <a:ext cx="2626344" cy="751114"/>
          </a:xfrm>
          <a:prstGeom prst="rect">
            <a:avLst/>
          </a:prstGeom>
        </p:spPr>
      </p:pic>
      <p:sp>
        <p:nvSpPr>
          <p:cNvPr id="6" name="Google Shape;1385;p57">
            <a:extLst>
              <a:ext uri="{FF2B5EF4-FFF2-40B4-BE49-F238E27FC236}">
                <a16:creationId xmlns:a16="http://schemas.microsoft.com/office/drawing/2014/main" id="{92BBCD59-DEFA-5C4B-975B-1E9BAB4E7E9B}"/>
              </a:ext>
            </a:extLst>
          </p:cNvPr>
          <p:cNvSpPr txBox="1">
            <a:spLocks/>
          </p:cNvSpPr>
          <p:nvPr/>
        </p:nvSpPr>
        <p:spPr>
          <a:xfrm>
            <a:off x="3823648" y="0"/>
            <a:ext cx="7570710"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600" b="1" u="sng" dirty="0">
                <a:solidFill>
                  <a:schemeClr val="bg1">
                    <a:lumMod val="20000"/>
                    <a:lumOff val="80000"/>
                  </a:schemeClr>
                </a:solidFill>
                <a:latin typeface="Pathway Gothic One"/>
                <a:cs typeface="Arial"/>
              </a:rPr>
              <a:t>The Full Package: </a:t>
            </a:r>
            <a:endParaRPr lang="en-US" sz="2800" i="1" dirty="0">
              <a:solidFill>
                <a:schemeClr val="bg1">
                  <a:lumMod val="20000"/>
                  <a:lumOff val="80000"/>
                </a:schemeClr>
              </a:solidFill>
            </a:endParaRPr>
          </a:p>
        </p:txBody>
      </p:sp>
      <p:pic>
        <p:nvPicPr>
          <p:cNvPr id="8" name="Picture 2" descr="Bundle of all the reports and bonuses you will receive with a subscription to Profit Surge Trader">
            <a:extLst>
              <a:ext uri="{FF2B5EF4-FFF2-40B4-BE49-F238E27FC236}">
                <a16:creationId xmlns:a16="http://schemas.microsoft.com/office/drawing/2014/main" id="{C086230E-4CC7-0E70-93F8-CF2A85C00E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9916" y="1497988"/>
            <a:ext cx="4551748" cy="1482479"/>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385;p57">
            <a:extLst>
              <a:ext uri="{FF2B5EF4-FFF2-40B4-BE49-F238E27FC236}">
                <a16:creationId xmlns:a16="http://schemas.microsoft.com/office/drawing/2014/main" id="{C5CF446F-1A9A-8CE3-BB99-E7523F3805D6}"/>
              </a:ext>
            </a:extLst>
          </p:cNvPr>
          <p:cNvSpPr txBox="1">
            <a:spLocks/>
          </p:cNvSpPr>
          <p:nvPr/>
        </p:nvSpPr>
        <p:spPr>
          <a:xfrm>
            <a:off x="172067" y="3497246"/>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lgn="l">
              <a:buFont typeface="Arial" panose="020B0604020202020204" pitchFamily="34" charset="0"/>
              <a:buChar char="•"/>
            </a:pPr>
            <a:r>
              <a:rPr lang="en-US" sz="2400" b="1" dirty="0">
                <a:solidFill>
                  <a:srgbClr val="000000"/>
                </a:solidFill>
                <a:latin typeface="Pathway Gothic One"/>
                <a:cs typeface="Arial"/>
              </a:rPr>
              <a:t>Weekly Livestreams + Trade Recommendations</a:t>
            </a:r>
          </a:p>
          <a:p>
            <a:pPr marL="342900" indent="-342900" algn="l">
              <a:buFont typeface="Arial" panose="020B0604020202020204" pitchFamily="34" charset="0"/>
              <a:buChar char="•"/>
            </a:pPr>
            <a:r>
              <a:rPr lang="en-US" sz="2400" b="1" dirty="0">
                <a:solidFill>
                  <a:srgbClr val="000000"/>
                </a:solidFill>
                <a:latin typeface="Pathway Gothic One"/>
                <a:cs typeface="Arial"/>
              </a:rPr>
              <a:t>Exclusive Special Event Bonuses</a:t>
            </a:r>
          </a:p>
          <a:p>
            <a:pPr marL="342900" indent="-342900" algn="l">
              <a:buFont typeface="Arial" panose="020B0604020202020204" pitchFamily="34" charset="0"/>
              <a:buChar char="•"/>
            </a:pPr>
            <a:r>
              <a:rPr lang="en-US" sz="2400" b="1" dirty="0">
                <a:solidFill>
                  <a:srgbClr val="000000"/>
                </a:solidFill>
                <a:latin typeface="Pathway Gothic One"/>
                <a:cs typeface="Arial"/>
              </a:rPr>
              <a:t> 1 Year 100% Money Back Guarantee </a:t>
            </a:r>
          </a:p>
          <a:p>
            <a:pPr marL="342900" indent="-342900" algn="l">
              <a:buFont typeface="Arial" panose="020B0604020202020204" pitchFamily="34" charset="0"/>
              <a:buChar char="•"/>
            </a:pPr>
            <a:endParaRPr lang="en-US" sz="2400" b="1" dirty="0">
              <a:solidFill>
                <a:srgbClr val="000000"/>
              </a:solidFill>
            </a:endParaRPr>
          </a:p>
        </p:txBody>
      </p:sp>
      <p:sp>
        <p:nvSpPr>
          <p:cNvPr id="5" name="Google Shape;1385;p57">
            <a:extLst>
              <a:ext uri="{FF2B5EF4-FFF2-40B4-BE49-F238E27FC236}">
                <a16:creationId xmlns:a16="http://schemas.microsoft.com/office/drawing/2014/main" id="{8A8A06AD-657F-1348-1407-FE7FF8DE793C}"/>
              </a:ext>
            </a:extLst>
          </p:cNvPr>
          <p:cNvSpPr txBox="1">
            <a:spLocks/>
          </p:cNvSpPr>
          <p:nvPr/>
        </p:nvSpPr>
        <p:spPr>
          <a:xfrm>
            <a:off x="2859068" y="2014767"/>
            <a:ext cx="8357355" cy="86122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2B4C64"/>
              </a:buClr>
              <a:buSzPts val="2600"/>
              <a:buFont typeface="Alfa Slab One"/>
              <a:buNone/>
              <a:defRPr sz="2600" b="0" i="0" u="none" strike="noStrike" cap="none">
                <a:solidFill>
                  <a:srgbClr val="2B4C64"/>
                </a:solidFill>
                <a:latin typeface="Alfa Slab One"/>
                <a:ea typeface="Alfa Slab One"/>
                <a:cs typeface="Alfa Slab One"/>
                <a:sym typeface="Alfa Slab One"/>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b="1" u="sng" dirty="0">
                <a:solidFill>
                  <a:srgbClr val="000000"/>
                </a:solidFill>
                <a:latin typeface="Pathway Gothic One"/>
                <a:cs typeface="Arial"/>
              </a:rPr>
              <a:t>Today’s Price:</a:t>
            </a:r>
            <a:br>
              <a:rPr lang="en-US" sz="2400" b="1" u="sng" dirty="0">
                <a:solidFill>
                  <a:srgbClr val="000000"/>
                </a:solidFill>
                <a:latin typeface="Pathway Gothic One"/>
                <a:cs typeface="Arial"/>
              </a:rPr>
            </a:br>
            <a:r>
              <a:rPr lang="en-US" sz="2800" dirty="0">
                <a:solidFill>
                  <a:srgbClr val="000000"/>
                </a:solidFill>
                <a:latin typeface="Pathway Gothic One"/>
                <a:cs typeface="Arial"/>
              </a:rPr>
              <a:t>Just</a:t>
            </a:r>
            <a:r>
              <a:rPr lang="en-US" sz="2800" b="1" dirty="0">
                <a:solidFill>
                  <a:srgbClr val="000000"/>
                </a:solidFill>
                <a:latin typeface="Pathway Gothic One"/>
                <a:cs typeface="Arial"/>
              </a:rPr>
              <a:t> </a:t>
            </a:r>
            <a:r>
              <a:rPr lang="en-US" sz="2800" b="1" dirty="0">
                <a:solidFill>
                  <a:srgbClr val="00B050"/>
                </a:solidFill>
                <a:latin typeface="Pathway Gothic One"/>
                <a:cs typeface="Arial"/>
              </a:rPr>
              <a:t>$149 </a:t>
            </a:r>
            <a:r>
              <a:rPr lang="en-US" sz="2800" dirty="0">
                <a:solidFill>
                  <a:srgbClr val="000000"/>
                </a:solidFill>
                <a:latin typeface="Pathway Gothic One"/>
                <a:cs typeface="Arial"/>
              </a:rPr>
              <a:t>Per Year! </a:t>
            </a:r>
            <a:endParaRPr lang="en-US" sz="2800" i="1" dirty="0">
              <a:solidFill>
                <a:srgbClr val="000000"/>
              </a:solidFill>
            </a:endParaRPr>
          </a:p>
        </p:txBody>
      </p:sp>
      <p:sp>
        <p:nvSpPr>
          <p:cNvPr id="10" name="Rectangle 9">
            <a:extLst>
              <a:ext uri="{FF2B5EF4-FFF2-40B4-BE49-F238E27FC236}">
                <a16:creationId xmlns:a16="http://schemas.microsoft.com/office/drawing/2014/main" id="{576F4676-0050-C702-A13A-D757E62CBCB7}"/>
              </a:ext>
            </a:extLst>
          </p:cNvPr>
          <p:cNvSpPr/>
          <p:nvPr/>
        </p:nvSpPr>
        <p:spPr>
          <a:xfrm>
            <a:off x="0" y="4722829"/>
            <a:ext cx="9144000" cy="420671"/>
          </a:xfrm>
          <a:prstGeom prst="rect">
            <a:avLst/>
          </a:prstGeom>
          <a:solidFill>
            <a:srgbClr val="EA7207"/>
          </a:solidFill>
          <a:ln>
            <a:solidFill>
              <a:schemeClr val="accent1">
                <a:shade val="15000"/>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0000"/>
                </a:solidFill>
                <a:latin typeface="Pathway Gothic One"/>
                <a:cs typeface="Arial"/>
                <a:sym typeface="Alfa Slab One"/>
              </a:rPr>
              <a:t>Use The VIP Discount Link Below </a:t>
            </a:r>
          </a:p>
        </p:txBody>
      </p:sp>
      <p:pic>
        <p:nvPicPr>
          <p:cNvPr id="11" name="Google Shape;480;p72" descr="swipe up tv show Sticker by CTV's etalk">
            <a:extLst>
              <a:ext uri="{FF2B5EF4-FFF2-40B4-BE49-F238E27FC236}">
                <a16:creationId xmlns:a16="http://schemas.microsoft.com/office/drawing/2014/main" id="{0603A3CB-E0FA-4FF7-5783-B5F622938733}"/>
              </a:ext>
            </a:extLst>
          </p:cNvPr>
          <p:cNvPicPr preferRelativeResize="0"/>
          <p:nvPr/>
        </p:nvPicPr>
        <p:blipFill rotWithShape="1">
          <a:blip r:embed="rId6">
            <a:alphaModFix/>
          </a:blip>
          <a:srcRect/>
          <a:stretch/>
        </p:blipFill>
        <p:spPr>
          <a:xfrm rot="10800000">
            <a:off x="2061945" y="4714878"/>
            <a:ext cx="590318" cy="420670"/>
          </a:xfrm>
          <a:prstGeom prst="rect">
            <a:avLst/>
          </a:prstGeom>
          <a:noFill/>
          <a:ln>
            <a:solidFill>
              <a:schemeClr val="accent1">
                <a:shade val="15000"/>
              </a:schemeClr>
            </a:solidFill>
          </a:ln>
        </p:spPr>
      </p:pic>
      <p:pic>
        <p:nvPicPr>
          <p:cNvPr id="12" name="Google Shape;480;p72" descr="swipe up tv show Sticker by CTV's etalk">
            <a:extLst>
              <a:ext uri="{FF2B5EF4-FFF2-40B4-BE49-F238E27FC236}">
                <a16:creationId xmlns:a16="http://schemas.microsoft.com/office/drawing/2014/main" id="{98BA5CDC-3EAF-A53C-B462-9279AD99B52A}"/>
              </a:ext>
            </a:extLst>
          </p:cNvPr>
          <p:cNvPicPr preferRelativeResize="0"/>
          <p:nvPr/>
        </p:nvPicPr>
        <p:blipFill rotWithShape="1">
          <a:blip r:embed="rId6">
            <a:alphaModFix/>
          </a:blip>
          <a:srcRect/>
          <a:stretch/>
        </p:blipFill>
        <p:spPr>
          <a:xfrm rot="10800000">
            <a:off x="6196580" y="4714878"/>
            <a:ext cx="590318" cy="420670"/>
          </a:xfrm>
          <a:prstGeom prst="rect">
            <a:avLst/>
          </a:prstGeom>
          <a:noFill/>
          <a:ln>
            <a:solidFill>
              <a:schemeClr val="accent1">
                <a:shade val="15000"/>
              </a:schemeClr>
            </a:solidFill>
          </a:ln>
        </p:spPr>
      </p:pic>
      <p:pic>
        <p:nvPicPr>
          <p:cNvPr id="2" name="Picture 1" descr="A person with a beard and hat&#10;&#10;Description automatically generated">
            <a:extLst>
              <a:ext uri="{FF2B5EF4-FFF2-40B4-BE49-F238E27FC236}">
                <a16:creationId xmlns:a16="http://schemas.microsoft.com/office/drawing/2014/main" id="{3287EB12-99A7-7E65-2088-16A9B2DF478F}"/>
              </a:ext>
            </a:extLst>
          </p:cNvPr>
          <p:cNvPicPr>
            <a:picLocks noChangeAspect="1"/>
          </p:cNvPicPr>
          <p:nvPr/>
        </p:nvPicPr>
        <p:blipFill>
          <a:blip r:embed="rId7"/>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3494109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2"/>
        <p:cNvGrpSpPr/>
        <p:nvPr/>
      </p:nvGrpSpPr>
      <p:grpSpPr>
        <a:xfrm>
          <a:off x="0" y="0"/>
          <a:ext cx="0" cy="0"/>
          <a:chOff x="0" y="0"/>
          <a:chExt cx="0" cy="0"/>
        </a:xfrm>
      </p:grpSpPr>
      <p:sp>
        <p:nvSpPr>
          <p:cNvPr id="1643" name="Google Shape;1643;p6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bg2"/>
                </a:solidFill>
              </a:rPr>
              <a:t>MYTH:</a:t>
            </a:r>
            <a:br>
              <a:rPr lang="en" dirty="0">
                <a:solidFill>
                  <a:schemeClr val="bg2"/>
                </a:solidFill>
              </a:rPr>
            </a:br>
            <a:br>
              <a:rPr lang="en" dirty="0">
                <a:solidFill>
                  <a:schemeClr val="bg2"/>
                </a:solidFill>
              </a:rPr>
            </a:br>
            <a:endParaRPr dirty="0">
              <a:solidFill>
                <a:schemeClr val="bg2"/>
              </a:solidFill>
            </a:endParaRPr>
          </a:p>
        </p:txBody>
      </p:sp>
      <p:sp>
        <p:nvSpPr>
          <p:cNvPr id="2" name="TextBox 1">
            <a:extLst>
              <a:ext uri="{FF2B5EF4-FFF2-40B4-BE49-F238E27FC236}">
                <a16:creationId xmlns:a16="http://schemas.microsoft.com/office/drawing/2014/main" id="{18132B45-63A9-55AA-DA4E-66BE5CCB3DD3}"/>
              </a:ext>
            </a:extLst>
          </p:cNvPr>
          <p:cNvSpPr txBox="1"/>
          <p:nvPr/>
        </p:nvSpPr>
        <p:spPr>
          <a:xfrm>
            <a:off x="237451" y="960575"/>
            <a:ext cx="8669098" cy="2862322"/>
          </a:xfrm>
          <a:prstGeom prst="rect">
            <a:avLst/>
          </a:prstGeom>
          <a:noFill/>
        </p:spPr>
        <p:txBody>
          <a:bodyPr wrap="square">
            <a:spAutoFit/>
          </a:bodyPr>
          <a:lstStyle/>
          <a:p>
            <a:pPr algn="ctr"/>
            <a:r>
              <a:rPr lang="en-US" sz="6000" b="1" dirty="0">
                <a:solidFill>
                  <a:schemeClr val="tx1">
                    <a:lumMod val="10000"/>
                  </a:schemeClr>
                </a:solidFill>
                <a:latin typeface="Pathway Gothic One"/>
                <a:sym typeface="Pathway Gothic One"/>
              </a:rPr>
              <a:t>THE ELECTION DOESN’T INFLUENCE </a:t>
            </a:r>
            <a:br>
              <a:rPr lang="en-US" sz="6000" b="1" dirty="0">
                <a:solidFill>
                  <a:schemeClr val="tx1">
                    <a:lumMod val="10000"/>
                  </a:schemeClr>
                </a:solidFill>
                <a:latin typeface="Pathway Gothic One"/>
                <a:sym typeface="Pathway Gothic One"/>
              </a:rPr>
            </a:br>
            <a:r>
              <a:rPr lang="en-US" sz="6000" b="1" dirty="0">
                <a:solidFill>
                  <a:schemeClr val="tx1">
                    <a:lumMod val="10000"/>
                  </a:schemeClr>
                </a:solidFill>
                <a:latin typeface="Pathway Gothic One"/>
                <a:sym typeface="Pathway Gothic One"/>
              </a:rPr>
              <a:t>THE STOCK MARKET</a:t>
            </a:r>
            <a:br>
              <a:rPr lang="en-US" sz="6000" b="1" dirty="0">
                <a:solidFill>
                  <a:schemeClr val="tx1">
                    <a:lumMod val="10000"/>
                  </a:schemeClr>
                </a:solidFill>
                <a:latin typeface="Pathway Gothic One"/>
                <a:sym typeface="Pathway Gothic One"/>
              </a:rPr>
            </a:br>
            <a:r>
              <a:rPr lang="en-US" sz="6000" b="1" dirty="0">
                <a:solidFill>
                  <a:schemeClr val="tx1">
                    <a:lumMod val="10000"/>
                  </a:schemeClr>
                </a:solidFill>
                <a:latin typeface="Pathway Gothic One"/>
                <a:sym typeface="Pathway Gothic One"/>
              </a:rPr>
              <a:t>❌</a:t>
            </a:r>
          </a:p>
        </p:txBody>
      </p:sp>
      <p:pic>
        <p:nvPicPr>
          <p:cNvPr id="4" name="Picture 3" descr="A person with a beard and hat&#10;&#10;Description automatically generated">
            <a:extLst>
              <a:ext uri="{FF2B5EF4-FFF2-40B4-BE49-F238E27FC236}">
                <a16:creationId xmlns:a16="http://schemas.microsoft.com/office/drawing/2014/main" id="{A9ABCF67-57A9-7E4D-6E8E-ADD1B77A2896}"/>
              </a:ext>
            </a:extLst>
          </p:cNvPr>
          <p:cNvPicPr>
            <a:picLocks noChangeAspect="1"/>
          </p:cNvPicPr>
          <p:nvPr/>
        </p:nvPicPr>
        <p:blipFill>
          <a:blip r:embed="rId3"/>
          <a:stretch>
            <a:fillRect/>
          </a:stretch>
        </p:blipFill>
        <p:spPr>
          <a:xfrm>
            <a:off x="7377802" y="3804025"/>
            <a:ext cx="1594131" cy="1230039"/>
          </a:xfrm>
          <a:prstGeom prst="rect">
            <a:avLst/>
          </a:prstGeom>
        </p:spPr>
      </p:pic>
    </p:spTree>
    <p:extLst>
      <p:ext uri="{BB962C8B-B14F-4D97-AF65-F5344CB8AC3E}">
        <p14:creationId xmlns:p14="http://schemas.microsoft.com/office/powerpoint/2010/main" val="595707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7" name="Google Shape;707;p43"/>
          <p:cNvSpPr txBox="1">
            <a:spLocks noGrp="1"/>
          </p:cNvSpPr>
          <p:nvPr>
            <p:ph type="title"/>
          </p:nvPr>
        </p:nvSpPr>
        <p:spPr>
          <a:xfrm>
            <a:off x="802237" y="355600"/>
            <a:ext cx="818801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The Market SOARS During The 2</a:t>
            </a:r>
            <a:r>
              <a:rPr lang="en-US" baseline="30000" dirty="0"/>
              <a:t>nd</a:t>
            </a:r>
            <a:r>
              <a:rPr lang="en-US" dirty="0"/>
              <a:t> Half Of Election Years (As Does Volatility) </a:t>
            </a:r>
          </a:p>
        </p:txBody>
      </p:sp>
      <p:pic>
        <p:nvPicPr>
          <p:cNvPr id="4" name="Picture 3" descr="A person with a beard and hat&#10;&#10;Description automatically generated">
            <a:extLst>
              <a:ext uri="{FF2B5EF4-FFF2-40B4-BE49-F238E27FC236}">
                <a16:creationId xmlns:a16="http://schemas.microsoft.com/office/drawing/2014/main" id="{A97B921E-E7DD-A6E1-971B-E1AA89871363}"/>
              </a:ext>
            </a:extLst>
          </p:cNvPr>
          <p:cNvPicPr>
            <a:picLocks noChangeAspect="1"/>
          </p:cNvPicPr>
          <p:nvPr/>
        </p:nvPicPr>
        <p:blipFill>
          <a:blip r:embed="rId4"/>
          <a:stretch>
            <a:fillRect/>
          </a:stretch>
        </p:blipFill>
        <p:spPr>
          <a:xfrm>
            <a:off x="7377802" y="3804025"/>
            <a:ext cx="1594131" cy="1230039"/>
          </a:xfrm>
          <a:prstGeom prst="rect">
            <a:avLst/>
          </a:prstGeom>
        </p:spPr>
      </p:pic>
      <p:pic>
        <p:nvPicPr>
          <p:cNvPr id="5" name="Picture 4" descr="A graph showing the stock market&#10;&#10;Description automatically generated with medium confidence">
            <a:extLst>
              <a:ext uri="{FF2B5EF4-FFF2-40B4-BE49-F238E27FC236}">
                <a16:creationId xmlns:a16="http://schemas.microsoft.com/office/drawing/2014/main" id="{5883B0B5-61F2-1310-4FC0-ACB9E8077073}"/>
              </a:ext>
            </a:extLst>
          </p:cNvPr>
          <p:cNvPicPr>
            <a:picLocks noChangeAspect="1"/>
          </p:cNvPicPr>
          <p:nvPr/>
        </p:nvPicPr>
        <p:blipFill>
          <a:blip r:embed="rId5"/>
          <a:stretch>
            <a:fillRect/>
          </a:stretch>
        </p:blipFill>
        <p:spPr>
          <a:xfrm>
            <a:off x="2468764" y="1412904"/>
            <a:ext cx="4206472" cy="3067219"/>
          </a:xfrm>
          <a:prstGeom prst="rect">
            <a:avLst/>
          </a:prstGeom>
        </p:spPr>
      </p:pic>
      <p:sp>
        <p:nvSpPr>
          <p:cNvPr id="7" name="TextBox 6">
            <a:extLst>
              <a:ext uri="{FF2B5EF4-FFF2-40B4-BE49-F238E27FC236}">
                <a16:creationId xmlns:a16="http://schemas.microsoft.com/office/drawing/2014/main" id="{42239183-B706-D200-7883-A71E4A4B8DB6}"/>
              </a:ext>
            </a:extLst>
          </p:cNvPr>
          <p:cNvSpPr txBox="1"/>
          <p:nvPr/>
        </p:nvSpPr>
        <p:spPr>
          <a:xfrm>
            <a:off x="2393221" y="4461074"/>
            <a:ext cx="4282015" cy="261610"/>
          </a:xfrm>
          <a:prstGeom prst="rect">
            <a:avLst/>
          </a:prstGeom>
          <a:noFill/>
        </p:spPr>
        <p:txBody>
          <a:bodyPr wrap="square">
            <a:spAutoFit/>
          </a:bodyPr>
          <a:lstStyle/>
          <a:p>
            <a:r>
              <a:rPr lang="en-US" sz="1100" dirty="0"/>
              <a:t>(Blackrock)</a:t>
            </a:r>
          </a:p>
        </p:txBody>
      </p:sp>
    </p:spTree>
    <p:extLst>
      <p:ext uri="{BB962C8B-B14F-4D97-AF65-F5344CB8AC3E}">
        <p14:creationId xmlns:p14="http://schemas.microsoft.com/office/powerpoint/2010/main" val="2157109182"/>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Patriot's Day by Slidesgo">
  <a:themeElements>
    <a:clrScheme name="Simple Light">
      <a:dk1>
        <a:srgbClr val="F0ECE3"/>
      </a:dk1>
      <a:lt1>
        <a:srgbClr val="D4C9B6"/>
      </a:lt1>
      <a:dk2>
        <a:srgbClr val="5B2324"/>
      </a:dk2>
      <a:lt2>
        <a:srgbClr val="381414"/>
      </a:lt2>
      <a:accent1>
        <a:srgbClr val="2B4C64"/>
      </a:accent1>
      <a:accent2>
        <a:srgbClr val="637C91"/>
      </a:accent2>
      <a:accent3>
        <a:srgbClr val="5B2324"/>
      </a:accent3>
      <a:accent4>
        <a:srgbClr val="381414"/>
      </a:accent4>
      <a:accent5>
        <a:srgbClr val="2B4C64"/>
      </a:accent5>
      <a:accent6>
        <a:srgbClr val="637C91"/>
      </a:accent6>
      <a:hlink>
        <a:srgbClr val="5B232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C76466DC-BF0C-4B18-BB47-BB34BF86CB0C}"/>
</file>

<file path=customXml/itemProps2.xml><?xml version="1.0" encoding="utf-8"?>
<ds:datastoreItem xmlns:ds="http://schemas.openxmlformats.org/officeDocument/2006/customXml" ds:itemID="{8AC8B3FA-44D7-4A68-ACE9-706B1FD60F87}"/>
</file>

<file path=customXml/itemProps3.xml><?xml version="1.0" encoding="utf-8"?>
<ds:datastoreItem xmlns:ds="http://schemas.openxmlformats.org/officeDocument/2006/customXml" ds:itemID="{C80E299E-A387-4DE2-8245-8ACE24E00E8D}"/>
</file>

<file path=docProps/app.xml><?xml version="1.0" encoding="utf-8"?>
<Properties xmlns="http://schemas.openxmlformats.org/officeDocument/2006/extended-properties" xmlns:vt="http://schemas.openxmlformats.org/officeDocument/2006/docPropsVTypes">
  <Template/>
  <TotalTime>20602</TotalTime>
  <Words>2206</Words>
  <Application>Microsoft Macintosh PowerPoint</Application>
  <PresentationFormat>On-screen Show (16:9)</PresentationFormat>
  <Paragraphs>207</Paragraphs>
  <Slides>78</Slides>
  <Notes>76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78</vt:i4>
      </vt:variant>
    </vt:vector>
  </HeadingPairs>
  <TitlesOfParts>
    <vt:vector size="85" baseType="lpstr">
      <vt:lpstr>Pathway Gothic One</vt:lpstr>
      <vt:lpstr>Arial</vt:lpstr>
      <vt:lpstr>Roboto Condensed Light</vt:lpstr>
      <vt:lpstr>Alfa Slab One</vt:lpstr>
      <vt:lpstr>Calibri</vt:lpstr>
      <vt:lpstr>Rokkitt</vt:lpstr>
      <vt:lpstr>Patriot's Day by Slidesgo</vt:lpstr>
      <vt:lpstr>POWER TRADER 2024</vt:lpstr>
      <vt:lpstr>Imagine Making MASSIVE Gains Leading Up To The November Election...</vt:lpstr>
      <vt:lpstr>TYPE “FREEDOM” IN THE CHAT...    If You Want The ULTIMATE Way To Profit On The Upcoming Elections</vt:lpstr>
      <vt:lpstr>First... Who Am I? </vt:lpstr>
      <vt:lpstr>We Win BIG By IGNORNING The Mainstream’s Noise! </vt:lpstr>
      <vt:lpstr>The Mainstream Pumps Nonstop Political Drama During The Election Season...  </vt:lpstr>
      <vt:lpstr>THIS ELECTION... I’M VOTING FOR MASSIVE TRADING PROFITS! </vt:lpstr>
      <vt:lpstr>MYTH:  </vt:lpstr>
      <vt:lpstr>The Market SOARS During The 2nd Half Of Election Years (As Does Volatility) </vt:lpstr>
      <vt:lpstr>As Sentiment Changes... The Market Reacts!</vt:lpstr>
      <vt:lpstr>"Investors systematically alter their  holdings of certain types of stocks  because of changes in the political climate”  –  Cornell University Study</vt:lpstr>
      <vt:lpstr>“Election years tend to be more volatile. The uncertainty tends to make it more pronounced” –  JP Morgan (Bank)</vt:lpstr>
      <vt:lpstr>#1 Mistake:  Taking Your Money Out Of The Market Because Of Volatility &amp; Political Fears... </vt:lpstr>
      <vt:lpstr>PowerPoint Presentation</vt:lpstr>
      <vt:lpstr>BUT AS TRADERS... WE LOVE VOLATILITY! 🤑</vt:lpstr>
      <vt:lpstr>Investors overreact to news ALL THE TIME during election season...  And when they do you NEED to be ready to profit!     </vt:lpstr>
      <vt:lpstr>PowerPoint Presentation</vt:lpstr>
      <vt:lpstr>My Favorite Election Season Play: WRITE THIS DOWN!</vt:lpstr>
      <vt:lpstr>My Favorite Election Season Play: WRITE THIS DOWN!</vt:lpstr>
      <vt:lpstr>My Favorite Election Season Play: WRITE THIS DOWN!</vt:lpstr>
      <vt:lpstr>My Favorite Election Season Play: WRITE THIS DOWN!</vt:lpstr>
      <vt:lpstr>Recent Historical Example: Trump’s Legal Drama And Overvalue Fears  Create Massive Short-Interest Against DJT</vt:lpstr>
      <vt:lpstr>✅ Step 1: High Short Float on DJT (&gt; 20%) </vt:lpstr>
      <vt:lpstr>✅ Step 2: Find The Overreaction</vt:lpstr>
      <vt:lpstr>What Really Happened: Stock Gain: 14% (in 3 days)</vt:lpstr>
      <vt:lpstr>When I Find A High Short-Float Stock With A Bullish Chart... I Maximize My Profits With A “Lotto Trade” What is a lotto trade?</vt:lpstr>
      <vt:lpstr>14% DJT Stock Move ➡️  538%  With A $0.94 Lotto Trade </vt:lpstr>
      <vt:lpstr>🚫 DISCLAIMER: Don’t Risk Your Entire Retirement Portfolio...</vt:lpstr>
      <vt:lpstr>PowerPoint Presentation</vt:lpstr>
      <vt:lpstr>✅ Step 1: High Short Float On EVGO (&gt;20%)</vt:lpstr>
      <vt:lpstr>✅ Step 2: Find The Overreaction</vt:lpstr>
      <vt:lpstr>What Really Happened:  Stock: 32% (in 6 days)</vt:lpstr>
      <vt:lpstr>32% EVGO Stock Move ➡️ 350%  With A $0.10 Lotto Trade </vt:lpstr>
      <vt:lpstr>PowerPoint Presentation</vt:lpstr>
      <vt:lpstr>✅ Step 1: High Short Float On SPWR (&gt;20%)</vt:lpstr>
      <vt:lpstr>✅ Step 2: Find The Overreaction</vt:lpstr>
      <vt:lpstr>What Really Happened:  Stock: 100% (in 6 days)</vt:lpstr>
      <vt:lpstr>100% SPWR Stock Move ➡️ 1,215%  With A $0.27 Lotto Trade </vt:lpstr>
      <vt:lpstr>The Best Part?  This Strategy Can Even Work When Politics AREN’T Involved...</vt:lpstr>
      <vt:lpstr>PowerPoint Presentation</vt:lpstr>
      <vt:lpstr>You Don’t Need A Big Move In The Stock Price For This Strategy To Work!</vt:lpstr>
      <vt:lpstr>PowerPoint Presentation</vt:lpstr>
      <vt:lpstr>✅ Step 1: Found High Short Float On IWM</vt:lpstr>
      <vt:lpstr>✅ Step 2: Determine If There Is An Overreaction</vt:lpstr>
      <vt:lpstr>What Really Happened:  Stock: 0.26% (in 14 minutes)</vt:lpstr>
      <vt:lpstr>But With A Lotto Trade We Cashed In For 47%... in just 14 minutes!  (Nearly 5 years of average annual market returns!)  </vt:lpstr>
      <vt:lpstr>PowerPoint Presentation</vt:lpstr>
      <vt:lpstr>✅ Step 1: Found High Short Float On CVNA</vt:lpstr>
      <vt:lpstr>✅ Step 1: Found High Short Float On CVNA</vt:lpstr>
      <vt:lpstr>✅ Step 2: Determine If There Is An Overreaction</vt:lpstr>
      <vt:lpstr>What Really Happened:  Stock: 15% (Overnight)</vt:lpstr>
      <vt:lpstr>But With A Lotto Trade We Cashed In For 367% overnight!  </vt:lpstr>
      <vt:lpstr>PowerPoint Presentation</vt:lpstr>
      <vt:lpstr>PowerPoint Presentation</vt:lpstr>
      <vt:lpstr>PowerPoint Presentation</vt:lpstr>
      <vt:lpstr>RILY LOTTO TRADE:  HIGH SHORT-FLOAT FOR MONTHS!</vt:lpstr>
      <vt:lpstr>We Traded RILY Successfully Multiple Times!</vt:lpstr>
      <vt:lpstr>Our RILY Lotto Trades This Year...</vt:lpstr>
      <vt:lpstr>$1000 Turns Into...</vt:lpstr>
      <vt:lpstr>PowerPoint Presentation</vt:lpstr>
      <vt:lpstr>These Lotto Trade Recommendations Have Been Reserved For My  Most Dedicated Students... </vt:lpstr>
      <vt:lpstr>Starting Monday...  We’re Going To Be Hunting For Lotto Trades This Election Season Inside My Private Chat Room:  </vt:lpstr>
      <vt:lpstr>Inside Look At The #1 Weekly Trading Livestream + Chat Room...  </vt:lpstr>
      <vt:lpstr>What Members Are Saying: </vt:lpstr>
      <vt:lpstr>What Members Are Saying: </vt:lpstr>
      <vt:lpstr>What Members Are Saying: </vt:lpstr>
      <vt:lpstr>What Members Are Saying: </vt:lpstr>
      <vt:lpstr>PowerPoint Presentation</vt:lpstr>
      <vt:lpstr>PowerPoint Presentation</vt:lpstr>
      <vt:lpstr>PowerPoint Presentation</vt:lpstr>
      <vt:lpstr>PowerPoint Presentation</vt:lpstr>
      <vt:lpstr>PowerPoint Presentation</vt:lpstr>
      <vt:lpstr>PowerPoint Presentation</vt:lpstr>
      <vt:lpstr>What Members Are Saying: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TRADE 2024</dc:title>
  <dc:creator>Trader</dc:creator>
  <cp:lastModifiedBy>Stephen Prior</cp:lastModifiedBy>
  <cp:revision>36</cp:revision>
  <dcterms:modified xsi:type="dcterms:W3CDTF">2024-06-28T15:50:09Z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ies>
</file>